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96" r:id="rId5"/>
    <p:sldId id="397" r:id="rId6"/>
    <p:sldId id="399" r:id="rId7"/>
    <p:sldId id="400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CEA6E"/>
    <a:srgbClr val="CBCBCB"/>
    <a:srgbClr val="E9EBF5"/>
    <a:srgbClr val="CFD5EA"/>
    <a:srgbClr val="4472C4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01" autoAdjust="0"/>
    <p:restoredTop sz="95226" autoAdjust="0"/>
  </p:normalViewPr>
  <p:slideViewPr>
    <p:cSldViewPr snapToGrid="0">
      <p:cViewPr varScale="1">
        <p:scale>
          <a:sx n="71" d="100"/>
          <a:sy n="71" d="100"/>
        </p:scale>
        <p:origin x="7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016"/>
    </p:cViewPr>
  </p:sorter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98B8DCE3-F580-4D11-9E41-1009D847F320}"/>
    <pc:docChg chg="custSel modSld">
      <pc:chgData name="Nicolas De Mahieu" userId="86ffda28-54bf-46cb-8307-ac4eaeeea850" providerId="ADAL" clId="{98B8DCE3-F580-4D11-9E41-1009D847F320}" dt="2024-09-23T07:04:25.680" v="55" actId="6549"/>
      <pc:docMkLst>
        <pc:docMk/>
      </pc:docMkLst>
      <pc:sldChg chg="modSp mod">
        <pc:chgData name="Nicolas De Mahieu" userId="86ffda28-54bf-46cb-8307-ac4eaeeea850" providerId="ADAL" clId="{98B8DCE3-F580-4D11-9E41-1009D847F320}" dt="2024-09-23T07:03:34.682" v="12" actId="20577"/>
        <pc:sldMkLst>
          <pc:docMk/>
          <pc:sldMk cId="2537207999" sldId="396"/>
        </pc:sldMkLst>
        <pc:spChg chg="mod">
          <ac:chgData name="Nicolas De Mahieu" userId="86ffda28-54bf-46cb-8307-ac4eaeeea850" providerId="ADAL" clId="{98B8DCE3-F580-4D11-9E41-1009D847F320}" dt="2024-09-23T07:03:34.682" v="12" actId="20577"/>
          <ac:spMkLst>
            <pc:docMk/>
            <pc:sldMk cId="2537207999" sldId="396"/>
            <ac:spMk id="4" creationId="{3B0CB538-302A-4DF8-B4BB-4352ED28B80F}"/>
          </ac:spMkLst>
        </pc:spChg>
      </pc:sldChg>
      <pc:sldChg chg="modSp mod">
        <pc:chgData name="Nicolas De Mahieu" userId="86ffda28-54bf-46cb-8307-ac4eaeeea850" providerId="ADAL" clId="{98B8DCE3-F580-4D11-9E41-1009D847F320}" dt="2024-09-23T07:03:50.819" v="29" actId="20577"/>
        <pc:sldMkLst>
          <pc:docMk/>
          <pc:sldMk cId="3842541993" sldId="397"/>
        </pc:sldMkLst>
        <pc:spChg chg="mod">
          <ac:chgData name="Nicolas De Mahieu" userId="86ffda28-54bf-46cb-8307-ac4eaeeea850" providerId="ADAL" clId="{98B8DCE3-F580-4D11-9E41-1009D847F320}" dt="2024-09-23T07:03:50.819" v="29" actId="20577"/>
          <ac:spMkLst>
            <pc:docMk/>
            <pc:sldMk cId="3842541993" sldId="397"/>
            <ac:spMk id="4" creationId="{5AEA11A8-CA12-AB3C-A940-0A1393B3FA9C}"/>
          </ac:spMkLst>
        </pc:spChg>
      </pc:sldChg>
      <pc:sldChg chg="modSp mod">
        <pc:chgData name="Nicolas De Mahieu" userId="86ffda28-54bf-46cb-8307-ac4eaeeea850" providerId="ADAL" clId="{98B8DCE3-F580-4D11-9E41-1009D847F320}" dt="2024-09-23T07:04:25.680" v="55" actId="6549"/>
        <pc:sldMkLst>
          <pc:docMk/>
          <pc:sldMk cId="2127575553" sldId="399"/>
        </pc:sldMkLst>
        <pc:spChg chg="mod">
          <ac:chgData name="Nicolas De Mahieu" userId="86ffda28-54bf-46cb-8307-ac4eaeeea850" providerId="ADAL" clId="{98B8DCE3-F580-4D11-9E41-1009D847F320}" dt="2024-09-23T07:04:25.680" v="55" actId="6549"/>
          <ac:spMkLst>
            <pc:docMk/>
            <pc:sldMk cId="2127575553" sldId="399"/>
            <ac:spMk id="2" creationId="{BCD5BD88-17B2-ADC7-803C-F83DD76CE79A}"/>
          </ac:spMkLst>
        </pc:spChg>
        <pc:spChg chg="mod">
          <ac:chgData name="Nicolas De Mahieu" userId="86ffda28-54bf-46cb-8307-ac4eaeeea850" providerId="ADAL" clId="{98B8DCE3-F580-4D11-9E41-1009D847F320}" dt="2024-09-23T07:04:00.900" v="45" actId="5793"/>
          <ac:spMkLst>
            <pc:docMk/>
            <pc:sldMk cId="2127575553" sldId="399"/>
            <ac:spMk id="4" creationId="{CDAF029C-2E71-317C-FB9C-6F510133DFC6}"/>
          </ac:spMkLst>
        </pc:spChg>
      </pc:sldChg>
      <pc:sldChg chg="modSp mod">
        <pc:chgData name="Nicolas De Mahieu" userId="86ffda28-54bf-46cb-8307-ac4eaeeea850" providerId="ADAL" clId="{98B8DCE3-F580-4D11-9E41-1009D847F320}" dt="2024-09-23T07:04:07.587" v="54" actId="20577"/>
        <pc:sldMkLst>
          <pc:docMk/>
          <pc:sldMk cId="1184580602" sldId="400"/>
        </pc:sldMkLst>
        <pc:spChg chg="mod">
          <ac:chgData name="Nicolas De Mahieu" userId="86ffda28-54bf-46cb-8307-ac4eaeeea850" providerId="ADAL" clId="{98B8DCE3-F580-4D11-9E41-1009D847F320}" dt="2024-09-23T07:04:07.587" v="54" actId="20577"/>
          <ac:spMkLst>
            <pc:docMk/>
            <pc:sldMk cId="1184580602" sldId="400"/>
            <ac:spMk id="4" creationId="{6A26627D-A392-2710-8890-E442335E3EE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June 2024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June 2024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June 2024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Thomas Becherer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5B045-ACF9-A058-1E6D-F459F56511D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25312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6B2DE-B579-4E45-AF57-006E2F739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Rolling Circumference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E6199EF-B23F-4F42-812B-1319B4165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6693"/>
            <a:ext cx="9144000" cy="499445"/>
          </a:xfrm>
        </p:spPr>
        <p:txBody>
          <a:bodyPr/>
          <a:lstStyle/>
          <a:p>
            <a:r>
              <a:rPr lang="en-US" dirty="0"/>
              <a:t>Task Force on R39 covering mileage values: 23 September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B538-302A-4DF8-B4BB-4352ED28B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BF772-BD10-4009-B180-86F4BC5D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pc="150"/>
              <a:t>Thomas Becherer</a:t>
            </a:r>
            <a:endParaRPr lang="en-GB" spc="1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587E9-CC5D-45C4-9E3E-D71E3DC61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GB" noProof="0" smtClean="0"/>
              <a:pPr/>
              <a:t>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720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5CA5C4-AFFF-DEAD-9993-9FA7B55719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737" y="1430556"/>
            <a:ext cx="9528925" cy="45829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E869B9A-D228-5E3B-525B-7ECC5E1F7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Definition of Theoretical Rolling Circumference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A11A8-CA12-AB3C-A940-0A1393B3F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September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92E0A-B311-E2B1-353E-CD7A7B568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93912-BFB8-916A-31C3-8E99BB9BC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E6CD2D-55B5-558A-2FBB-A91AB90C983D}"/>
              </a:ext>
            </a:extLst>
          </p:cNvPr>
          <p:cNvSpPr txBox="1"/>
          <p:nvPr/>
        </p:nvSpPr>
        <p:spPr>
          <a:xfrm>
            <a:off x="10028662" y="5816045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EDI 2024, PC.8</a:t>
            </a:r>
          </a:p>
        </p:txBody>
      </p:sp>
    </p:spTree>
    <p:extLst>
      <p:ext uri="{BB962C8B-B14F-4D97-AF65-F5344CB8AC3E}">
        <p14:creationId xmlns:p14="http://schemas.microsoft.com/office/powerpoint/2010/main" val="3842541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D5BD88-17B2-ADC7-803C-F83DD76CE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rolling circumference is </a:t>
            </a:r>
            <a:r>
              <a:rPr lang="en-GB" u="sng" dirty="0"/>
              <a:t>not</a:t>
            </a:r>
            <a:r>
              <a:rPr lang="en-GB" dirty="0"/>
              <a:t> directly related to the overall diameter. It is not straightforward to estimate the variations between different products, even within the same tyre size.</a:t>
            </a:r>
          </a:p>
          <a:p>
            <a:r>
              <a:rPr lang="en-GB" dirty="0"/>
              <a:t>Establishing reliable data on the tolerances of the rolling circumference would be a major exercise. </a:t>
            </a:r>
          </a:p>
          <a:p>
            <a:r>
              <a:rPr lang="en-GB" dirty="0"/>
              <a:t>Reducing the tolerances on the odometer from the current state could severely affect the interchangeability of tyres.</a:t>
            </a:r>
          </a:p>
          <a:p>
            <a:r>
              <a:rPr lang="en-GB" dirty="0"/>
              <a:t>The effect of changing the tyre size on the vehicle is not even considered in </a:t>
            </a:r>
            <a:r>
              <a:rPr lang="en-GB"/>
              <a:t>the estimation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0C880-7A6E-E676-3E3D-7DF2245C0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ETRTO Statements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F029C-2E71-317C-FB9C-6F510133D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September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08BB0-12A8-9557-43FE-55E7CDD4D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447CE-8C8C-9722-CF83-FF244A2A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755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EB6BB06-738D-69DD-9D3A-D0416873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6627D-A392-2710-8890-E442335E3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September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E8FA4-7ADC-991C-1182-A91E667A2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9B41F-7F33-3C9B-38CB-055AAEA9E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806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IAAAAAAAAAAwAAAAMAAAAA/////wQAJwwAAAAAAAAAAAAAIAD///////////////8AAAD////////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7vYiSTIAppJibdaWxBH/okFAAAAAAADAAAAAAADAAAAAwADAAAAAAADAAAAAwADAAAAAAD///////8DAAIA////////BAAAAAMAEAAL6Fz1hkmdHUyvW9R95d4qwAUAAAABAAMAAAACAAMAAAABAAMAAAAC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AMAAAAAAAAAAAAACAB////////////////AAAA////////////////BAAAAAM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gEDAAAAAgD///////8aAAZMaW5rZWRTaGFwZXNEYXRhUHJvcGVydHlfMAUAAAAAAAQAAAADAAQAAAABAAQAAAAAAP///////w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LvYiSTIAppJibdaWxBH/okDRGF0YQAbAAAABExpbmtlZFNoYXBlRGF0YQAFAAAAAAACTmFtZQAZAAAATGlua2VkU2hhcGVzRGF0YVByb3BlcnR5ABBWZXJzaW9uAAAAAAAJTGFzdFdyaXRlAK021yWNAQAAAAEA/////50AnQAAAAVfaWQAEAAAAAToXPWGSZ0dTK9b1H3l3irAA0RhdGEAKgAAAAhQcmVzZW50YXRpb25TY2FubmVkRm9yTGlua2VkU2hhcGVzAAEAAk5hbWUAJAAAAExpbmtlZFNoYXBlUHJlc2VudGF0aW9uU2V0dGluZ3NEYXRhABBWZXJzaW9uAAAAAAAJTGFzdFdyaXRlANI21yWN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presentative xmlns="547b8d7c-d073-4aa4-ba94-1353b744fb8e">-</Representative>
    <lcf76f155ced4ddcb4097134ff3c332f xmlns="547b8d7c-d073-4aa4-ba94-1353b744fb8e">
      <Terms xmlns="http://schemas.microsoft.com/office/infopath/2007/PartnerControls"/>
    </lcf76f155ced4ddcb4097134ff3c332f>
    <TaxCatchAll xmlns="7aebe9d6-d75c-40d2-a946-3326c2a573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17B4740BA7E40A03FB53B7F21F1EE" ma:contentTypeVersion="16" ma:contentTypeDescription="Create a new document." ma:contentTypeScope="" ma:versionID="2ae53bcdedbebbb58b29c9eb537ee0e6">
  <xsd:schema xmlns:xsd="http://www.w3.org/2001/XMLSchema" xmlns:xs="http://www.w3.org/2001/XMLSchema" xmlns:p="http://schemas.microsoft.com/office/2006/metadata/properties" xmlns:ns2="547b8d7c-d073-4aa4-ba94-1353b744fb8e" xmlns:ns3="7aebe9d6-d75c-40d2-a946-3326c2a573f0" targetNamespace="http://schemas.microsoft.com/office/2006/metadata/properties" ma:root="true" ma:fieldsID="6ed6356ef5ca3de543af186f6cd1547e" ns2:_="" ns3:_="">
    <xsd:import namespace="547b8d7c-d073-4aa4-ba94-1353b744fb8e"/>
    <xsd:import namespace="7aebe9d6-d75c-40d2-a946-3326c2a573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Representativ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b8d7c-d073-4aa4-ba94-1353b744f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Representative" ma:index="10" nillable="true" ma:displayName="Representative" ma:default="-" ma:description="Conti representative in this SC, WG, TF." ma:format="Dropdown" ma:internalName="Representative">
      <xsd:simpleType>
        <xsd:restriction base="dms:Text">
          <xsd:maxLength value="255"/>
        </xsd:restriction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feda2b84-7b9c-4109-bb73-211c9f8484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ebe9d6-d75c-40d2-a946-3326c2a573f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ce72c83-70ce-4279-be5f-59590273444b}" ma:internalName="TaxCatchAll" ma:showField="CatchAllData" ma:web="7aebe9d6-d75c-40d2-a946-3326c2a573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C8F7FC-362D-438A-95BA-B87BD128A80F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7aebe9d6-d75c-40d2-a946-3326c2a573f0"/>
    <ds:schemaRef ds:uri="547b8d7c-d073-4aa4-ba94-1353b744fb8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31F69A-3875-4FC2-9CBB-CE187468EE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b8d7c-d073-4aa4-ba94-1353b744fb8e"/>
    <ds:schemaRef ds:uri="7aebe9d6-d75c-40d2-a946-3326c2a573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55AB2B-365F-4C4A-B984-21D53388533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131</Words>
  <Application>Microsoft Office PowerPoint</Application>
  <PresentationFormat>Grand écran</PresentationFormat>
  <Paragraphs>22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Rolling Circumference</vt:lpstr>
      <vt:lpstr>Definition of Theoretical Rolling Circumference</vt:lpstr>
      <vt:lpstr>ETRTO Statements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28</cp:revision>
  <dcterms:created xsi:type="dcterms:W3CDTF">2021-11-17T09:31:58Z</dcterms:created>
  <dcterms:modified xsi:type="dcterms:W3CDTF">2024-09-23T07:04:28Z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Internal</vt:lpwstr>
  </property>
  <property fmtid="{D5CDD505-2E9C-101B-9397-08002B2CF9AE}" pid="4" name="ContentTypeId">
    <vt:lpwstr>0x01010072F17B4740BA7E40A03FB53B7F21F1EE</vt:lpwstr>
  </property>
  <property fmtid="{D5CDD505-2E9C-101B-9397-08002B2CF9AE}" pid="5" name="MediaServiceImageTags">
    <vt:lpwstr/>
  </property>
</Properties>
</file>