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4660"/>
  </p:normalViewPr>
  <p:slideViewPr>
    <p:cSldViewPr snapToGrid="0">
      <p:cViewPr varScale="1">
        <p:scale>
          <a:sx n="57" d="100"/>
          <a:sy n="57" d="100"/>
        </p:scale>
        <p:origin x="236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940C3A-0481-A4E0-B850-D3DEE4B8F4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C0FB0D6-C150-5D2C-478D-734868BF72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21FB15-6873-67CA-023C-11242AC21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E67A-BF63-44E8-8F6C-0D606ECF16AC}" type="datetimeFigureOut">
              <a:rPr lang="en-GB" smtClean="0"/>
              <a:t>16/03/2025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238DB-0AA5-CACB-EBE7-26FFAC6D7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AA0DAA-EA8C-0CC2-A6F3-A697667CF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31349-E05D-4285-B192-0B494C652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085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56C2B-D7C5-68C2-EF08-400697FF5D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5FE4BC-F7A1-44B1-A3CE-C555D63A98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4BCE79-997F-14C4-0EFE-413003331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E67A-BF63-44E8-8F6C-0D606ECF16AC}" type="datetimeFigureOut">
              <a:rPr lang="en-GB" smtClean="0"/>
              <a:t>16/03/2025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AA525D-A9A0-A5F4-8874-C485BD3EC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F4FCB5-904E-F60B-2CE5-8036A1464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31349-E05D-4285-B192-0B494C652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234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6362D7F-8AB1-071F-EFB2-EE923D4D15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F29805-E3B7-D662-ECE1-5C6A6A30B6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24D5C-5EF2-A1FF-93D1-D68DDD2E9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E67A-BF63-44E8-8F6C-0D606ECF16AC}" type="datetimeFigureOut">
              <a:rPr lang="en-GB" smtClean="0"/>
              <a:t>16/03/2025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11E694-2202-4A72-2ECF-7F69EEF27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EB0E11-BD62-2425-EA74-17C92F2C8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31349-E05D-4285-B192-0B494C652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5488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010DC-B0E7-CCE6-8D18-0073F5FF3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43DE4-2E35-5352-AB64-8AFC767CCA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C8BAD-068F-678D-8138-F1CF8DA3D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E67A-BF63-44E8-8F6C-0D606ECF16AC}" type="datetimeFigureOut">
              <a:rPr lang="en-GB" smtClean="0"/>
              <a:t>16/03/2025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860BD2-7B93-C8AA-9BBD-A4801BB5A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E121BB-A723-63FB-3D54-1EA0DB3CB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31349-E05D-4285-B192-0B494C652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5467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E167B-2411-0A95-F76B-5BA3562AE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912DB8-92AD-36C1-5C29-ED4BEFA80C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07EFF2-F686-ADF4-791F-33405C9FC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E67A-BF63-44E8-8F6C-0D606ECF16AC}" type="datetimeFigureOut">
              <a:rPr lang="en-GB" smtClean="0"/>
              <a:t>16/03/2025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CA063-A197-2670-259D-F9F1C99E0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5A9FA5-D0A7-AE46-EE3D-91B040E95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31349-E05D-4285-B192-0B494C652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106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F9ABC-DC79-22DC-6483-BEADBF818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02F45B-D1AA-D52A-624A-DCDAE1BE3B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E9A866-5BDB-7E71-FCA5-9B8A015997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CBDE58-590F-501C-455A-168358302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E67A-BF63-44E8-8F6C-0D606ECF16AC}" type="datetimeFigureOut">
              <a:rPr lang="en-GB" smtClean="0"/>
              <a:t>16/03/2025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BB8005-C447-3750-4F85-995BD9DE22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A25827-D707-262A-16A6-D13284214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31349-E05D-4285-B192-0B494C652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799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BC982-E7F7-FC87-7053-BD2001BEE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6B293D-7620-9A0B-1F36-11E1AB51FD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30F7A6-05AC-7856-7D56-D27959C486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E08C83-65C7-8FA0-01D9-CDB9265002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769075-4889-EC5C-798E-5EAAF3BCB2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A9427F7-8B95-5B57-7ED9-895589700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E67A-BF63-44E8-8F6C-0D606ECF16AC}" type="datetimeFigureOut">
              <a:rPr lang="en-GB" smtClean="0"/>
              <a:t>16/03/2025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154183-FDD2-0B11-E765-CEA77C4D8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E24CB6-3D29-BC2A-95D1-3581D056D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31349-E05D-4285-B192-0B494C652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289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B0832-313A-C2C4-DC52-52C4F53E7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49C660-CCEE-400B-EDBC-5B4B5ED73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E67A-BF63-44E8-8F6C-0D606ECF16AC}" type="datetimeFigureOut">
              <a:rPr lang="en-GB" smtClean="0"/>
              <a:t>16/03/2025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B5C08D-00ED-7193-FBCA-FBD72D928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711652-7A47-617D-FE98-57ECDD671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31349-E05D-4285-B192-0B494C652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160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5BE2D0-0391-09B4-2E90-C5B6A3179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E67A-BF63-44E8-8F6C-0D606ECF16AC}" type="datetimeFigureOut">
              <a:rPr lang="en-GB" smtClean="0"/>
              <a:t>16/03/2025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E535AB-7FB5-BF74-C825-D7B766FA1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E4AB15-5742-233E-B33D-E4F3E8945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31349-E05D-4285-B192-0B494C652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77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6C6BB-B2F3-04DE-4A23-752B91D93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926140-6D84-2860-2759-DD1B5BA7D9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F8CD8C-A490-35B2-DBE6-9A3BDEA4D7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E64582-CB9C-C15F-9E39-E19A6174B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E67A-BF63-44E8-8F6C-0D606ECF16AC}" type="datetimeFigureOut">
              <a:rPr lang="en-GB" smtClean="0"/>
              <a:t>16/03/2025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3AC5CD-57E6-A3AD-5C42-B3EE398FA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185879-A5CD-43E4-4C62-8DC2AB166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31349-E05D-4285-B192-0B494C652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183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9146D-6B9D-FEC0-3A96-759FBB089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E9146D8-EA97-C763-B9A4-66031A8DFA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A7CD1A-09AB-C61E-07AF-A143D39A13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90CBCA-134F-4C3D-96C2-C8B211586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BE67A-BF63-44E8-8F6C-0D606ECF16AC}" type="datetimeFigureOut">
              <a:rPr lang="en-GB" smtClean="0"/>
              <a:t>16/03/2025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1BEE01-6BDE-4DCF-393F-A0C4779D3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D2923A-C04D-3335-35B4-97836C698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31349-E05D-4285-B192-0B494C652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8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1FF131-77F1-2A16-F38A-75F98D34D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714559-0F9C-2807-8583-7C975FF70F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BB3DBA-0904-68C3-F391-2964997824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A1BE67A-BF63-44E8-8F6C-0D606ECF16AC}" type="datetimeFigureOut">
              <a:rPr lang="en-GB" smtClean="0"/>
              <a:t>16/03/2025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E5F594-DAB9-9F86-E2C4-CF8DFF33EF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EEED0B-9FA9-ACAD-BA9F-C13BFC612C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231349-E05D-4285-B192-0B494C6528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706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68BB149-A48B-6288-6BFE-BC1CD20FF4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474" y="790924"/>
            <a:ext cx="6964603" cy="512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D0370DB-781B-BF64-A5BA-668386CE76D3}"/>
              </a:ext>
            </a:extLst>
          </p:cNvPr>
          <p:cNvCxnSpPr>
            <a:cxnSpLocks/>
          </p:cNvCxnSpPr>
          <p:nvPr/>
        </p:nvCxnSpPr>
        <p:spPr>
          <a:xfrm flipH="1">
            <a:off x="7471317" y="3267307"/>
            <a:ext cx="1103971" cy="0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5EFBAE6-F2AC-8D13-B8C1-3A37E3EE5391}"/>
              </a:ext>
            </a:extLst>
          </p:cNvPr>
          <p:cNvSpPr txBox="1"/>
          <p:nvPr/>
        </p:nvSpPr>
        <p:spPr>
          <a:xfrm>
            <a:off x="8658922" y="2751079"/>
            <a:ext cx="2752485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JRC Bus Pickup @ 07:30 am</a:t>
            </a:r>
          </a:p>
          <a:p>
            <a:r>
              <a:rPr lang="en-GB" dirty="0"/>
              <a:t>Company: Jan de Wit</a:t>
            </a:r>
          </a:p>
          <a:p>
            <a:r>
              <a:rPr lang="en-GB" dirty="0"/>
              <a:t>Address: 	De </a:t>
            </a:r>
            <a:r>
              <a:rPr lang="en-GB" dirty="0" err="1"/>
              <a:t>Ruijterkade</a:t>
            </a:r>
            <a:endParaRPr lang="en-GB" dirty="0"/>
          </a:p>
          <a:p>
            <a:r>
              <a:rPr lang="en-GB" dirty="0"/>
              <a:t>	Oost Amsterdam</a:t>
            </a:r>
          </a:p>
        </p:txBody>
      </p:sp>
    </p:spTree>
    <p:extLst>
      <p:ext uri="{BB962C8B-B14F-4D97-AF65-F5344CB8AC3E}">
        <p14:creationId xmlns:p14="http://schemas.microsoft.com/office/powerpoint/2010/main" val="870485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 Creamer</dc:creator>
  <cp:lastModifiedBy>John Creamer</cp:lastModifiedBy>
  <cp:revision>1</cp:revision>
  <dcterms:created xsi:type="dcterms:W3CDTF">2025-03-16T17:06:08Z</dcterms:created>
  <dcterms:modified xsi:type="dcterms:W3CDTF">2025-03-16T17:06:08Z</dcterms:modified>
</cp:coreProperties>
</file>