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  <p:sldId id="259" r:id="rId8"/>
    <p:sldId id="258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6112C-77D8-73A8-8295-8DE42E6A2D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F070D0-5BC7-67B3-4A6E-4746559E12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FB195-7924-307A-6E58-32AEB354E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184C9-859C-7B25-DE4E-B93174651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54344-2C47-ECD3-D359-AC2C74987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3497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E8BB0-5383-5874-35FE-4F331D26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70A61-5FC8-3E12-8982-22DAF9D2FE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FCCA2-F752-C8FE-8B0F-B30345F73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DDC70-B114-8E7C-4176-8E82D8BEE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FDE30-368F-8B27-B261-72F5C8597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3883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E0AF3E-EC43-AD55-696B-25E3A0AD48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E06DC2-6E3E-6C22-714C-CCDCF62593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66D61-C5B4-704D-32B0-AA6600C13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824EE-6EDC-0994-DDDC-FEA604F19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4D49AE-4552-A64F-1841-8801965D5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55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06DED-1710-26BE-D9E9-3EF6A6C14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0020E-CA8D-3CC6-3895-9894C322A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FC0826-BB6D-64A8-8AC7-7B0F045F2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E2019-8299-7700-7065-86E36364B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10DD0-9DEE-4C20-9E24-F124622F3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411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80620-C5C7-8FD1-7D87-E0D4E3BAF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826C4A-0274-38F7-2430-4AE476989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5F103-DB42-DE2E-99CB-79AC4B7D8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2A50C-1C60-00BC-67E3-EAE71F617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69344-7A7F-BB40-C010-52E245AD3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8969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9E8BB-19A2-3C25-8C46-B18E6347B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A5BE9-BB98-8AFF-C3AF-16FB9C1EE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C4A20-5345-5560-ED0C-30BB18E6B2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805ADA-E824-A90C-7AE9-D15F32B4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D3B2F0-30A8-2F5E-85C6-33EB5F16F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0F3D5E-DCFE-3777-D191-A2104A16B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297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EF967-7726-AF77-EF4C-019EF6A92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93717-F452-D4D9-1519-147E8298A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7ED866-8192-0C4A-A612-561C5ABF23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6A51B6-62E4-4B7B-4A34-F813206C9E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FB8D25-3662-F55E-2A83-C3AF753CA1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0DAD8C-D0E5-E228-3FDF-1F81E61E5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682360-9AFD-B397-788F-8E3B7A0CE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30E48C-8B54-EEC8-B2A3-55BF76EB6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080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E0755-1A4F-A1B6-7CA8-ECAFEAB0B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BA923F-29CB-A76E-1866-C163DDC7C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AA5B02-2BDC-C915-4C2B-45F9B2A08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ABFB95-75E4-C45A-2FB6-80B68BA7B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41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D94577-A6C1-0811-3996-8FA4B4CA1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18CBE0-FEBF-C4D2-6C31-13C2DD385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796AA-64A2-4530-EF3F-ADECC88F0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6702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65DDE-1CD5-9C0D-5BC7-652CD830E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228B5-E167-A415-68A1-641D733A1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3C9E68-1B15-460A-2E55-A139682F4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C999C-D849-C02D-7347-362F38DBB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32A9DF-B238-5AF0-8784-BD6AA8E61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87D1A9-91DB-2E30-F82F-0D0870C5A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6380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D939B-9A8B-2657-1024-3A33F2898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671BD0-B74C-4811-E203-2E2FBBD48A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D3849-F455-8265-3684-A6FA253A6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A7ECD5-9FCC-8B3D-0B0E-A61E3E111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6FD28C-6976-E14E-0EB3-E7E90C582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F6C5A3-44BC-BFCF-382C-500D5EA62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753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2083C-1CEA-CB86-345C-E70DF6A7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A31FD-9478-BC00-19E5-212726A35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4E216-AED6-9BB6-16F1-F9F4468492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25ECDE-798A-4B44-ACC8-7EEB181CF82F}" type="datetimeFigureOut">
              <a:rPr lang="en-CA" smtClean="0"/>
              <a:t>2025-03-18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8C18E-6F15-E739-2639-32A816F71D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9AEB1-0F2F-BB6C-D91D-45082D7BB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CBA0BE-8BAB-42F4-B940-DFDD10E34976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76B21B-3DA1-6F0D-331B-934F5AB05A98}"/>
              </a:ext>
            </a:extLst>
          </p:cNvPr>
          <p:cNvSpPr txBox="1"/>
          <p:nvPr userDrawn="1"/>
        </p:nvSpPr>
        <p:spPr>
          <a:xfrm>
            <a:off x="10346926" y="65043"/>
            <a:ext cx="142058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100" dirty="0"/>
              <a:t>Document ADS-07-19</a:t>
            </a:r>
          </a:p>
          <a:p>
            <a:pPr algn="r"/>
            <a:r>
              <a:rPr lang="en-GB" sz="1100" dirty="0"/>
              <a:t>7</a:t>
            </a:r>
            <a:r>
              <a:rPr lang="en-GB" sz="1100" baseline="30000" dirty="0"/>
              <a:t>th</a:t>
            </a:r>
            <a:r>
              <a:rPr lang="en-GB" sz="1100" dirty="0"/>
              <a:t> ADS IWG session</a:t>
            </a:r>
          </a:p>
          <a:p>
            <a:pPr algn="r"/>
            <a:r>
              <a:rPr lang="en-GB" sz="1100" dirty="0"/>
              <a:t>17-21 March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B93672-6615-0844-68E6-9FEBD3C6A97A}"/>
              </a:ext>
            </a:extLst>
          </p:cNvPr>
          <p:cNvSpPr txBox="1"/>
          <p:nvPr userDrawn="1"/>
        </p:nvSpPr>
        <p:spPr>
          <a:xfrm>
            <a:off x="332023" y="65043"/>
            <a:ext cx="3222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 dirty="0"/>
              <a:t>Submitted by the OPI on ADS safety case/assessment</a:t>
            </a:r>
          </a:p>
        </p:txBody>
      </p:sp>
    </p:spTree>
    <p:extLst>
      <p:ext uri="{BB962C8B-B14F-4D97-AF65-F5344CB8AC3E}">
        <p14:creationId xmlns:p14="http://schemas.microsoft.com/office/powerpoint/2010/main" val="194404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34AE1-223B-FA7E-FA9B-96B2B9BB9B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Safety Case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EC6333-E9B3-5C17-2D60-457AC7EF1D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18-March-2025</a:t>
            </a:r>
          </a:p>
        </p:txBody>
      </p:sp>
    </p:spTree>
    <p:extLst>
      <p:ext uri="{BB962C8B-B14F-4D97-AF65-F5344CB8AC3E}">
        <p14:creationId xmlns:p14="http://schemas.microsoft.com/office/powerpoint/2010/main" val="1634478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F7DC8-A532-0220-4D63-22F0DA45D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ADS Safety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010FA-0C18-6F3C-D9A9-00B29829CE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012096" cy="4351338"/>
          </a:xfrm>
        </p:spPr>
        <p:txBody>
          <a:bodyPr>
            <a:normAutofit/>
          </a:bodyPr>
          <a:lstStyle/>
          <a:p>
            <a:r>
              <a:rPr lang="en-CA" dirty="0"/>
              <a:t>6.3.1 Safety Concept</a:t>
            </a:r>
          </a:p>
          <a:p>
            <a:pPr lvl="1"/>
            <a:r>
              <a:rPr lang="en-CA" dirty="0"/>
              <a:t>Details about the ADS, its design and where it can operate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r>
              <a:rPr lang="en-CA" dirty="0"/>
              <a:t>ID behavioural competencies/generate scenarios</a:t>
            </a:r>
          </a:p>
          <a:p>
            <a:pPr lvl="1"/>
            <a:r>
              <a:rPr lang="en-CA" dirty="0"/>
              <a:t>Verification/validation plans and evidence</a:t>
            </a:r>
          </a:p>
          <a:p>
            <a:pPr lvl="1"/>
            <a:r>
              <a:rPr lang="en-CA" dirty="0"/>
              <a:t>Acceptance criteria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745EB6-9269-5321-D4CC-B1E7FB64ED82}"/>
              </a:ext>
            </a:extLst>
          </p:cNvPr>
          <p:cNvSpPr txBox="1"/>
          <p:nvPr/>
        </p:nvSpPr>
        <p:spPr>
          <a:xfrm>
            <a:off x="4850296" y="640080"/>
            <a:ext cx="7169426" cy="566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Description of the ADS, schematics, identification/function of components, installation options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Inputs/output variables their ranges and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Application of SMS to ADS for risks related to functional and operational safety incl. mitigation of risk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Description of ADS hazard detection/response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Cybersecurity &amp; deter physical abuse/misuse of ADS/occupants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Description of ADS features, intended use and limitations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How ODD &amp; ADS feature boundaries were defined. How conditions are detected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Expected conditions ADS will encounter and compare with ODD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Intended use of ADS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Conditions for activation, fallback, deactivation, prompts for voluntary user deactivations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Identify: Other road users ADS designed to interact with; ADS users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Describe methods to activation/deactivate/override ADS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 [Mitigated] risk condition details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Approaching/crossing ODD boundaries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Response to failures (partial performance, backups, removal of function)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04107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0B8B5-598F-7CC4-C9A7-53F92C0E3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ADS Safety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FB411-C839-10C6-BB00-F138CC4FD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6.3.2 Safety Case</a:t>
            </a:r>
          </a:p>
          <a:p>
            <a:pPr lvl="1"/>
            <a:r>
              <a:rPr lang="en-CA" dirty="0"/>
              <a:t>Claims</a:t>
            </a:r>
          </a:p>
          <a:p>
            <a:pPr lvl="2"/>
            <a:r>
              <a:rPr lang="en-CA" dirty="0"/>
              <a:t>Free unreasonable risk &amp; meet requirements of section 5</a:t>
            </a:r>
          </a:p>
          <a:p>
            <a:pPr lvl="1"/>
            <a:r>
              <a:rPr lang="en-CA" dirty="0"/>
              <a:t>Arguments</a:t>
            </a:r>
          </a:p>
          <a:p>
            <a:pPr lvl="1"/>
            <a:r>
              <a:rPr lang="en-CA" dirty="0"/>
              <a:t>Evidence</a:t>
            </a:r>
          </a:p>
        </p:txBody>
      </p:sp>
    </p:spTree>
    <p:extLst>
      <p:ext uri="{BB962C8B-B14F-4D97-AF65-F5344CB8AC3E}">
        <p14:creationId xmlns:p14="http://schemas.microsoft.com/office/powerpoint/2010/main" val="3234517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05374-B174-073D-7E20-D6547554E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Safety Case Open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B1590-6FA5-CA8B-D1A2-395A85690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Software updates – text to be taken from CS/OTA and UNR modification and extension of approval of vehicle type</a:t>
            </a:r>
          </a:p>
          <a:p>
            <a:r>
              <a:rPr lang="en-CA" dirty="0"/>
              <a:t>Modification of 6.3.1.28/29 based on final text from testing OPI</a:t>
            </a:r>
          </a:p>
          <a:p>
            <a:r>
              <a:rPr lang="en-CA" dirty="0"/>
              <a:t>Additions based on Harmonization document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58267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E7753-72ED-965F-05B4-F45B8B13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Assessment of Safety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1EF38-1A04-2755-7FC9-B1E318BC4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7.3.1 Assessment of the Safety Case Content</a:t>
            </a:r>
          </a:p>
          <a:p>
            <a:pPr lvl="1"/>
            <a:r>
              <a:rPr lang="en-CA" dirty="0"/>
              <a:t>Completeness of Safety Case</a:t>
            </a:r>
          </a:p>
          <a:p>
            <a:pPr lvl="1"/>
            <a:r>
              <a:rPr lang="en-CA" dirty="0"/>
              <a:t>Robustness of Safety Case</a:t>
            </a:r>
          </a:p>
          <a:p>
            <a:pPr lvl="1"/>
            <a:r>
              <a:rPr lang="en-CA" dirty="0"/>
              <a:t>Traceability of assessment</a:t>
            </a:r>
          </a:p>
          <a:p>
            <a:pPr lvl="1"/>
            <a:r>
              <a:rPr lang="en-CA" dirty="0"/>
              <a:t>Competence of Assessor</a:t>
            </a:r>
          </a:p>
          <a:p>
            <a:pPr lvl="1"/>
            <a:r>
              <a:rPr lang="en-CA" dirty="0"/>
              <a:t>Independence of Assessor</a:t>
            </a:r>
          </a:p>
          <a:p>
            <a:endParaRPr lang="en-CA" dirty="0"/>
          </a:p>
          <a:p>
            <a:r>
              <a:rPr lang="en-CA" dirty="0"/>
              <a:t>7.3.2 &amp; 7.3.3 developed by Testing OPI</a:t>
            </a:r>
          </a:p>
        </p:txBody>
      </p:sp>
    </p:spTree>
    <p:extLst>
      <p:ext uri="{BB962C8B-B14F-4D97-AF65-F5344CB8AC3E}">
        <p14:creationId xmlns:p14="http://schemas.microsoft.com/office/powerpoint/2010/main" val="4035202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4C570-FCD8-CDB0-FDEA-F7DAAD013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Assessment of Safety Case Open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857D4-223F-16E7-A2C7-B43DFD20F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Additions based on harmonization document</a:t>
            </a:r>
          </a:p>
          <a:p>
            <a:r>
              <a:rPr lang="en-CA" dirty="0"/>
              <a:t>Alignment with ADS Workshop on assessor competence</a:t>
            </a:r>
          </a:p>
        </p:txBody>
      </p:sp>
    </p:spTree>
    <p:extLst>
      <p:ext uri="{BB962C8B-B14F-4D97-AF65-F5344CB8AC3E}">
        <p14:creationId xmlns:p14="http://schemas.microsoft.com/office/powerpoint/2010/main" val="4183292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EF719D86130443AD78DED03913D7A9" ma:contentTypeVersion="31" ma:contentTypeDescription="Create a new document." ma:contentTypeScope="" ma:versionID="d1e0d190dae2b5c42201d4ce4a7efa72">
  <xsd:schema xmlns:xsd="http://www.w3.org/2001/XMLSchema" xmlns:xs="http://www.w3.org/2001/XMLSchema" xmlns:p="http://schemas.microsoft.com/office/2006/metadata/properties" xmlns:ns2="9be012bc-edff-40a1-9263-3b30e53237de" xmlns:ns3="4bee2260-271d-45ab-9428-9a75225ae65f" xmlns:ns4="7d67e659-2a32-4242-8a6b-96600fe17004" targetNamespace="http://schemas.microsoft.com/office/2006/metadata/properties" ma:root="true" ma:fieldsID="5a04424aaed52d23b3c34d41711013ff" ns2:_="" ns3:_="" ns4:_="">
    <xsd:import namespace="9be012bc-edff-40a1-9263-3b30e53237de"/>
    <xsd:import namespace="4bee2260-271d-45ab-9428-9a75225ae65f"/>
    <xsd:import namespace="7d67e659-2a32-4242-8a6b-96600fe17004"/>
    <xsd:element name="properties">
      <xsd:complexType>
        <xsd:sequence>
          <xsd:element name="documentManagement">
            <xsd:complexType>
              <xsd:all>
                <xsd:element ref="ns2:_dlc_DocIdUrl" minOccurs="0"/>
                <xsd:element ref="ns4:RDIMS_x0023_" minOccurs="0"/>
                <xsd:element ref="ns4:URL" minOccurs="0"/>
                <xsd:element ref="ns2:_dlc_DocId" minOccurs="0"/>
                <xsd:element ref="ns2:_dlc_DocIdPersistId" minOccurs="0"/>
                <xsd:element ref="ns3:TaxCatchAll" minOccurs="0"/>
                <xsd:element ref="ns3:d9e9986ab41441e09a6cd42cdd12b3f1" minOccurs="0"/>
                <xsd:element ref="ns4:MediaServiceMetadata" minOccurs="0"/>
                <xsd:element ref="ns4:MediaServiceFastMetadata" minOccurs="0"/>
                <xsd:element ref="ns4:MediaServiceSearchProperties" minOccurs="0"/>
                <xsd:element ref="ns4:MediaServiceObjectDetectorVersions" minOccurs="0"/>
                <xsd:element ref="ns2:SharedWithUsers" minOccurs="0"/>
                <xsd:element ref="ns2:SharedWithDetails" minOccurs="0"/>
                <xsd:element ref="ns4:lcf76f155ced4ddcb4097134ff3c332f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LengthInSeconds" minOccurs="0"/>
                <xsd:element ref="ns4:MediaServiceLocation" minOccurs="0"/>
                <xsd:element ref="ns4:FileLocation" minOccurs="0"/>
                <xsd:element ref="ns4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012bc-edff-40a1-9263-3b30e53237de" elementFormDefault="qualified">
    <xsd:import namespace="http://schemas.microsoft.com/office/2006/documentManagement/types"/>
    <xsd:import namespace="http://schemas.microsoft.com/office/infopath/2007/PartnerControls"/>
    <xsd:element name="_dlc_DocIdUrl" ma:index="2" nillable="true" ma:displayName="Document ID" ma:description="Permanent link to this document.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" ma:index="8" nillable="true" ma:displayName="Document ID Value" ma:description="The value of the document ID assigned to this item." ma:hidden="true" ma:indexed="true" ma:internalName="_dlc_DocId" ma:readOnly="false">
      <xsd:simpleType>
        <xsd:restriction base="dms:Text"/>
      </xsd:simpleType>
    </xsd:element>
    <xsd:element name="_dlc_DocIdPersistId" ma:index="1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18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ee2260-271d-45ab-9428-9a75225ae65f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509906ac-e027-4931-ac08-54f3afe51ed1}" ma:internalName="TaxCatchAll" ma:readOnly="false" ma:showField="CatchAllData" ma:web="9be012bc-edff-40a1-9263-3b30e53237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9e9986ab41441e09a6cd42cdd12b3f1" ma:index="13" ma:taxonomy="true" ma:internalName="d9e9986ab41441e09a6cd42cdd12b3f1" ma:taxonomyFieldName="OPI" ma:displayName="OPI - BPR" ma:readOnly="false" ma:default="2;#ASFB|c03109bf-d9d5-4511-a119-6188998576c8" ma:fieldId="{d9e9986a-b414-41e0-9a6c-d42cdd12b3f1}" ma:sspId="5e3692c9-af5f-47c1-9a35-ff69f1bb37c0" ma:termSetId="60246483-60c7-4265-9c2e-df375db5bc2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67e659-2a32-4242-8a6b-96600fe17004" elementFormDefault="qualified">
    <xsd:import namespace="http://schemas.microsoft.com/office/2006/documentManagement/types"/>
    <xsd:import namespace="http://schemas.microsoft.com/office/infopath/2007/PartnerControls"/>
    <xsd:element name="RDIMS_x0023_" ma:index="5" nillable="true" ma:displayName="RDIMS #" ma:format="Dropdown" ma:internalName="RDIMS_x0023_" ma:readOnly="false">
      <xsd:simpleType>
        <xsd:restriction base="dms:Text">
          <xsd:maxLength value="255"/>
        </xsd:restriction>
      </xsd:simpleType>
    </xsd:element>
    <xsd:element name="URL" ma:index="6" nillable="true" ma:displayName="URL" ma:format="Hyperlink" ma:internalName="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e3692c9-af5f-47c1-9a35-ff69f1bb37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5" nillable="true" ma:displayName="Extracted Text" ma:hidden="true" ma:internalName="MediaServiceOCR" ma:readOnly="true">
      <xsd:simpleType>
        <xsd:restriction base="dms:Note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7" nillable="true" ma:displayName="Location" ma:hidden="true" ma:indexed="true" ma:internalName="MediaServiceLocation" ma:readOnly="true">
      <xsd:simpleType>
        <xsd:restriction base="dms:Text"/>
      </xsd:simpleType>
    </xsd:element>
    <xsd:element name="FileLocation" ma:index="30" nillable="true" ma:displayName="File Location" ma:description="File Location" ma:format="Dropdown" ma:internalName="FileLocation">
      <xsd:simpleType>
        <xsd:restriction base="dms:Text">
          <xsd:maxLength value="255"/>
        </xsd:restriction>
      </xsd:simpleType>
    </xsd:element>
    <xsd:element name="MediaServiceBillingMetadata" ma:index="3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67e659-2a32-4242-8a6b-96600fe17004">
      <Terms xmlns="http://schemas.microsoft.com/office/infopath/2007/PartnerControls"/>
    </lcf76f155ced4ddcb4097134ff3c332f>
    <URL xmlns="7d67e659-2a32-4242-8a6b-96600fe17004">
      <Url xsi:nil="true"/>
      <Description xsi:nil="true"/>
    </URL>
    <_dlc_DocIdPersistId xmlns="9be012bc-edff-40a1-9263-3b30e53237de" xsi:nil="true"/>
    <d9e9986ab41441e09a6cd42cdd12b3f1 xmlns="4bee2260-271d-45ab-9428-9a75225ae65f">
      <Terms xmlns="http://schemas.microsoft.com/office/infopath/2007/PartnerControls">
        <TermInfo xmlns="http://schemas.microsoft.com/office/infopath/2007/PartnerControls">
          <TermName xmlns="http://schemas.microsoft.com/office/infopath/2007/PartnerControls">ASFB</TermName>
          <TermId xmlns="http://schemas.microsoft.com/office/infopath/2007/PartnerControls">c03109bf-d9d5-4511-a119-6188998576c8</TermId>
        </TermInfo>
      </Terms>
    </d9e9986ab41441e09a6cd42cdd12b3f1>
    <_dlc_DocIdUrl xmlns="9be012bc-edff-40a1-9263-3b30e53237de">
      <Url>https://034gc.sharepoint.com/sites/TC-008-530/_layouts/15/DocIdRedir.aspx?ID=27NCU46X44RF-1141215380-207304</Url>
      <Description>27NCU46X44RF-1141215380-207304</Description>
    </_dlc_DocIdUrl>
    <FileLocation xmlns="7d67e659-2a32-4242-8a6b-96600fe17004" xsi:nil="true"/>
    <TaxCatchAll xmlns="4bee2260-271d-45ab-9428-9a75225ae65f">
      <Value>2</Value>
    </TaxCatchAll>
    <_dlc_DocId xmlns="9be012bc-edff-40a1-9263-3b30e53237de">27NCU46X44RF-1141215380-207304</_dlc_DocId>
    <RDIMS_x0023_ xmlns="7d67e659-2a32-4242-8a6b-96600fe17004" xsi:nil="true"/>
  </documentManagement>
</p:properties>
</file>

<file path=customXml/itemProps1.xml><?xml version="1.0" encoding="utf-8"?>
<ds:datastoreItem xmlns:ds="http://schemas.openxmlformats.org/officeDocument/2006/customXml" ds:itemID="{8E6C3166-0F26-424E-866E-358E079B00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0C4AEB-CD30-45AB-BAD1-F031C564BBF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386CDC73-5248-4853-A872-C3594CDC0D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e012bc-edff-40a1-9263-3b30e53237de"/>
    <ds:schemaRef ds:uri="4bee2260-271d-45ab-9428-9a75225ae65f"/>
    <ds:schemaRef ds:uri="7d67e659-2a32-4242-8a6b-96600fe170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FE2F2FA-B6BE-4F54-A91E-517BEE1AF64B}">
  <ds:schemaRefs>
    <ds:schemaRef ds:uri="http://schemas.microsoft.com/office/2006/metadata/properties"/>
    <ds:schemaRef ds:uri="http://schemas.microsoft.com/office/infopath/2007/PartnerControls"/>
    <ds:schemaRef ds:uri="7d67e659-2a32-4242-8a6b-96600fe17004"/>
    <ds:schemaRef ds:uri="9be012bc-edff-40a1-9263-3b30e53237de"/>
    <ds:schemaRef ds:uri="4bee2260-271d-45ab-9428-9a75225ae65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300</Words>
  <Application>Microsoft Office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Safety Case Update</vt:lpstr>
      <vt:lpstr>ADS Safety Case</vt:lpstr>
      <vt:lpstr>ADS Safety Case</vt:lpstr>
      <vt:lpstr>Safety Case Open Items</vt:lpstr>
      <vt:lpstr>Assessment of Safety Case</vt:lpstr>
      <vt:lpstr>Assessment of Safety Case Open items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Roy, Jean-Michel (TC/TC)</dc:creator>
  <cp:lastModifiedBy>John Creamer</cp:lastModifiedBy>
  <cp:revision>4</cp:revision>
  <dcterms:created xsi:type="dcterms:W3CDTF">2025-03-17T23:23:15Z</dcterms:created>
  <dcterms:modified xsi:type="dcterms:W3CDTF">2025-03-18T14:40:00Z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5bbdc02-cb35-4d29-b911-7fc063a80903_Enabled">
    <vt:lpwstr>true</vt:lpwstr>
  </property>
  <property fmtid="{D5CDD505-2E9C-101B-9397-08002B2CF9AE}" pid="3" name="MSIP_Label_b5bbdc02-cb35-4d29-b911-7fc063a80903_SetDate">
    <vt:lpwstr>2025-03-18T01:11:43Z</vt:lpwstr>
  </property>
  <property fmtid="{D5CDD505-2E9C-101B-9397-08002B2CF9AE}" pid="4" name="MSIP_Label_b5bbdc02-cb35-4d29-b911-7fc063a80903_Method">
    <vt:lpwstr>Privileged</vt:lpwstr>
  </property>
  <property fmtid="{D5CDD505-2E9C-101B-9397-08002B2CF9AE}" pid="5" name="MSIP_Label_b5bbdc02-cb35-4d29-b911-7fc063a80903_Name">
    <vt:lpwstr>Unclassified (No Marking)</vt:lpwstr>
  </property>
  <property fmtid="{D5CDD505-2E9C-101B-9397-08002B2CF9AE}" pid="6" name="MSIP_Label_b5bbdc02-cb35-4d29-b911-7fc063a80903_SiteId">
    <vt:lpwstr>2008ffa9-c9b2-4d97-9ad9-4ace25386be7</vt:lpwstr>
  </property>
  <property fmtid="{D5CDD505-2E9C-101B-9397-08002B2CF9AE}" pid="7" name="MSIP_Label_b5bbdc02-cb35-4d29-b911-7fc063a80903_ActionId">
    <vt:lpwstr>8d533b08-cc03-47f7-9450-65634c10c240</vt:lpwstr>
  </property>
  <property fmtid="{D5CDD505-2E9C-101B-9397-08002B2CF9AE}" pid="8" name="MSIP_Label_b5bbdc02-cb35-4d29-b911-7fc063a80903_ContentBits">
    <vt:lpwstr>0</vt:lpwstr>
  </property>
  <property fmtid="{D5CDD505-2E9C-101B-9397-08002B2CF9AE}" pid="9" name="ContentTypeId">
    <vt:lpwstr>0x010100F3EF719D86130443AD78DED03913D7A9</vt:lpwstr>
  </property>
  <property fmtid="{D5CDD505-2E9C-101B-9397-08002B2CF9AE}" pid="10" name="OPI">
    <vt:i4>2</vt:i4>
  </property>
  <property fmtid="{D5CDD505-2E9C-101B-9397-08002B2CF9AE}" pid="11" name="_dlc_DocIdItemGuid">
    <vt:lpwstr>ed40ef51-a250-468b-b135-40dc64a23d2d</vt:lpwstr>
  </property>
</Properties>
</file>