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3" r:id="rId5"/>
    <p:sldId id="326" r:id="rId6"/>
    <p:sldId id="342" r:id="rId7"/>
    <p:sldId id="345" r:id="rId8"/>
    <p:sldId id="351" r:id="rId9"/>
    <p:sldId id="346" r:id="rId10"/>
    <p:sldId id="283" r:id="rId11"/>
    <p:sldId id="35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2EFC8B-34ED-CB0E-25B9-721C178324C2}" name="Dean Moule" initials="DM" userId="S::dean.moule@bic.asn.au::24e6a316-87d8-4cb5-b4d2-3edefc5014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139DD8"/>
    <a:srgbClr val="12273F"/>
    <a:srgbClr val="009999"/>
    <a:srgbClr val="FF99FF"/>
    <a:srgbClr val="03213E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599B56-AACD-420A-8A40-4747B5FA65A1}" v="711" dt="2024-10-08T04:31:44.5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84422" autoAdjust="0"/>
  </p:normalViewPr>
  <p:slideViewPr>
    <p:cSldViewPr snapToGrid="0">
      <p:cViewPr varScale="1">
        <p:scale>
          <a:sx n="99" d="100"/>
          <a:sy n="99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an Moule" userId="24e6a316-87d8-4cb5-b4d2-3edefc5014df" providerId="ADAL" clId="{2C1732E8-A63A-4982-BE1A-76834EE92F59}"/>
    <pc:docChg chg="undo redo custSel addSld delSld modSld sldOrd modMainMaster modNotesMaster">
      <pc:chgData name="Dean Moule" userId="24e6a316-87d8-4cb5-b4d2-3edefc5014df" providerId="ADAL" clId="{2C1732E8-A63A-4982-BE1A-76834EE92F59}" dt="2024-07-30T03:21:53.132" v="5829"/>
      <pc:docMkLst>
        <pc:docMk/>
      </pc:docMkLst>
      <pc:sldChg chg="addSp modSp mod">
        <pc:chgData name="Dean Moule" userId="24e6a316-87d8-4cb5-b4d2-3edefc5014df" providerId="ADAL" clId="{2C1732E8-A63A-4982-BE1A-76834EE92F59}" dt="2024-07-30T01:40:16.382" v="5730" actId="6549"/>
        <pc:sldMkLst>
          <pc:docMk/>
          <pc:sldMk cId="3724285503" sldId="263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3724285503" sldId="263"/>
            <ac:spMk id="2" creationId="{4E629F18-B985-AD99-B244-7CA30949AD6E}"/>
          </ac:spMkLst>
        </pc:spChg>
        <pc:spChg chg="mod">
          <ac:chgData name="Dean Moule" userId="24e6a316-87d8-4cb5-b4d2-3edefc5014df" providerId="ADAL" clId="{2C1732E8-A63A-4982-BE1A-76834EE92F59}" dt="2024-07-30T01:40:16.382" v="5730" actId="6549"/>
          <ac:spMkLst>
            <pc:docMk/>
            <pc:sldMk cId="3724285503" sldId="263"/>
            <ac:spMk id="3" creationId="{FC2F1BB4-FCE2-F458-ED2D-0B004DCF0D80}"/>
          </ac:spMkLst>
        </pc:spChg>
        <pc:picChg chg="add mod">
          <ac:chgData name="Dean Moule" userId="24e6a316-87d8-4cb5-b4d2-3edefc5014df" providerId="ADAL" clId="{2C1732E8-A63A-4982-BE1A-76834EE92F59}" dt="2024-07-30T01:40:12.306" v="5729" actId="1076"/>
          <ac:picMkLst>
            <pc:docMk/>
            <pc:sldMk cId="3724285503" sldId="263"/>
            <ac:picMk id="4" creationId="{4D053E73-0681-1F5D-8E5F-7EC9664E85EA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3724285503" sldId="263"/>
            <ac:picMk id="7" creationId="{9907AAF8-79E9-C626-82C2-591077B6F64E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27.267" v="5782" actId="729"/>
        <pc:sldMkLst>
          <pc:docMk/>
          <pc:sldMk cId="1713520647" sldId="274"/>
        </pc:sldMkLst>
        <pc:spChg chg="mod">
          <ac:chgData name="Dean Moule" userId="24e6a316-87d8-4cb5-b4d2-3edefc5014df" providerId="ADAL" clId="{2C1732E8-A63A-4982-BE1A-76834EE92F59}" dt="2024-07-30T00:46:48.422" v="5520" actId="20577"/>
          <ac:spMkLst>
            <pc:docMk/>
            <pc:sldMk cId="1713520647" sldId="274"/>
            <ac:spMk id="2" creationId="{5534524D-8749-76A3-88CC-77D219E4329E}"/>
          </ac:spMkLst>
        </pc:sp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1713520647" sldId="274"/>
            <ac:graphicFrameMk id="5" creationId="{AD38DF7D-F76A-D439-0282-727150F4EEFA}"/>
          </ac:graphicFrameMkLst>
        </pc:graphicFrame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713520647" sldId="274"/>
            <ac:picMk id="4" creationId="{9838A9AA-2C88-9129-C597-5E3D0956D1A2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27.267" v="5782" actId="729"/>
        <pc:sldMkLst>
          <pc:docMk/>
          <pc:sldMk cId="3554561210" sldId="275"/>
        </pc:sldMkLst>
        <pc:spChg chg="mod">
          <ac:chgData name="Dean Moule" userId="24e6a316-87d8-4cb5-b4d2-3edefc5014df" providerId="ADAL" clId="{2C1732E8-A63A-4982-BE1A-76834EE92F59}" dt="2024-07-30T00:47:02.665" v="5526" actId="20577"/>
          <ac:spMkLst>
            <pc:docMk/>
            <pc:sldMk cId="3554561210" sldId="275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3554561210" sldId="275"/>
            <ac:spMk id="7" creationId="{8E34453E-8C00-E00B-B0F8-5284313C67CE}"/>
          </ac:spMkLst>
        </pc:sp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3554561210" sldId="275"/>
            <ac:graphicFrameMk id="5" creationId="{C6FA2DA5-8E19-C8AD-BBC3-F1C6996B6B1F}"/>
          </ac:graphicFrameMkLst>
        </pc:graphicFrameChg>
      </pc:sldChg>
      <pc:sldChg chg="modSp del mod modShow modNotes">
        <pc:chgData name="Dean Moule" userId="24e6a316-87d8-4cb5-b4d2-3edefc5014df" providerId="ADAL" clId="{2C1732E8-A63A-4982-BE1A-76834EE92F59}" dt="2024-07-30T03:17:33.377" v="5789" actId="47"/>
        <pc:sldMkLst>
          <pc:docMk/>
          <pc:sldMk cId="2413524126" sldId="278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4" creationId="{8DFB3948-09BC-3540-32B3-0FADDEBFE9EA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7" creationId="{FCAEB17D-EA82-EACD-07A0-F6A92E1E0087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8" creationId="{CD2B8086-ED1C-0439-C1A4-BA33B60CB777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13" creationId="{46DD8157-73B6-07C6-A7EF-18B6354C375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14" creationId="{2E268D0E-4CAA-7FF3-7171-CD1BCD5BBC7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413524126" sldId="278"/>
            <ac:spMk id="15" creationId="{4C898F3F-89B3-165D-31B4-A4D1B514030A}"/>
          </ac:spMkLst>
        </pc:sp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2413524126" sldId="278"/>
            <ac:graphicFrameMk id="5" creationId="{547A418C-7F12-A472-6D50-E26322C36D54}"/>
          </ac:graphicFrameMkLst>
        </pc:graphicFrame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2413524126" sldId="278"/>
            <ac:graphicFrameMk id="6" creationId="{A9439AA8-47BF-592F-BD42-7B96A5A8B5AD}"/>
          </ac:graphicFrameMkLst>
        </pc:graphicFrame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2413524126" sldId="278"/>
            <ac:graphicFrameMk id="10" creationId="{4AFA1832-5D06-4452-5025-602534D707FE}"/>
          </ac:graphicFrameMkLst>
        </pc:graphicFrameChg>
      </pc:sldChg>
      <pc:sldChg chg="modSp del modNotes">
        <pc:chgData name="Dean Moule" userId="24e6a316-87d8-4cb5-b4d2-3edefc5014df" providerId="ADAL" clId="{2C1732E8-A63A-4982-BE1A-76834EE92F59}" dt="2024-07-30T00:47:54.390" v="5569" actId="47"/>
        <pc:sldMkLst>
          <pc:docMk/>
          <pc:sldMk cId="2150551236" sldId="279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150551236" sldId="279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150551236" sldId="279"/>
            <ac:spMk id="6" creationId="{818EA5BF-5406-46AE-2C3B-173B73158945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150551236" sldId="279"/>
            <ac:spMk id="8" creationId="{36C774CF-6FCC-80BF-9B49-325E24BBA242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150551236" sldId="279"/>
            <ac:spMk id="11" creationId="{D201B998-E6B9-49FD-4206-B68F28086FD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150551236" sldId="279"/>
            <ac:spMk id="12" creationId="{09F708FB-C700-1212-4818-B5E72039FD09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150551236" sldId="279"/>
            <ac:picMk id="7" creationId="{1F9B22FC-42E6-3E1C-686B-ADED68A55E65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46.718" v="5785" actId="729"/>
        <pc:sldMkLst>
          <pc:docMk/>
          <pc:sldMk cId="3686347874" sldId="280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3686347874" sldId="280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3686347874" sldId="280"/>
            <ac:spMk id="7" creationId="{2D883B69-96CE-6F40-6241-C825B37F5507}"/>
          </ac:spMkLst>
        </pc:sp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3686347874" sldId="280"/>
            <ac:graphicFrameMk id="15" creationId="{B6F1D43C-B7B7-DC8F-8921-73500941C0C3}"/>
          </ac:graphicFrameMkLst>
        </pc:graphicFrame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3686347874" sldId="280"/>
            <ac:picMk id="3" creationId="{7AAE9275-F801-4863-09C5-8FA15F7A50FC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3686347874" sldId="280"/>
            <ac:picMk id="4" creationId="{A76529CF-5AB1-F489-53A1-748DB618C6F9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3686347874" sldId="280"/>
            <ac:picMk id="5" creationId="{675C16BB-CD50-81C2-9F65-B8D593D309D8}"/>
          </ac:picMkLst>
        </pc:picChg>
      </pc:sldChg>
      <pc:sldChg chg="modSp del modNotes">
        <pc:chgData name="Dean Moule" userId="24e6a316-87d8-4cb5-b4d2-3edefc5014df" providerId="ADAL" clId="{2C1732E8-A63A-4982-BE1A-76834EE92F59}" dt="2024-07-30T00:48:03.675" v="5571" actId="47"/>
        <pc:sldMkLst>
          <pc:docMk/>
          <pc:sldMk cId="525322851" sldId="282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525322851" sldId="282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525322851" sldId="282"/>
            <ac:spMk id="5" creationId="{03080790-54EC-CB07-86A3-64ACBBA89F34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525322851" sldId="282"/>
            <ac:picMk id="17" creationId="{8719B72E-921F-B5C3-5B50-EBF85E4BAB01}"/>
          </ac:picMkLst>
        </pc:picChg>
      </pc:sldChg>
      <pc:sldChg chg="addSp delSp modSp mod ord">
        <pc:chgData name="Dean Moule" userId="24e6a316-87d8-4cb5-b4d2-3edefc5014df" providerId="ADAL" clId="{2C1732E8-A63A-4982-BE1A-76834EE92F59}" dt="2024-07-30T01:42:46.185" v="5744" actId="1076"/>
        <pc:sldMkLst>
          <pc:docMk/>
          <pc:sldMk cId="3412542521" sldId="283"/>
        </pc:sldMkLst>
        <pc:spChg chg="mod">
          <ac:chgData name="Dean Moule" userId="24e6a316-87d8-4cb5-b4d2-3edefc5014df" providerId="ADAL" clId="{2C1732E8-A63A-4982-BE1A-76834EE92F59}" dt="2024-07-30T00:54:49.566" v="5634" actId="20577"/>
          <ac:spMkLst>
            <pc:docMk/>
            <pc:sldMk cId="3412542521" sldId="283"/>
            <ac:spMk id="2" creationId="{5534524D-8749-76A3-88CC-77D219E4329E}"/>
          </ac:spMkLst>
        </pc:spChg>
        <pc:spChg chg="del mod">
          <ac:chgData name="Dean Moule" userId="24e6a316-87d8-4cb5-b4d2-3edefc5014df" providerId="ADAL" clId="{2C1732E8-A63A-4982-BE1A-76834EE92F59}" dt="2024-07-30T00:49:57.173" v="5597" actId="478"/>
          <ac:spMkLst>
            <pc:docMk/>
            <pc:sldMk cId="3412542521" sldId="283"/>
            <ac:spMk id="6" creationId="{017C6CD9-C3ED-DF95-9D09-0746109A306E}"/>
          </ac:spMkLst>
        </pc:spChg>
        <pc:picChg chg="add mod">
          <ac:chgData name="Dean Moule" userId="24e6a316-87d8-4cb5-b4d2-3edefc5014df" providerId="ADAL" clId="{2C1732E8-A63A-4982-BE1A-76834EE92F59}" dt="2024-07-30T01:42:46.185" v="5744" actId="1076"/>
          <ac:picMkLst>
            <pc:docMk/>
            <pc:sldMk cId="3412542521" sldId="283"/>
            <ac:picMk id="3" creationId="{3622A2A5-811A-C0C8-0F13-D8374FB7C587}"/>
          </ac:picMkLst>
        </pc:picChg>
        <pc:picChg chg="del mod">
          <ac:chgData name="Dean Moule" userId="24e6a316-87d8-4cb5-b4d2-3edefc5014df" providerId="ADAL" clId="{2C1732E8-A63A-4982-BE1A-76834EE92F59}" dt="2024-07-30T00:49:58.253" v="5598" actId="478"/>
          <ac:picMkLst>
            <pc:docMk/>
            <pc:sldMk cId="3412542521" sldId="283"/>
            <ac:picMk id="9" creationId="{2A78BBF7-351C-3377-7D8B-0C8051EA6C76}"/>
          </ac:picMkLst>
        </pc:picChg>
        <pc:picChg chg="mod">
          <ac:chgData name="Dean Moule" userId="24e6a316-87d8-4cb5-b4d2-3edefc5014df" providerId="ADAL" clId="{2C1732E8-A63A-4982-BE1A-76834EE92F59}" dt="2024-07-30T00:50:05.112" v="5599" actId="14100"/>
          <ac:picMkLst>
            <pc:docMk/>
            <pc:sldMk cId="3412542521" sldId="283"/>
            <ac:picMk id="10" creationId="{F0A706F3-D198-CBF1-B95B-9D80A962080A}"/>
          </ac:picMkLst>
        </pc:picChg>
      </pc:sldChg>
      <pc:sldChg chg="addSp delSp modSp mod ord modShow modNotes">
        <pc:chgData name="Dean Moule" userId="24e6a316-87d8-4cb5-b4d2-3edefc5014df" providerId="ADAL" clId="{2C1732E8-A63A-4982-BE1A-76834EE92F59}" dt="2024-07-30T01:55:56.253" v="5788"/>
        <pc:sldMkLst>
          <pc:docMk/>
          <pc:sldMk cId="2849007782" sldId="312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849007782" sldId="312"/>
            <ac:spMk id="2" creationId="{8CB6E4E5-E629-A7F2-2BB2-8E05515E7CB5}"/>
          </ac:spMkLst>
        </pc:spChg>
        <pc:spChg chg="add del mod ord">
          <ac:chgData name="Dean Moule" userId="24e6a316-87d8-4cb5-b4d2-3edefc5014df" providerId="ADAL" clId="{2C1732E8-A63A-4982-BE1A-76834EE92F59}" dt="2024-07-29T10:06:16.764" v="4548" actId="478"/>
          <ac:spMkLst>
            <pc:docMk/>
            <pc:sldMk cId="2849007782" sldId="312"/>
            <ac:spMk id="6" creationId="{684F7C47-8A96-A9E8-8E0D-8D7810048338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849007782" sldId="312"/>
            <ac:spMk id="7" creationId="{357D96E4-82C2-0C1B-459A-97B6E3C26C8A}"/>
          </ac:spMkLst>
        </pc:spChg>
        <pc:spChg chg="add mod ord">
          <ac:chgData name="Dean Moule" userId="24e6a316-87d8-4cb5-b4d2-3edefc5014df" providerId="ADAL" clId="{2C1732E8-A63A-4982-BE1A-76834EE92F59}" dt="2024-07-29T10:06:20.589" v="4550" actId="167"/>
          <ac:spMkLst>
            <pc:docMk/>
            <pc:sldMk cId="2849007782" sldId="312"/>
            <ac:spMk id="8" creationId="{CB43DC18-F8FD-B837-95C0-4F9E99D9543E}"/>
          </ac:spMkLst>
        </pc:spChg>
        <pc:graphicFrameChg chg="mod modGraphic">
          <ac:chgData name="Dean Moule" userId="24e6a316-87d8-4cb5-b4d2-3edefc5014df" providerId="ADAL" clId="{2C1732E8-A63A-4982-BE1A-76834EE92F59}" dt="2024-07-26T10:02:28.791" v="2413"/>
          <ac:graphicFrameMkLst>
            <pc:docMk/>
            <pc:sldMk cId="2849007782" sldId="312"/>
            <ac:graphicFrameMk id="3" creationId="{FDD5E079-7914-34F5-4B63-6FE6307B5E3F}"/>
          </ac:graphicFrameMkLst>
        </pc:graphicFrame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849007782" sldId="312"/>
            <ac:picMk id="4" creationId="{A7C93697-31CD-8113-8E82-4A7D786642F2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849007782" sldId="312"/>
            <ac:picMk id="5" creationId="{73802B2D-9940-5A64-C8C5-F9DFFCBFBA6B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27.267" v="5782" actId="729"/>
        <pc:sldMkLst>
          <pc:docMk/>
          <pc:sldMk cId="25235673" sldId="313"/>
        </pc:sldMkLst>
        <pc:spChg chg="mod">
          <ac:chgData name="Dean Moule" userId="24e6a316-87d8-4cb5-b4d2-3edefc5014df" providerId="ADAL" clId="{2C1732E8-A63A-4982-BE1A-76834EE92F59}" dt="2024-07-30T00:46:53.485" v="5523" actId="20577"/>
          <ac:spMkLst>
            <pc:docMk/>
            <pc:sldMk cId="25235673" sldId="313"/>
            <ac:spMk id="2" creationId="{5534524D-8749-76A3-88CC-77D219E4329E}"/>
          </ac:spMkLst>
        </pc:sp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25235673" sldId="313"/>
            <ac:graphicFrameMk id="5" creationId="{AD38DF7D-F76A-D439-0282-727150F4EEFA}"/>
          </ac:graphicFrameMkLst>
        </pc:graphicFrame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5235673" sldId="313"/>
            <ac:picMk id="7" creationId="{13B52964-BB89-3453-5D41-CD352B20ECC7}"/>
          </ac:picMkLst>
        </pc:picChg>
      </pc:sldChg>
      <pc:sldChg chg="modSp del modNotes">
        <pc:chgData name="Dean Moule" userId="24e6a316-87d8-4cb5-b4d2-3edefc5014df" providerId="ADAL" clId="{2C1732E8-A63A-4982-BE1A-76834EE92F59}" dt="2024-07-30T00:48:17.112" v="5575" actId="47"/>
        <pc:sldMkLst>
          <pc:docMk/>
          <pc:sldMk cId="446577571" sldId="314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446577571" sldId="314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446577571" sldId="314"/>
            <ac:spMk id="3" creationId="{C0E34CFE-4224-0C0D-7D43-B752966FBB4A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446577571" sldId="314"/>
            <ac:spMk id="12" creationId="{AAAED7C2-69A5-B68D-A721-448EAC8C89A7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446577571" sldId="314"/>
            <ac:spMk id="13" creationId="{85FCE494-2744-14CE-3920-7265994A1397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446577571" sldId="314"/>
            <ac:spMk id="14" creationId="{FD63E3C8-DAAC-5B33-DA6E-946DD6D1651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446577571" sldId="314"/>
            <ac:spMk id="15" creationId="{B4EE00D2-2D82-3CC5-0115-BC44322611A0}"/>
          </ac:spMkLst>
        </pc:spChg>
        <pc:grpChg chg="mod">
          <ac:chgData name="Dean Moule" userId="24e6a316-87d8-4cb5-b4d2-3edefc5014df" providerId="ADAL" clId="{2C1732E8-A63A-4982-BE1A-76834EE92F59}" dt="2024-07-26T10:02:28.791" v="2413"/>
          <ac:grpSpMkLst>
            <pc:docMk/>
            <pc:sldMk cId="446577571" sldId="314"/>
            <ac:grpSpMk id="6" creationId="{89C9EF9F-9951-F46F-C75B-48A7225597E0}"/>
          </ac:grpSpMkLst>
        </pc:grpChg>
        <pc:grpChg chg="mod">
          <ac:chgData name="Dean Moule" userId="24e6a316-87d8-4cb5-b4d2-3edefc5014df" providerId="ADAL" clId="{2C1732E8-A63A-4982-BE1A-76834EE92F59}" dt="2024-07-26T10:02:28.791" v="2413"/>
          <ac:grpSpMkLst>
            <pc:docMk/>
            <pc:sldMk cId="446577571" sldId="314"/>
            <ac:grpSpMk id="8" creationId="{E07642C3-A075-EF7F-5C62-E2551D01F040}"/>
          </ac:grpSpMkLst>
        </pc:grpChg>
        <pc:grpChg chg="mod">
          <ac:chgData name="Dean Moule" userId="24e6a316-87d8-4cb5-b4d2-3edefc5014df" providerId="ADAL" clId="{2C1732E8-A63A-4982-BE1A-76834EE92F59}" dt="2024-07-26T10:02:28.791" v="2413"/>
          <ac:grpSpMkLst>
            <pc:docMk/>
            <pc:sldMk cId="446577571" sldId="314"/>
            <ac:grpSpMk id="10" creationId="{10391BE9-9021-D8DA-0FC3-978D9530207C}"/>
          </ac:grpSpMkLst>
        </pc:grpChg>
        <pc:grpChg chg="mod">
          <ac:chgData name="Dean Moule" userId="24e6a316-87d8-4cb5-b4d2-3edefc5014df" providerId="ADAL" clId="{2C1732E8-A63A-4982-BE1A-76834EE92F59}" dt="2024-07-26T10:02:28.791" v="2413"/>
          <ac:grpSpMkLst>
            <pc:docMk/>
            <pc:sldMk cId="446577571" sldId="314"/>
            <ac:grpSpMk id="11" creationId="{2DB3E2BC-6721-8A33-3B80-5F7AF0352C5E}"/>
          </ac:grpSpMkLst>
        </pc:grpChg>
        <pc:graphicFrameChg chg="mod">
          <ac:chgData name="Dean Moule" userId="24e6a316-87d8-4cb5-b4d2-3edefc5014df" providerId="ADAL" clId="{2C1732E8-A63A-4982-BE1A-76834EE92F59}" dt="2024-07-26T10:02:28.791" v="2413"/>
          <ac:graphicFrameMkLst>
            <pc:docMk/>
            <pc:sldMk cId="446577571" sldId="314"/>
            <ac:graphicFrameMk id="5" creationId="{7FFE2CD6-8A21-9E83-A3C8-85D3670E80F0}"/>
          </ac:graphicFrameMkLst>
        </pc:graphicFrame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9" creationId="{1465A69E-2D54-A3C4-8323-457017DA5D9C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16" creationId="{D93FBB75-C96E-52F7-BF47-367406285A54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17" creationId="{EF10F81B-7176-96D1-200A-0E5C7F3AA9A9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18" creationId="{38C78AC3-5A7E-A5FC-5D10-DCEE67474499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19" creationId="{C2E37B5E-F0F2-80D6-8C84-EF617047FFE0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20" creationId="{E3491A7C-A3AF-2E99-00A9-6E798D48BB7F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446577571" sldId="314"/>
            <ac:picMk id="21" creationId="{D62D2316-D5A6-4FCF-6640-FAA84EAC5185}"/>
          </ac:picMkLst>
        </pc:picChg>
      </pc:sldChg>
      <pc:sldChg chg="modSp del modNotes">
        <pc:chgData name="Dean Moule" userId="24e6a316-87d8-4cb5-b4d2-3edefc5014df" providerId="ADAL" clId="{2C1732E8-A63A-4982-BE1A-76834EE92F59}" dt="2024-07-30T00:47:58.163" v="5570" actId="47"/>
        <pc:sldMkLst>
          <pc:docMk/>
          <pc:sldMk cId="1863019131" sldId="315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63019131" sldId="315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63019131" sldId="315"/>
            <ac:spMk id="6" creationId="{0413EBAA-0B36-D5CE-7151-4F0460068501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63019131" sldId="315"/>
            <ac:spMk id="9" creationId="{0776E1F3-4EBA-088E-CE18-F1529423FAD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63019131" sldId="315"/>
            <ac:spMk id="13" creationId="{D7115613-855F-57E9-341C-95954C044452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863019131" sldId="315"/>
            <ac:picMk id="11" creationId="{4BB2D939-6C2C-5DB0-00B0-BEAC7691330A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863019131" sldId="315"/>
            <ac:picMk id="1026" creationId="{AC9C7DAD-A530-3B47-A20C-AA4FB48EB252}"/>
          </ac:picMkLst>
        </pc:picChg>
      </pc:sldChg>
      <pc:sldChg chg="modSp del">
        <pc:chgData name="Dean Moule" userId="24e6a316-87d8-4cb5-b4d2-3edefc5014df" providerId="ADAL" clId="{2C1732E8-A63A-4982-BE1A-76834EE92F59}" dt="2024-07-30T00:48:10.890" v="5573" actId="47"/>
        <pc:sldMkLst>
          <pc:docMk/>
          <pc:sldMk cId="233676415" sldId="316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33676415" sldId="316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33676415" sldId="316"/>
            <ac:spMk id="3" creationId="{C0E34CFE-4224-0C0D-7D43-B752966FBB4A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33676415" sldId="316"/>
            <ac:picMk id="9" creationId="{2A78BBF7-351C-3377-7D8B-0C8051EA6C76}"/>
          </ac:picMkLst>
        </pc:picChg>
      </pc:sldChg>
      <pc:sldChg chg="modSp del">
        <pc:chgData name="Dean Moule" userId="24e6a316-87d8-4cb5-b4d2-3edefc5014df" providerId="ADAL" clId="{2C1732E8-A63A-4982-BE1A-76834EE92F59}" dt="2024-07-30T00:48:12.337" v="5574" actId="47"/>
        <pc:sldMkLst>
          <pc:docMk/>
          <pc:sldMk cId="1166694584" sldId="317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66694584" sldId="317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66694584" sldId="317"/>
            <ac:spMk id="3" creationId="{C0E34CFE-4224-0C0D-7D43-B752966FBB4A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66694584" sldId="317"/>
            <ac:spMk id="6" creationId="{E2980CC7-7DB6-0F8E-D793-779E373E2096}"/>
          </ac:spMkLst>
        </pc:spChg>
      </pc:sldChg>
      <pc:sldChg chg="modSp del modNotes">
        <pc:chgData name="Dean Moule" userId="24e6a316-87d8-4cb5-b4d2-3edefc5014df" providerId="ADAL" clId="{2C1732E8-A63A-4982-BE1A-76834EE92F59}" dt="2024-07-30T00:47:49.159" v="5568" actId="47"/>
        <pc:sldMkLst>
          <pc:docMk/>
          <pc:sldMk cId="938495282" sldId="318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938495282" sldId="318"/>
            <ac:spMk id="2" creationId="{7076E151-ECB8-209C-D72A-F46B32E9639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938495282" sldId="318"/>
            <ac:spMk id="4" creationId="{EC8EC860-99B2-4819-312B-9A774FBA737D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938495282" sldId="318"/>
            <ac:spMk id="7" creationId="{1CD0113D-0263-0590-7BE3-196535963A7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938495282" sldId="318"/>
            <ac:spMk id="10" creationId="{6D5A8C31-AC8E-E316-5F08-C4752CA510D4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938495282" sldId="318"/>
            <ac:picMk id="14" creationId="{7A2BAB83-BCCA-8B02-0646-4B1C9191B959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27.267" v="5782" actId="729"/>
        <pc:sldMkLst>
          <pc:docMk/>
          <pc:sldMk cId="886562509" sldId="319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886562509" sldId="319"/>
            <ac:spMk id="2" creationId="{6040669D-D8A6-140F-9257-12AC39E493E7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886562509" sldId="319"/>
            <ac:spMk id="4" creationId="{782F7292-90DA-F76E-8EC1-ACEF82A8A0CC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886562509" sldId="319"/>
            <ac:spMk id="5" creationId="{372F0547-879C-CDA1-A8E2-92DD6ED3B504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886562509" sldId="319"/>
            <ac:spMk id="6" creationId="{1EB0E7C8-F0EB-9E56-B62A-9D9561BD887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886562509" sldId="319"/>
            <ac:spMk id="9" creationId="{23350774-83EE-1E4B-12C8-7EFE5EFCD211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886562509" sldId="319"/>
            <ac:spMk id="20" creationId="{935BEA8F-3E82-AC15-C147-3BEACB04AFC7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886562509" sldId="319"/>
            <ac:picMk id="11" creationId="{BC0A1184-1BDB-0CFB-484F-51335FC359CA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886562509" sldId="319"/>
            <ac:picMk id="13" creationId="{5E1E60F4-1ECE-CF08-A864-E5B7B0B41902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886562509" sldId="319"/>
            <ac:picMk id="19" creationId="{16E78B6C-B0D7-7A30-A3FE-83E61DD6CD22}"/>
          </ac:picMkLst>
        </pc:picChg>
      </pc:sldChg>
      <pc:sldChg chg="addSp delSp modSp mod ord modNotes modNotesTx">
        <pc:chgData name="Dean Moule" userId="24e6a316-87d8-4cb5-b4d2-3edefc5014df" providerId="ADAL" clId="{2C1732E8-A63A-4982-BE1A-76834EE92F59}" dt="2024-07-30T01:41:05.787" v="5737" actId="478"/>
        <pc:sldMkLst>
          <pc:docMk/>
          <pc:sldMk cId="937704612" sldId="320"/>
        </pc:sldMkLst>
        <pc:spChg chg="mod">
          <ac:chgData name="Dean Moule" userId="24e6a316-87d8-4cb5-b4d2-3edefc5014df" providerId="ADAL" clId="{2C1732E8-A63A-4982-BE1A-76834EE92F59}" dt="2024-07-29T07:17:53.890" v="4545" actId="20577"/>
          <ac:spMkLst>
            <pc:docMk/>
            <pc:sldMk cId="937704612" sldId="320"/>
            <ac:spMk id="2" creationId="{B8A85F28-B3C9-EE7E-DAD3-CB6649016F88}"/>
          </ac:spMkLst>
        </pc:spChg>
        <pc:spChg chg="add del mod ord">
          <ac:chgData name="Dean Moule" userId="24e6a316-87d8-4cb5-b4d2-3edefc5014df" providerId="ADAL" clId="{2C1732E8-A63A-4982-BE1A-76834EE92F59}" dt="2024-07-26T00:38:19.825" v="204" actId="478"/>
          <ac:spMkLst>
            <pc:docMk/>
            <pc:sldMk cId="937704612" sldId="320"/>
            <ac:spMk id="3" creationId="{D9562E07-BFC1-A5B2-9E8B-C568201D0B8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937704612" sldId="320"/>
            <ac:spMk id="12" creationId="{3D519D25-E885-C0AC-4986-0B0380E9CD13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937704612" sldId="320"/>
            <ac:spMk id="14" creationId="{FF14BF28-32E5-6F6F-4192-B6D14CFFA17E}"/>
          </ac:spMkLst>
        </pc:spChg>
        <pc:graphicFrameChg chg="mod">
          <ac:chgData name="Dean Moule" userId="24e6a316-87d8-4cb5-b4d2-3edefc5014df" providerId="ADAL" clId="{2C1732E8-A63A-4982-BE1A-76834EE92F59}" dt="2024-07-30T00:17:51.915" v="5515"/>
          <ac:graphicFrameMkLst>
            <pc:docMk/>
            <pc:sldMk cId="937704612" sldId="320"/>
            <ac:graphicFrameMk id="16" creationId="{402AE1B8-26B9-7A88-3889-4BCDC20BD839}"/>
          </ac:graphicFrameMkLst>
        </pc:graphicFrameChg>
        <pc:picChg chg="add del mod">
          <ac:chgData name="Dean Moule" userId="24e6a316-87d8-4cb5-b4d2-3edefc5014df" providerId="ADAL" clId="{2C1732E8-A63A-4982-BE1A-76834EE92F59}" dt="2024-07-30T01:41:05.787" v="5737" actId="478"/>
          <ac:picMkLst>
            <pc:docMk/>
            <pc:sldMk cId="937704612" sldId="320"/>
            <ac:picMk id="3" creationId="{B17B1914-6DA3-C07D-7A03-DC6645F5A9C5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34.947" v="5783" actId="729"/>
        <pc:sldMkLst>
          <pc:docMk/>
          <pc:sldMk cId="185525632" sldId="322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5525632" sldId="322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5525632" sldId="322"/>
            <ac:spMk id="6" creationId="{F4FAB853-2B60-4B4C-4A15-74699CD1A56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85525632" sldId="322"/>
            <ac:spMk id="14" creationId="{CA5F3E5A-425D-D0E0-8513-54583C3A2D0F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85525632" sldId="322"/>
            <ac:picMk id="12" creationId="{40578088-47E1-7A1A-8728-EE76213EB1A3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85525632" sldId="322"/>
            <ac:picMk id="13" creationId="{66D2FEEC-7FA4-AE6A-15BB-9D282EE909AC}"/>
          </ac:picMkLst>
        </pc:picChg>
      </pc:sldChg>
      <pc:sldChg chg="modSp del modNotes">
        <pc:chgData name="Dean Moule" userId="24e6a316-87d8-4cb5-b4d2-3edefc5014df" providerId="ADAL" clId="{2C1732E8-A63A-4982-BE1A-76834EE92F59}" dt="2024-07-30T00:48:05.417" v="5572" actId="47"/>
        <pc:sldMkLst>
          <pc:docMk/>
          <pc:sldMk cId="2388186308" sldId="323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388186308" sldId="323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388186308" sldId="323"/>
            <ac:spMk id="5" creationId="{03080790-54EC-CB07-86A3-64ACBBA89F34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388186308" sldId="323"/>
            <ac:spMk id="6" creationId="{8B314F7D-6D9B-37D8-E0F9-A2CA7BF5FD1D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388186308" sldId="323"/>
            <ac:picMk id="4" creationId="{D80C91A4-5939-D171-EA32-14EC69732AFD}"/>
          </ac:picMkLst>
        </pc:picChg>
      </pc:sldChg>
      <pc:sldChg chg="modSp mod modShow modNotes">
        <pc:chgData name="Dean Moule" userId="24e6a316-87d8-4cb5-b4d2-3edefc5014df" providerId="ADAL" clId="{2C1732E8-A63A-4982-BE1A-76834EE92F59}" dt="2024-07-30T01:55:49.528" v="5786" actId="729"/>
        <pc:sldMkLst>
          <pc:docMk/>
          <pc:sldMk cId="2245124582" sldId="324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245124582" sldId="324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245124582" sldId="324"/>
            <ac:spMk id="3" creationId="{ECD3EED7-93BB-8FBB-7503-1F1F299502A2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245124582" sldId="324"/>
            <ac:spMk id="5" creationId="{1A2D2775-CAE5-3236-91C3-18E9DAD9D9E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245124582" sldId="324"/>
            <ac:spMk id="6" creationId="{F4FAB853-2B60-4B4C-4A15-74699CD1A56F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245124582" sldId="324"/>
            <ac:picMk id="9" creationId="{BB55C3CF-15A8-4B75-65EB-697AAE4C11D1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245124582" sldId="324"/>
            <ac:picMk id="1026" creationId="{CEFE0081-3879-7A6F-8D70-D9FAC6F41F6F}"/>
          </ac:picMkLst>
        </pc:picChg>
      </pc:sldChg>
      <pc:sldChg chg="del">
        <pc:chgData name="Dean Moule" userId="24e6a316-87d8-4cb5-b4d2-3edefc5014df" providerId="ADAL" clId="{2C1732E8-A63A-4982-BE1A-76834EE92F59}" dt="2024-07-26T00:35:05.017" v="187" actId="47"/>
        <pc:sldMkLst>
          <pc:docMk/>
          <pc:sldMk cId="216064467" sldId="325"/>
        </pc:sldMkLst>
      </pc:sldChg>
      <pc:sldChg chg="addSp delSp modSp new mod">
        <pc:chgData name="Dean Moule" userId="24e6a316-87d8-4cb5-b4d2-3edefc5014df" providerId="ADAL" clId="{2C1732E8-A63A-4982-BE1A-76834EE92F59}" dt="2024-07-30T01:42:58.914" v="5745" actId="478"/>
        <pc:sldMkLst>
          <pc:docMk/>
          <pc:sldMk cId="2828236063" sldId="326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828236063" sldId="326"/>
            <ac:spMk id="2" creationId="{70B37E65-A6EB-ABA9-8FEF-BA1E8E18D7B1}"/>
          </ac:spMkLst>
        </pc:spChg>
        <pc:spChg chg="mod">
          <ac:chgData name="Dean Moule" userId="24e6a316-87d8-4cb5-b4d2-3edefc5014df" providerId="ADAL" clId="{2C1732E8-A63A-4982-BE1A-76834EE92F59}" dt="2024-07-30T01:39:26.137" v="5718" actId="1076"/>
          <ac:spMkLst>
            <pc:docMk/>
            <pc:sldMk cId="2828236063" sldId="326"/>
            <ac:spMk id="3" creationId="{072C10DD-0EF8-58D6-531C-F70E3537D849}"/>
          </ac:spMkLst>
        </pc:spChg>
        <pc:spChg chg="add mod ord">
          <ac:chgData name="Dean Moule" userId="24e6a316-87d8-4cb5-b4d2-3edefc5014df" providerId="ADAL" clId="{2C1732E8-A63A-4982-BE1A-76834EE92F59}" dt="2024-07-26T10:02:28.791" v="2413"/>
          <ac:spMkLst>
            <pc:docMk/>
            <pc:sldMk cId="2828236063" sldId="326"/>
            <ac:spMk id="4" creationId="{0DFC4868-93F8-BCE8-EE06-25C93DFB3A30}"/>
          </ac:spMkLst>
        </pc:spChg>
        <pc:picChg chg="add del mod">
          <ac:chgData name="Dean Moule" userId="24e6a316-87d8-4cb5-b4d2-3edefc5014df" providerId="ADAL" clId="{2C1732E8-A63A-4982-BE1A-76834EE92F59}" dt="2024-07-30T01:42:58.914" v="5745" actId="478"/>
          <ac:picMkLst>
            <pc:docMk/>
            <pc:sldMk cId="2828236063" sldId="326"/>
            <ac:picMk id="6" creationId="{5AC16A8E-4114-DEDA-04BA-EE0921D612FE}"/>
          </ac:picMkLst>
        </pc:picChg>
      </pc:sldChg>
      <pc:sldChg chg="addSp delSp modSp new mod ord modAnim">
        <pc:chgData name="Dean Moule" userId="24e6a316-87d8-4cb5-b4d2-3edefc5014df" providerId="ADAL" clId="{2C1732E8-A63A-4982-BE1A-76834EE92F59}" dt="2024-07-30T03:21:53.132" v="5829"/>
        <pc:sldMkLst>
          <pc:docMk/>
          <pc:sldMk cId="268621861" sldId="327"/>
        </pc:sldMkLst>
        <pc:spChg chg="mod">
          <ac:chgData name="Dean Moule" userId="24e6a316-87d8-4cb5-b4d2-3edefc5014df" providerId="ADAL" clId="{2C1732E8-A63A-4982-BE1A-76834EE92F59}" dt="2024-07-29T21:51:27.236" v="4564" actId="20577"/>
          <ac:spMkLst>
            <pc:docMk/>
            <pc:sldMk cId="268621861" sldId="327"/>
            <ac:spMk id="2" creationId="{0E75828F-672F-EAE6-B2B5-D9D622BF22B9}"/>
          </ac:spMkLst>
        </pc:spChg>
        <pc:spChg chg="del mod">
          <ac:chgData name="Dean Moule" userId="24e6a316-87d8-4cb5-b4d2-3edefc5014df" providerId="ADAL" clId="{2C1732E8-A63A-4982-BE1A-76834EE92F59}" dt="2024-07-26T00:40:36.781" v="435" actId="478"/>
          <ac:spMkLst>
            <pc:docMk/>
            <pc:sldMk cId="268621861" sldId="327"/>
            <ac:spMk id="3" creationId="{473E7FAA-18D8-9E4F-6887-0E8765691C5C}"/>
          </ac:spMkLst>
        </pc:spChg>
        <pc:spChg chg="add del">
          <ac:chgData name="Dean Moule" userId="24e6a316-87d8-4cb5-b4d2-3edefc5014df" providerId="ADAL" clId="{2C1732E8-A63A-4982-BE1A-76834EE92F59}" dt="2024-07-30T03:18:51.808" v="5792" actId="478"/>
          <ac:spMkLst>
            <pc:docMk/>
            <pc:sldMk cId="268621861" sldId="327"/>
            <ac:spMk id="3" creationId="{4A572509-9D42-AC24-D76B-92DB1D95A37E}"/>
          </ac:spMkLst>
        </pc:spChg>
        <pc:spChg chg="add del mod ord">
          <ac:chgData name="Dean Moule" userId="24e6a316-87d8-4cb5-b4d2-3edefc5014df" providerId="ADAL" clId="{2C1732E8-A63A-4982-BE1A-76834EE92F59}" dt="2024-07-26T00:40:07.237" v="411" actId="478"/>
          <ac:spMkLst>
            <pc:docMk/>
            <pc:sldMk cId="268621861" sldId="327"/>
            <ac:spMk id="4" creationId="{220C70AD-301F-8941-2F66-8962F8D88F16}"/>
          </ac:spMkLst>
        </pc:spChg>
        <pc:spChg chg="add del">
          <ac:chgData name="Dean Moule" userId="24e6a316-87d8-4cb5-b4d2-3edefc5014df" providerId="ADAL" clId="{2C1732E8-A63A-4982-BE1A-76834EE92F59}" dt="2024-07-29T22:46:51.917" v="4810" actId="22"/>
          <ac:spMkLst>
            <pc:docMk/>
            <pc:sldMk cId="268621861" sldId="327"/>
            <ac:spMk id="4" creationId="{62F3E2D4-D817-5875-1680-37F464754933}"/>
          </ac:spMkLst>
        </pc:spChg>
        <pc:spChg chg="add mod">
          <ac:chgData name="Dean Moule" userId="24e6a316-87d8-4cb5-b4d2-3edefc5014df" providerId="ADAL" clId="{2C1732E8-A63A-4982-BE1A-76834EE92F59}" dt="2024-07-30T03:19:38.446" v="5803" actId="207"/>
          <ac:spMkLst>
            <pc:docMk/>
            <pc:sldMk cId="268621861" sldId="327"/>
            <ac:spMk id="5" creationId="{83829274-4CDC-A93F-6704-B9307B977213}"/>
          </ac:spMkLst>
        </pc:spChg>
        <pc:spChg chg="add mod">
          <ac:chgData name="Dean Moule" userId="24e6a316-87d8-4cb5-b4d2-3edefc5014df" providerId="ADAL" clId="{2C1732E8-A63A-4982-BE1A-76834EE92F59}" dt="2024-07-30T03:18:56.681" v="5796" actId="20577"/>
          <ac:spMkLst>
            <pc:docMk/>
            <pc:sldMk cId="268621861" sldId="327"/>
            <ac:spMk id="7" creationId="{DF4DB887-23F4-0BA8-7E8B-D0A33DE1B31C}"/>
          </ac:spMkLst>
        </pc:spChg>
        <pc:spChg chg="add del mod">
          <ac:chgData name="Dean Moule" userId="24e6a316-87d8-4cb5-b4d2-3edefc5014df" providerId="ADAL" clId="{2C1732E8-A63A-4982-BE1A-76834EE92F59}" dt="2024-07-29T22:44:59.866" v="4577" actId="478"/>
          <ac:spMkLst>
            <pc:docMk/>
            <pc:sldMk cId="268621861" sldId="327"/>
            <ac:spMk id="10" creationId="{6DB04EF3-C453-1699-940B-CA4B1FAC2DDF}"/>
          </ac:spMkLst>
        </pc:spChg>
        <pc:spChg chg="add del mod">
          <ac:chgData name="Dean Moule" userId="24e6a316-87d8-4cb5-b4d2-3edefc5014df" providerId="ADAL" clId="{2C1732E8-A63A-4982-BE1A-76834EE92F59}" dt="2024-07-29T22:44:59.866" v="4577" actId="478"/>
          <ac:spMkLst>
            <pc:docMk/>
            <pc:sldMk cId="268621861" sldId="327"/>
            <ac:spMk id="13" creationId="{5F4AE2E7-105F-04DF-A2C8-78C8BC419AC2}"/>
          </ac:spMkLst>
        </pc:spChg>
        <pc:spChg chg="add del mod">
          <ac:chgData name="Dean Moule" userId="24e6a316-87d8-4cb5-b4d2-3edefc5014df" providerId="ADAL" clId="{2C1732E8-A63A-4982-BE1A-76834EE92F59}" dt="2024-07-29T22:44:59.866" v="4577" actId="478"/>
          <ac:spMkLst>
            <pc:docMk/>
            <pc:sldMk cId="268621861" sldId="327"/>
            <ac:spMk id="16" creationId="{6C1E2957-99E1-DBEA-F1DC-D58F0D6198A9}"/>
          </ac:spMkLst>
        </pc:spChg>
        <pc:spChg chg="add del mod">
          <ac:chgData name="Dean Moule" userId="24e6a316-87d8-4cb5-b4d2-3edefc5014df" providerId="ADAL" clId="{2C1732E8-A63A-4982-BE1A-76834EE92F59}" dt="2024-07-29T22:45:02.120" v="4578" actId="478"/>
          <ac:spMkLst>
            <pc:docMk/>
            <pc:sldMk cId="268621861" sldId="327"/>
            <ac:spMk id="17" creationId="{C269E520-CF2F-D53E-03E4-33C9EE1D2DDE}"/>
          </ac:spMkLst>
        </pc:spChg>
        <pc:spChg chg="add del mod ord">
          <ac:chgData name="Dean Moule" userId="24e6a316-87d8-4cb5-b4d2-3edefc5014df" providerId="ADAL" clId="{2C1732E8-A63A-4982-BE1A-76834EE92F59}" dt="2024-07-29T22:54:28.302" v="4836" actId="478"/>
          <ac:spMkLst>
            <pc:docMk/>
            <pc:sldMk cId="268621861" sldId="327"/>
            <ac:spMk id="18" creationId="{7DEB0525-3CFC-0838-0A08-32F9FBAFD688}"/>
          </ac:spMkLst>
        </pc:spChg>
        <pc:picChg chg="add del mod">
          <ac:chgData name="Dean Moule" userId="24e6a316-87d8-4cb5-b4d2-3edefc5014df" providerId="ADAL" clId="{2C1732E8-A63A-4982-BE1A-76834EE92F59}" dt="2024-07-29T22:44:50.365" v="4576" actId="478"/>
          <ac:picMkLst>
            <pc:docMk/>
            <pc:sldMk cId="268621861" sldId="327"/>
            <ac:picMk id="6" creationId="{80FC6C72-1055-82AB-933F-A7EF852BDB94}"/>
          </ac:picMkLst>
        </pc:picChg>
        <pc:picChg chg="add del mod modCrop">
          <ac:chgData name="Dean Moule" userId="24e6a316-87d8-4cb5-b4d2-3edefc5014df" providerId="ADAL" clId="{2C1732E8-A63A-4982-BE1A-76834EE92F59}" dt="2024-07-29T22:59:52.893" v="4920" actId="478"/>
          <ac:picMkLst>
            <pc:docMk/>
            <pc:sldMk cId="268621861" sldId="327"/>
            <ac:picMk id="8" creationId="{99D6A61F-9594-391A-9443-8213A8CF5CFE}"/>
          </ac:picMkLst>
        </pc:picChg>
        <pc:picChg chg="add del mod">
          <ac:chgData name="Dean Moule" userId="24e6a316-87d8-4cb5-b4d2-3edefc5014df" providerId="ADAL" clId="{2C1732E8-A63A-4982-BE1A-76834EE92F59}" dt="2024-07-29T22:44:59.866" v="4577" actId="478"/>
          <ac:picMkLst>
            <pc:docMk/>
            <pc:sldMk cId="268621861" sldId="327"/>
            <ac:picMk id="9" creationId="{E097FD5A-D571-2770-3741-EC9310168A38}"/>
          </ac:picMkLst>
        </pc:picChg>
        <pc:picChg chg="add del mod">
          <ac:chgData name="Dean Moule" userId="24e6a316-87d8-4cb5-b4d2-3edefc5014df" providerId="ADAL" clId="{2C1732E8-A63A-4982-BE1A-76834EE92F59}" dt="2024-07-29T22:44:59.866" v="4577" actId="478"/>
          <ac:picMkLst>
            <pc:docMk/>
            <pc:sldMk cId="268621861" sldId="327"/>
            <ac:picMk id="12" creationId="{7C956545-472A-4A8F-7739-41918481D040}"/>
          </ac:picMkLst>
        </pc:picChg>
        <pc:picChg chg="add del mod">
          <ac:chgData name="Dean Moule" userId="24e6a316-87d8-4cb5-b4d2-3edefc5014df" providerId="ADAL" clId="{2C1732E8-A63A-4982-BE1A-76834EE92F59}" dt="2024-07-29T23:00:20.760" v="4927" actId="21"/>
          <ac:picMkLst>
            <pc:docMk/>
            <pc:sldMk cId="268621861" sldId="327"/>
            <ac:picMk id="14" creationId="{60E021F9-F718-DB6C-B258-6C302428FF23}"/>
          </ac:picMkLst>
        </pc:picChg>
        <pc:picChg chg="add del mod">
          <ac:chgData name="Dean Moule" userId="24e6a316-87d8-4cb5-b4d2-3edefc5014df" providerId="ADAL" clId="{2C1732E8-A63A-4982-BE1A-76834EE92F59}" dt="2024-07-29T22:44:59.866" v="4577" actId="478"/>
          <ac:picMkLst>
            <pc:docMk/>
            <pc:sldMk cId="268621861" sldId="327"/>
            <ac:picMk id="15" creationId="{E3091491-DED5-163C-128A-DB83297BE8E9}"/>
          </ac:picMkLst>
        </pc:picChg>
        <pc:picChg chg="add del mod">
          <ac:chgData name="Dean Moule" userId="24e6a316-87d8-4cb5-b4d2-3edefc5014df" providerId="ADAL" clId="{2C1732E8-A63A-4982-BE1A-76834EE92F59}" dt="2024-07-29T23:06:30.893" v="4938" actId="478"/>
          <ac:picMkLst>
            <pc:docMk/>
            <pc:sldMk cId="268621861" sldId="327"/>
            <ac:picMk id="20" creationId="{B0BB6C89-2645-C574-FD70-8A8875AE6242}"/>
          </ac:picMkLst>
        </pc:picChg>
        <pc:picChg chg="add mod ord">
          <ac:chgData name="Dean Moule" userId="24e6a316-87d8-4cb5-b4d2-3edefc5014df" providerId="ADAL" clId="{2C1732E8-A63A-4982-BE1A-76834EE92F59}" dt="2024-07-29T23:07:02.624" v="4946" actId="1076"/>
          <ac:picMkLst>
            <pc:docMk/>
            <pc:sldMk cId="268621861" sldId="327"/>
            <ac:picMk id="21" creationId="{60E021F9-F718-DB6C-B258-6C302428FF23}"/>
          </ac:picMkLst>
        </pc:picChg>
        <pc:picChg chg="add mod">
          <ac:chgData name="Dean Moule" userId="24e6a316-87d8-4cb5-b4d2-3edefc5014df" providerId="ADAL" clId="{2C1732E8-A63A-4982-BE1A-76834EE92F59}" dt="2024-07-30T03:19:43.846" v="5804" actId="1076"/>
          <ac:picMkLst>
            <pc:docMk/>
            <pc:sldMk cId="268621861" sldId="327"/>
            <ac:picMk id="23" creationId="{65A55D54-B645-6892-5030-D8290B61BBEA}"/>
          </ac:picMkLst>
        </pc:picChg>
      </pc:sldChg>
      <pc:sldChg chg="modSp add del">
        <pc:chgData name="Dean Moule" userId="24e6a316-87d8-4cb5-b4d2-3edefc5014df" providerId="ADAL" clId="{2C1732E8-A63A-4982-BE1A-76834EE92F59}" dt="2024-07-29T04:54:44.432" v="3917" actId="47"/>
        <pc:sldMkLst>
          <pc:docMk/>
          <pc:sldMk cId="1697071915" sldId="328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697071915" sldId="328"/>
            <ac:spMk id="2" creationId="{0E75828F-672F-EAE6-B2B5-D9D622BF22B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697071915" sldId="328"/>
            <ac:spMk id="7" creationId="{DF4DB887-23F4-0BA8-7E8B-D0A33DE1B31C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697071915" sldId="328"/>
            <ac:spMk id="10" creationId="{6DB04EF3-C453-1699-940B-CA4B1FAC2DD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697071915" sldId="328"/>
            <ac:spMk id="13" creationId="{5F4AE2E7-105F-04DF-A2C8-78C8BC419AC2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697071915" sldId="328"/>
            <ac:spMk id="16" creationId="{6C1E2957-99E1-DBEA-F1DC-D58F0D6198A9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697071915" sldId="328"/>
            <ac:picMk id="6" creationId="{80FC6C72-1055-82AB-933F-A7EF852BDB94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697071915" sldId="328"/>
            <ac:picMk id="9" creationId="{E097FD5A-D571-2770-3741-EC9310168A38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697071915" sldId="328"/>
            <ac:picMk id="12" creationId="{7C956545-472A-4A8F-7739-41918481D040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697071915" sldId="328"/>
            <ac:picMk id="15" creationId="{E3091491-DED5-163C-128A-DB83297BE8E9}"/>
          </ac:picMkLst>
        </pc:picChg>
      </pc:sldChg>
      <pc:sldChg chg="addSp delSp modSp add mod modAnim modNotes modNotesTx">
        <pc:chgData name="Dean Moule" userId="24e6a316-87d8-4cb5-b4d2-3edefc5014df" providerId="ADAL" clId="{2C1732E8-A63A-4982-BE1A-76834EE92F59}" dt="2024-07-29T23:14:15.965" v="5033"/>
        <pc:sldMkLst>
          <pc:docMk/>
          <pc:sldMk cId="3528403064" sldId="329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3528403064" sldId="329"/>
            <ac:spMk id="2" creationId="{0E75828F-672F-EAE6-B2B5-D9D622BF22B9}"/>
          </ac:spMkLst>
        </pc:spChg>
        <pc:spChg chg="add del mod ord">
          <ac:chgData name="Dean Moule" userId="24e6a316-87d8-4cb5-b4d2-3edefc5014df" providerId="ADAL" clId="{2C1732E8-A63A-4982-BE1A-76834EE92F59}" dt="2024-07-29T00:17:00.113" v="2520" actId="478"/>
          <ac:spMkLst>
            <pc:docMk/>
            <pc:sldMk cId="3528403064" sldId="329"/>
            <ac:spMk id="3" creationId="{698B5461-94D1-A918-3190-C2FA49C7A180}"/>
          </ac:spMkLst>
        </pc:spChg>
        <pc:spChg chg="add del mod ord">
          <ac:chgData name="Dean Moule" userId="24e6a316-87d8-4cb5-b4d2-3edefc5014df" providerId="ADAL" clId="{2C1732E8-A63A-4982-BE1A-76834EE92F59}" dt="2024-07-29T00:17:00.113" v="2520" actId="478"/>
          <ac:spMkLst>
            <pc:docMk/>
            <pc:sldMk cId="3528403064" sldId="329"/>
            <ac:spMk id="4" creationId="{E8D67186-1111-F84A-BEA3-2B555C980EFF}"/>
          </ac:spMkLst>
        </pc:spChg>
        <pc:spChg chg="add del mod ord">
          <ac:chgData name="Dean Moule" userId="24e6a316-87d8-4cb5-b4d2-3edefc5014df" providerId="ADAL" clId="{2C1732E8-A63A-4982-BE1A-76834EE92F59}" dt="2024-07-29T00:17:00.113" v="2520" actId="478"/>
          <ac:spMkLst>
            <pc:docMk/>
            <pc:sldMk cId="3528403064" sldId="329"/>
            <ac:spMk id="5" creationId="{C0DEDDE2-8B59-2F8D-6EDB-DCD0242D7521}"/>
          </ac:spMkLst>
        </pc:spChg>
        <pc:spChg chg="mod">
          <ac:chgData name="Dean Moule" userId="24e6a316-87d8-4cb5-b4d2-3edefc5014df" providerId="ADAL" clId="{2C1732E8-A63A-4982-BE1A-76834EE92F59}" dt="2024-07-29T03:50:23.488" v="2915" actId="6549"/>
          <ac:spMkLst>
            <pc:docMk/>
            <pc:sldMk cId="3528403064" sldId="329"/>
            <ac:spMk id="7" creationId="{DF4DB887-23F4-0BA8-7E8B-D0A33DE1B31C}"/>
          </ac:spMkLst>
        </pc:spChg>
        <pc:spChg chg="add del mod ord">
          <ac:chgData name="Dean Moule" userId="24e6a316-87d8-4cb5-b4d2-3edefc5014df" providerId="ADAL" clId="{2C1732E8-A63A-4982-BE1A-76834EE92F59}" dt="2024-07-29T00:17:00.113" v="2520" actId="478"/>
          <ac:spMkLst>
            <pc:docMk/>
            <pc:sldMk cId="3528403064" sldId="329"/>
            <ac:spMk id="8" creationId="{4262C3B6-A2FE-1FD4-E725-B43B225BDDFA}"/>
          </ac:spMkLst>
        </pc:spChg>
        <pc:spChg chg="mod">
          <ac:chgData name="Dean Moule" userId="24e6a316-87d8-4cb5-b4d2-3edefc5014df" providerId="ADAL" clId="{2C1732E8-A63A-4982-BE1A-76834EE92F59}" dt="2024-07-29T03:35:33.782" v="2740" actId="2711"/>
          <ac:spMkLst>
            <pc:docMk/>
            <pc:sldMk cId="3528403064" sldId="329"/>
            <ac:spMk id="10" creationId="{6DB04EF3-C453-1699-940B-CA4B1FAC2DDF}"/>
          </ac:spMkLst>
        </pc:spChg>
        <pc:spChg chg="add mod">
          <ac:chgData name="Dean Moule" userId="24e6a316-87d8-4cb5-b4d2-3edefc5014df" providerId="ADAL" clId="{2C1732E8-A63A-4982-BE1A-76834EE92F59}" dt="2024-07-29T03:35:39.353" v="2741" actId="2711"/>
          <ac:spMkLst>
            <pc:docMk/>
            <pc:sldMk cId="3528403064" sldId="329"/>
            <ac:spMk id="11" creationId="{E8F9A977-8536-82B1-434B-B50A2C9AACDC}"/>
          </ac:spMkLst>
        </pc:spChg>
        <pc:spChg chg="mod">
          <ac:chgData name="Dean Moule" userId="24e6a316-87d8-4cb5-b4d2-3edefc5014df" providerId="ADAL" clId="{2C1732E8-A63A-4982-BE1A-76834EE92F59}" dt="2024-07-29T03:36:01.655" v="2748" actId="2711"/>
          <ac:spMkLst>
            <pc:docMk/>
            <pc:sldMk cId="3528403064" sldId="329"/>
            <ac:spMk id="13" creationId="{5F4AE2E7-105F-04DF-A2C8-78C8BC419AC2}"/>
          </ac:spMkLst>
        </pc:spChg>
        <pc:spChg chg="mod">
          <ac:chgData name="Dean Moule" userId="24e6a316-87d8-4cb5-b4d2-3edefc5014df" providerId="ADAL" clId="{2C1732E8-A63A-4982-BE1A-76834EE92F59}" dt="2024-07-29T03:35:51.262" v="2745" actId="20577"/>
          <ac:spMkLst>
            <pc:docMk/>
            <pc:sldMk cId="3528403064" sldId="329"/>
            <ac:spMk id="16" creationId="{6C1E2957-99E1-DBEA-F1DC-D58F0D6198A9}"/>
          </ac:spMkLst>
        </pc:spChg>
        <pc:spChg chg="add del">
          <ac:chgData name="Dean Moule" userId="24e6a316-87d8-4cb5-b4d2-3edefc5014df" providerId="ADAL" clId="{2C1732E8-A63A-4982-BE1A-76834EE92F59}" dt="2024-07-29T00:16:59.548" v="2519" actId="22"/>
          <ac:spMkLst>
            <pc:docMk/>
            <pc:sldMk cId="3528403064" sldId="329"/>
            <ac:spMk id="17" creationId="{70A53F18-F3FE-28E2-CF46-AD4D4ACB7E80}"/>
          </ac:spMkLst>
        </pc:spChg>
        <pc:spChg chg="del mod">
          <ac:chgData name="Dean Moule" userId="24e6a316-87d8-4cb5-b4d2-3edefc5014df" providerId="ADAL" clId="{2C1732E8-A63A-4982-BE1A-76834EE92F59}" dt="2024-07-26T01:10:25.029" v="931" actId="478"/>
          <ac:spMkLst>
            <pc:docMk/>
            <pc:sldMk cId="3528403064" sldId="329"/>
            <ac:spMk id="17" creationId="{C269E520-CF2F-D53E-03E4-33C9EE1D2DDE}"/>
          </ac:spMkLst>
        </pc:spChg>
        <pc:spChg chg="add mod ord">
          <ac:chgData name="Dean Moule" userId="24e6a316-87d8-4cb5-b4d2-3edefc5014df" providerId="ADAL" clId="{2C1732E8-A63A-4982-BE1A-76834EE92F59}" dt="2024-07-26T01:08:51.203" v="841" actId="167"/>
          <ac:spMkLst>
            <pc:docMk/>
            <pc:sldMk cId="3528403064" sldId="329"/>
            <ac:spMk id="21" creationId="{824BCD3B-938A-8A63-837C-9E9532071F91}"/>
          </ac:spMkLst>
        </pc:spChg>
        <pc:spChg chg="add mod">
          <ac:chgData name="Dean Moule" userId="24e6a316-87d8-4cb5-b4d2-3edefc5014df" providerId="ADAL" clId="{2C1732E8-A63A-4982-BE1A-76834EE92F59}" dt="2024-07-29T03:37:22.434" v="2762" actId="1076"/>
          <ac:spMkLst>
            <pc:docMk/>
            <pc:sldMk cId="3528403064" sldId="329"/>
            <ac:spMk id="21" creationId="{87A12AA3-A6F0-603A-4094-A1C41131BFB7}"/>
          </ac:spMkLst>
        </pc:spChg>
        <pc:spChg chg="add mod">
          <ac:chgData name="Dean Moule" userId="24e6a316-87d8-4cb5-b4d2-3edefc5014df" providerId="ADAL" clId="{2C1732E8-A63A-4982-BE1A-76834EE92F59}" dt="2024-07-26T11:18:15.868" v="2414"/>
          <ac:spMkLst>
            <pc:docMk/>
            <pc:sldMk cId="3528403064" sldId="329"/>
            <ac:spMk id="22" creationId="{5ADCB5F0-197C-87F3-920C-D00B89B6B4EB}"/>
          </ac:spMkLst>
        </pc:spChg>
        <pc:spChg chg="add del mod">
          <ac:chgData name="Dean Moule" userId="24e6a316-87d8-4cb5-b4d2-3edefc5014df" providerId="ADAL" clId="{2C1732E8-A63A-4982-BE1A-76834EE92F59}" dt="2024-07-29T03:47:46.464" v="2815" actId="21"/>
          <ac:spMkLst>
            <pc:docMk/>
            <pc:sldMk cId="3528403064" sldId="329"/>
            <ac:spMk id="22" creationId="{BF9A137D-53B8-9F89-7CD4-DD6A90B9272C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3528403064" sldId="329"/>
            <ac:picMk id="6" creationId="{80FC6C72-1055-82AB-933F-A7EF852BDB94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3528403064" sldId="329"/>
            <ac:picMk id="9" creationId="{E097FD5A-D571-2770-3741-EC9310168A38}"/>
          </ac:picMkLst>
        </pc:picChg>
        <pc:picChg chg="mod">
          <ac:chgData name="Dean Moule" userId="24e6a316-87d8-4cb5-b4d2-3edefc5014df" providerId="ADAL" clId="{2C1732E8-A63A-4982-BE1A-76834EE92F59}" dt="2024-07-29T02:35:22.269" v="2544" actId="207"/>
          <ac:picMkLst>
            <pc:docMk/>
            <pc:sldMk cId="3528403064" sldId="329"/>
            <ac:picMk id="12" creationId="{7C956545-472A-4A8F-7739-41918481D040}"/>
          </ac:picMkLst>
        </pc:picChg>
        <pc:picChg chg="mod">
          <ac:chgData name="Dean Moule" userId="24e6a316-87d8-4cb5-b4d2-3edefc5014df" providerId="ADAL" clId="{2C1732E8-A63A-4982-BE1A-76834EE92F59}" dt="2024-07-29T00:18:43.376" v="2526" actId="207"/>
          <ac:picMkLst>
            <pc:docMk/>
            <pc:sldMk cId="3528403064" sldId="329"/>
            <ac:picMk id="15" creationId="{E3091491-DED5-163C-128A-DB83297BE8E9}"/>
          </ac:picMkLst>
        </pc:picChg>
        <pc:picChg chg="add del mod">
          <ac:chgData name="Dean Moule" userId="24e6a316-87d8-4cb5-b4d2-3edefc5014df" providerId="ADAL" clId="{2C1732E8-A63A-4982-BE1A-76834EE92F59}" dt="2024-07-26T01:07:48.477" v="830" actId="478"/>
          <ac:picMkLst>
            <pc:docMk/>
            <pc:sldMk cId="3528403064" sldId="329"/>
            <ac:picMk id="18" creationId="{1E97BEA9-FF97-E568-3189-0F01E15AC3B5}"/>
          </ac:picMkLst>
        </pc:picChg>
        <pc:picChg chg="add mod ord">
          <ac:chgData name="Dean Moule" userId="24e6a316-87d8-4cb5-b4d2-3edefc5014df" providerId="ADAL" clId="{2C1732E8-A63A-4982-BE1A-76834EE92F59}" dt="2024-07-29T03:28:52.161" v="2720" actId="1076"/>
          <ac:picMkLst>
            <pc:docMk/>
            <pc:sldMk cId="3528403064" sldId="329"/>
            <ac:picMk id="19" creationId="{919492C6-2B98-4F04-CD84-E123F1CC5AEC}"/>
          </ac:picMkLst>
        </pc:picChg>
        <pc:picChg chg="add mod ord">
          <ac:chgData name="Dean Moule" userId="24e6a316-87d8-4cb5-b4d2-3edefc5014df" providerId="ADAL" clId="{2C1732E8-A63A-4982-BE1A-76834EE92F59}" dt="2024-07-26T10:02:28.791" v="2413"/>
          <ac:picMkLst>
            <pc:docMk/>
            <pc:sldMk cId="3528403064" sldId="329"/>
            <ac:picMk id="20" creationId="{EFC868E0-AAF0-7668-AF79-41BC9DD9EED5}"/>
          </ac:picMkLst>
        </pc:picChg>
        <pc:picChg chg="add mod">
          <ac:chgData name="Dean Moule" userId="24e6a316-87d8-4cb5-b4d2-3edefc5014df" providerId="ADAL" clId="{2C1732E8-A63A-4982-BE1A-76834EE92F59}" dt="2024-07-26T10:02:28.791" v="2413"/>
          <ac:picMkLst>
            <pc:docMk/>
            <pc:sldMk cId="3528403064" sldId="329"/>
            <ac:picMk id="1026" creationId="{A2A1E820-B000-1CFB-D663-A29CDC70C1DA}"/>
          </ac:picMkLst>
        </pc:picChg>
      </pc:sldChg>
      <pc:sldChg chg="addSp delSp modSp add mod modAnim modNotes modNotesTx">
        <pc:chgData name="Dean Moule" userId="24e6a316-87d8-4cb5-b4d2-3edefc5014df" providerId="ADAL" clId="{2C1732E8-A63A-4982-BE1A-76834EE92F59}" dt="2024-07-29T23:10:44.848" v="5004"/>
        <pc:sldMkLst>
          <pc:docMk/>
          <pc:sldMk cId="1017406637" sldId="330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017406637" sldId="330"/>
            <ac:spMk id="2" creationId="{0E75828F-672F-EAE6-B2B5-D9D622BF22B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017406637" sldId="330"/>
            <ac:spMk id="3" creationId="{698B5461-94D1-A918-3190-C2FA49C7A18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017406637" sldId="330"/>
            <ac:spMk id="4" creationId="{E8D67186-1111-F84A-BEA3-2B555C980EF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017406637" sldId="330"/>
            <ac:spMk id="5" creationId="{C0DEDDE2-8B59-2F8D-6EDB-DCD0242D7521}"/>
          </ac:spMkLst>
        </pc:spChg>
        <pc:spChg chg="mod">
          <ac:chgData name="Dean Moule" userId="24e6a316-87d8-4cb5-b4d2-3edefc5014df" providerId="ADAL" clId="{2C1732E8-A63A-4982-BE1A-76834EE92F59}" dt="2024-07-29T03:38:02.449" v="2770" actId="6549"/>
          <ac:spMkLst>
            <pc:docMk/>
            <pc:sldMk cId="1017406637" sldId="330"/>
            <ac:spMk id="7" creationId="{DF4DB887-23F4-0BA8-7E8B-D0A33DE1B31C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017406637" sldId="330"/>
            <ac:spMk id="8" creationId="{4262C3B6-A2FE-1FD4-E725-B43B225BDDFA}"/>
          </ac:spMkLst>
        </pc:spChg>
        <pc:spChg chg="mod">
          <ac:chgData name="Dean Moule" userId="24e6a316-87d8-4cb5-b4d2-3edefc5014df" providerId="ADAL" clId="{2C1732E8-A63A-4982-BE1A-76834EE92F59}" dt="2024-07-29T02:33:34.469" v="2535" actId="207"/>
          <ac:spMkLst>
            <pc:docMk/>
            <pc:sldMk cId="1017406637" sldId="330"/>
            <ac:spMk id="10" creationId="{6DB04EF3-C453-1699-940B-CA4B1FAC2DDF}"/>
          </ac:spMkLst>
        </pc:spChg>
        <pc:spChg chg="mod">
          <ac:chgData name="Dean Moule" userId="24e6a316-87d8-4cb5-b4d2-3edefc5014df" providerId="ADAL" clId="{2C1732E8-A63A-4982-BE1A-76834EE92F59}" dt="2024-07-29T03:38:56.002" v="2782" actId="2711"/>
          <ac:spMkLst>
            <pc:docMk/>
            <pc:sldMk cId="1017406637" sldId="330"/>
            <ac:spMk id="11" creationId="{E8F9A977-8536-82B1-434B-B50A2C9AACDC}"/>
          </ac:spMkLst>
        </pc:spChg>
        <pc:spChg chg="mod">
          <ac:chgData name="Dean Moule" userId="24e6a316-87d8-4cb5-b4d2-3edefc5014df" providerId="ADAL" clId="{2C1732E8-A63A-4982-BE1A-76834EE92F59}" dt="2024-07-29T03:40:22.089" v="2810" actId="6549"/>
          <ac:spMkLst>
            <pc:docMk/>
            <pc:sldMk cId="1017406637" sldId="330"/>
            <ac:spMk id="13" creationId="{5F4AE2E7-105F-04DF-A2C8-78C8BC419AC2}"/>
          </ac:spMkLst>
        </pc:spChg>
        <pc:spChg chg="add mod">
          <ac:chgData name="Dean Moule" userId="24e6a316-87d8-4cb5-b4d2-3edefc5014df" providerId="ADAL" clId="{2C1732E8-A63A-4982-BE1A-76834EE92F59}" dt="2024-07-29T03:37:26.846" v="2764"/>
          <ac:spMkLst>
            <pc:docMk/>
            <pc:sldMk cId="1017406637" sldId="330"/>
            <ac:spMk id="14" creationId="{171057C7-8FC2-0297-B584-4621DCA5C109}"/>
          </ac:spMkLst>
        </pc:spChg>
        <pc:spChg chg="mod">
          <ac:chgData name="Dean Moule" userId="24e6a316-87d8-4cb5-b4d2-3edefc5014df" providerId="ADAL" clId="{2C1732E8-A63A-4982-BE1A-76834EE92F59}" dt="2024-07-29T03:48:58.744" v="2860" actId="20577"/>
          <ac:spMkLst>
            <pc:docMk/>
            <pc:sldMk cId="1017406637" sldId="330"/>
            <ac:spMk id="16" creationId="{6C1E2957-99E1-DBEA-F1DC-D58F0D6198A9}"/>
          </ac:spMkLst>
        </pc:spChg>
        <pc:spChg chg="add mod ord">
          <ac:chgData name="Dean Moule" userId="24e6a316-87d8-4cb5-b4d2-3edefc5014df" providerId="ADAL" clId="{2C1732E8-A63A-4982-BE1A-76834EE92F59}" dt="2024-07-29T07:06:02.418" v="4529" actId="167"/>
          <ac:spMkLst>
            <pc:docMk/>
            <pc:sldMk cId="1017406637" sldId="330"/>
            <ac:spMk id="17" creationId="{871E7994-A003-E2F6-E2B9-6E6711B334E3}"/>
          </ac:spMkLst>
        </pc:spChg>
        <pc:spChg chg="add mod">
          <ac:chgData name="Dean Moule" userId="24e6a316-87d8-4cb5-b4d2-3edefc5014df" providerId="ADAL" clId="{2C1732E8-A63A-4982-BE1A-76834EE92F59}" dt="2024-07-29T03:38:59.782" v="2783" actId="2711"/>
          <ac:spMkLst>
            <pc:docMk/>
            <pc:sldMk cId="1017406637" sldId="330"/>
            <ac:spMk id="33" creationId="{DA632B99-8D92-CF61-438D-D070CF7090C0}"/>
          </ac:spMkLst>
        </pc:spChg>
        <pc:spChg chg="add mod">
          <ac:chgData name="Dean Moule" userId="24e6a316-87d8-4cb5-b4d2-3edefc5014df" providerId="ADAL" clId="{2C1732E8-A63A-4982-BE1A-76834EE92F59}" dt="2024-07-29T03:39:02.662" v="2784" actId="2711"/>
          <ac:spMkLst>
            <pc:docMk/>
            <pc:sldMk cId="1017406637" sldId="330"/>
            <ac:spMk id="34" creationId="{5F07BA60-3D72-AEC9-BD10-021F08A86B19}"/>
          </ac:spMkLst>
        </pc:spChg>
        <pc:spChg chg="add mod ord">
          <ac:chgData name="Dean Moule" userId="24e6a316-87d8-4cb5-b4d2-3edefc5014df" providerId="ADAL" clId="{2C1732E8-A63A-4982-BE1A-76834EE92F59}" dt="2024-07-26T11:18:30.849" v="2417" actId="167"/>
          <ac:spMkLst>
            <pc:docMk/>
            <pc:sldMk cId="1017406637" sldId="330"/>
            <ac:spMk id="38" creationId="{3418A500-7C30-4BB7-B669-A3048C3D989D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6" creationId="{80FC6C72-1055-82AB-933F-A7EF852BDB94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9" creationId="{E097FD5A-D571-2770-3741-EC9310168A38}"/>
          </ac:picMkLst>
        </pc:picChg>
        <pc:picChg chg="mod">
          <ac:chgData name="Dean Moule" userId="24e6a316-87d8-4cb5-b4d2-3edefc5014df" providerId="ADAL" clId="{2C1732E8-A63A-4982-BE1A-76834EE92F59}" dt="2024-07-29T02:35:32.499" v="2546" actId="207"/>
          <ac:picMkLst>
            <pc:docMk/>
            <pc:sldMk cId="1017406637" sldId="330"/>
            <ac:picMk id="12" creationId="{7C956545-472A-4A8F-7739-41918481D040}"/>
          </ac:picMkLst>
        </pc:picChg>
        <pc:picChg chg="mod">
          <ac:chgData name="Dean Moule" userId="24e6a316-87d8-4cb5-b4d2-3edefc5014df" providerId="ADAL" clId="{2C1732E8-A63A-4982-BE1A-76834EE92F59}" dt="2024-07-29T02:34:29.925" v="2538" actId="207"/>
          <ac:picMkLst>
            <pc:docMk/>
            <pc:sldMk cId="1017406637" sldId="330"/>
            <ac:picMk id="15" creationId="{E3091491-DED5-163C-128A-DB83297BE8E9}"/>
          </ac:picMkLst>
        </pc:picChg>
        <pc:picChg chg="add del mod ord">
          <ac:chgData name="Dean Moule" userId="24e6a316-87d8-4cb5-b4d2-3edefc5014df" providerId="ADAL" clId="{2C1732E8-A63A-4982-BE1A-76834EE92F59}" dt="2024-07-26T01:41:54.462" v="1477" actId="478"/>
          <ac:picMkLst>
            <pc:docMk/>
            <pc:sldMk cId="1017406637" sldId="330"/>
            <ac:picMk id="17" creationId="{0E5F9D71-134C-E30C-0DB9-44F21B883330}"/>
          </ac:picMkLst>
        </pc:picChg>
        <pc:picChg chg="add mod or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19" creationId="{BD00C7AC-356D-4066-E0E0-A8B69EF5D445}"/>
          </ac:picMkLst>
        </pc:picChg>
        <pc:picChg chg="del">
          <ac:chgData name="Dean Moule" userId="24e6a316-87d8-4cb5-b4d2-3edefc5014df" providerId="ADAL" clId="{2C1732E8-A63A-4982-BE1A-76834EE92F59}" dt="2024-07-26T01:42:19.090" v="1479" actId="478"/>
          <ac:picMkLst>
            <pc:docMk/>
            <pc:sldMk cId="1017406637" sldId="330"/>
            <ac:picMk id="20" creationId="{EFC868E0-AAF0-7668-AF79-41BC9DD9EED5}"/>
          </ac:picMkLst>
        </pc:picChg>
        <pc:picChg chg="add mod or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22" creationId="{6C7574F1-1892-5B7F-7D85-EAA809C89494}"/>
          </ac:picMkLst>
        </pc:picChg>
        <pc:picChg chg="add del">
          <ac:chgData name="Dean Moule" userId="24e6a316-87d8-4cb5-b4d2-3edefc5014df" providerId="ADAL" clId="{2C1732E8-A63A-4982-BE1A-76834EE92F59}" dt="2024-07-26T01:53:12.055" v="1510" actId="478"/>
          <ac:picMkLst>
            <pc:docMk/>
            <pc:sldMk cId="1017406637" sldId="330"/>
            <ac:picMk id="24" creationId="{BE0C3224-8F4A-7983-D9EE-A7502470924A}"/>
          </ac:picMkLst>
        </pc:picChg>
        <pc:picChg chg="add mod or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26" creationId="{A6C1B6B1-8D14-EECE-ECEF-81C70C2E9986}"/>
          </ac:picMkLst>
        </pc:picChg>
        <pc:picChg chg="add mo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28" creationId="{2224F71B-CF85-A86C-FD89-1A90BCE2DECE}"/>
          </ac:picMkLst>
        </pc:picChg>
        <pc:picChg chg="add mod">
          <ac:chgData name="Dean Moule" userId="24e6a316-87d8-4cb5-b4d2-3edefc5014df" providerId="ADAL" clId="{2C1732E8-A63A-4982-BE1A-76834EE92F59}" dt="2024-07-29T03:40:50.560" v="2813" actId="1076"/>
          <ac:picMkLst>
            <pc:docMk/>
            <pc:sldMk cId="1017406637" sldId="330"/>
            <ac:picMk id="36" creationId="{F9D1549B-20A2-6332-FB96-C4CFFD00171E}"/>
          </ac:picMkLst>
        </pc:picChg>
        <pc:picChg chg="del">
          <ac:chgData name="Dean Moule" userId="24e6a316-87d8-4cb5-b4d2-3edefc5014df" providerId="ADAL" clId="{2C1732E8-A63A-4982-BE1A-76834EE92F59}" dt="2024-07-26T01:42:17.786" v="1478" actId="478"/>
          <ac:picMkLst>
            <pc:docMk/>
            <pc:sldMk cId="1017406637" sldId="330"/>
            <ac:picMk id="1026" creationId="{A2A1E820-B000-1CFB-D663-A29CDC70C1DA}"/>
          </ac:picMkLst>
        </pc:picChg>
        <pc:picChg chg="add mod">
          <ac:chgData name="Dean Moule" userId="24e6a316-87d8-4cb5-b4d2-3edefc5014df" providerId="ADAL" clId="{2C1732E8-A63A-4982-BE1A-76834EE92F59}" dt="2024-07-26T10:02:28.791" v="2413"/>
          <ac:picMkLst>
            <pc:docMk/>
            <pc:sldMk cId="1017406637" sldId="330"/>
            <ac:picMk id="2050" creationId="{ABC00A1C-EE92-223B-40B4-1BABA1492820}"/>
          </ac:picMkLst>
        </pc:picChg>
        <pc:cxnChg chg="add mod">
          <ac:chgData name="Dean Moule" userId="24e6a316-87d8-4cb5-b4d2-3edefc5014df" providerId="ADAL" clId="{2C1732E8-A63A-4982-BE1A-76834EE92F59}" dt="2024-07-26T10:02:28.791" v="2413"/>
          <ac:cxnSpMkLst>
            <pc:docMk/>
            <pc:sldMk cId="1017406637" sldId="330"/>
            <ac:cxnSpMk id="30" creationId="{DD2CE018-D584-3D44-B561-EE30ADB4A021}"/>
          </ac:cxnSpMkLst>
        </pc:cxnChg>
      </pc:sldChg>
      <pc:sldChg chg="addSp delSp modSp new mod ord modAnim">
        <pc:chgData name="Dean Moule" userId="24e6a316-87d8-4cb5-b4d2-3edefc5014df" providerId="ADAL" clId="{2C1732E8-A63A-4982-BE1A-76834EE92F59}" dt="2024-07-30T01:36:14.265" v="5691" actId="207"/>
        <pc:sldMkLst>
          <pc:docMk/>
          <pc:sldMk cId="582354349" sldId="331"/>
        </pc:sldMkLst>
        <pc:spChg chg="mod">
          <ac:chgData name="Dean Moule" userId="24e6a316-87d8-4cb5-b4d2-3edefc5014df" providerId="ADAL" clId="{2C1732E8-A63A-4982-BE1A-76834EE92F59}" dt="2024-07-29T05:24:22.673" v="3953"/>
          <ac:spMkLst>
            <pc:docMk/>
            <pc:sldMk cId="582354349" sldId="331"/>
            <ac:spMk id="2" creationId="{4A606E45-5198-4891-051F-59F92D5F9E21}"/>
          </ac:spMkLst>
        </pc:spChg>
        <pc:spChg chg="del mod">
          <ac:chgData name="Dean Moule" userId="24e6a316-87d8-4cb5-b4d2-3edefc5014df" providerId="ADAL" clId="{2C1732E8-A63A-4982-BE1A-76834EE92F59}" dt="2024-07-29T05:24:27.085" v="3954" actId="478"/>
          <ac:spMkLst>
            <pc:docMk/>
            <pc:sldMk cId="582354349" sldId="331"/>
            <ac:spMk id="3" creationId="{113C244E-F29F-6268-D2C8-E68934AAF1F5}"/>
          </ac:spMkLst>
        </pc:spChg>
        <pc:spChg chg="add mod">
          <ac:chgData name="Dean Moule" userId="24e6a316-87d8-4cb5-b4d2-3edefc5014df" providerId="ADAL" clId="{2C1732E8-A63A-4982-BE1A-76834EE92F59}" dt="2024-07-30T01:36:14.265" v="5691" actId="207"/>
          <ac:spMkLst>
            <pc:docMk/>
            <pc:sldMk cId="582354349" sldId="331"/>
            <ac:spMk id="4" creationId="{F1287A46-BA44-4A2F-E649-36AB55D6BDDB}"/>
          </ac:spMkLst>
        </pc:spChg>
        <pc:spChg chg="add mod">
          <ac:chgData name="Dean Moule" userId="24e6a316-87d8-4cb5-b4d2-3edefc5014df" providerId="ADAL" clId="{2C1732E8-A63A-4982-BE1A-76834EE92F59}" dt="2024-07-30T01:36:09.422" v="5690" actId="207"/>
          <ac:spMkLst>
            <pc:docMk/>
            <pc:sldMk cId="582354349" sldId="331"/>
            <ac:spMk id="5" creationId="{714E45C0-2D00-744C-C3E4-7A73949DBE00}"/>
          </ac:spMkLst>
        </pc:spChg>
        <pc:spChg chg="add del mod ord">
          <ac:chgData name="Dean Moule" userId="24e6a316-87d8-4cb5-b4d2-3edefc5014df" providerId="ADAL" clId="{2C1732E8-A63A-4982-BE1A-76834EE92F59}" dt="2024-07-30T01:33:09.694" v="5689" actId="478"/>
          <ac:spMkLst>
            <pc:docMk/>
            <pc:sldMk cId="582354349" sldId="331"/>
            <ac:spMk id="6" creationId="{FA69B595-9D18-72F9-CB2B-F3F42B32E7A6}"/>
          </ac:spMkLst>
        </pc:spChg>
        <pc:picChg chg="add del">
          <ac:chgData name="Dean Moule" userId="24e6a316-87d8-4cb5-b4d2-3edefc5014df" providerId="ADAL" clId="{2C1732E8-A63A-4982-BE1A-76834EE92F59}" dt="2024-07-29T05:36:48.145" v="4185" actId="478"/>
          <ac:picMkLst>
            <pc:docMk/>
            <pc:sldMk cId="582354349" sldId="331"/>
            <ac:picMk id="8" creationId="{222EE4B4-69FA-0987-F946-3D794EEB30C9}"/>
          </ac:picMkLst>
        </pc:picChg>
        <pc:picChg chg="add mod">
          <ac:chgData name="Dean Moule" userId="24e6a316-87d8-4cb5-b4d2-3edefc5014df" providerId="ADAL" clId="{2C1732E8-A63A-4982-BE1A-76834EE92F59}" dt="2024-07-29T05:49:06.822" v="4362" actId="1038"/>
          <ac:picMkLst>
            <pc:docMk/>
            <pc:sldMk cId="582354349" sldId="331"/>
            <ac:picMk id="10" creationId="{69C034D2-CCFC-E6D7-97AD-87FB2DF486F0}"/>
          </ac:picMkLst>
        </pc:picChg>
        <pc:picChg chg="add mod">
          <ac:chgData name="Dean Moule" userId="24e6a316-87d8-4cb5-b4d2-3edefc5014df" providerId="ADAL" clId="{2C1732E8-A63A-4982-BE1A-76834EE92F59}" dt="2024-07-29T05:47:19.921" v="4308" actId="1076"/>
          <ac:picMkLst>
            <pc:docMk/>
            <pc:sldMk cId="582354349" sldId="331"/>
            <ac:picMk id="1026" creationId="{CD4A7C01-C9F8-F547-D549-F3D00E04E36F}"/>
          </ac:picMkLst>
        </pc:picChg>
        <pc:picChg chg="add mod">
          <ac:chgData name="Dean Moule" userId="24e6a316-87d8-4cb5-b4d2-3edefc5014df" providerId="ADAL" clId="{2C1732E8-A63A-4982-BE1A-76834EE92F59}" dt="2024-07-29T05:26:48.115" v="3960"/>
          <ac:picMkLst>
            <pc:docMk/>
            <pc:sldMk cId="582354349" sldId="331"/>
            <ac:picMk id="1028" creationId="{803B4379-A6D6-99F7-1282-15E6C50B9669}"/>
          </ac:picMkLst>
        </pc:picChg>
        <pc:picChg chg="add mod">
          <ac:chgData name="Dean Moule" userId="24e6a316-87d8-4cb5-b4d2-3edefc5014df" providerId="ADAL" clId="{2C1732E8-A63A-4982-BE1A-76834EE92F59}" dt="2024-07-29T06:36:38.034" v="4520" actId="1035"/>
          <ac:picMkLst>
            <pc:docMk/>
            <pc:sldMk cId="582354349" sldId="331"/>
            <ac:picMk id="1030" creationId="{F0B046F6-DE25-7925-31CE-C21E28102E70}"/>
          </ac:picMkLst>
        </pc:picChg>
        <pc:cxnChg chg="add mod">
          <ac:chgData name="Dean Moule" userId="24e6a316-87d8-4cb5-b4d2-3edefc5014df" providerId="ADAL" clId="{2C1732E8-A63A-4982-BE1A-76834EE92F59}" dt="2024-07-29T06:36:38.034" v="4520" actId="1035"/>
          <ac:cxnSpMkLst>
            <pc:docMk/>
            <pc:sldMk cId="582354349" sldId="331"/>
            <ac:cxnSpMk id="12" creationId="{44B44AE4-94EC-9D0A-D7F7-9EA052837DAF}"/>
          </ac:cxnSpMkLst>
        </pc:cxnChg>
        <pc:cxnChg chg="add mod">
          <ac:chgData name="Dean Moule" userId="24e6a316-87d8-4cb5-b4d2-3edefc5014df" providerId="ADAL" clId="{2C1732E8-A63A-4982-BE1A-76834EE92F59}" dt="2024-07-29T06:36:27.112" v="4500" actId="14100"/>
          <ac:cxnSpMkLst>
            <pc:docMk/>
            <pc:sldMk cId="582354349" sldId="331"/>
            <ac:cxnSpMk id="14" creationId="{6CBA6672-EA61-48F8-167C-DCFD80BFD0C1}"/>
          </ac:cxnSpMkLst>
        </pc:cxnChg>
      </pc:sldChg>
      <pc:sldChg chg="addSp delSp modSp add mod ord modAnim modNotes modNotesTx">
        <pc:chgData name="Dean Moule" userId="24e6a316-87d8-4cb5-b4d2-3edefc5014df" providerId="ADAL" clId="{2C1732E8-A63A-4982-BE1A-76834EE92F59}" dt="2024-07-29T23:16:05.996" v="5050"/>
        <pc:sldMkLst>
          <pc:docMk/>
          <pc:sldMk cId="2610534949" sldId="332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610534949" sldId="332"/>
            <ac:spMk id="2" creationId="{0E75828F-672F-EAE6-B2B5-D9D622BF22B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610534949" sldId="332"/>
            <ac:spMk id="3" creationId="{698B5461-94D1-A918-3190-C2FA49C7A18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610534949" sldId="332"/>
            <ac:spMk id="4" creationId="{E8D67186-1111-F84A-BEA3-2B555C980EF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610534949" sldId="332"/>
            <ac:spMk id="5" creationId="{C0DEDDE2-8B59-2F8D-6EDB-DCD0242D7521}"/>
          </ac:spMkLst>
        </pc:spChg>
        <pc:spChg chg="mod">
          <ac:chgData name="Dean Moule" userId="24e6a316-87d8-4cb5-b4d2-3edefc5014df" providerId="ADAL" clId="{2C1732E8-A63A-4982-BE1A-76834EE92F59}" dt="2024-07-29T03:50:47.311" v="2918" actId="20577"/>
          <ac:spMkLst>
            <pc:docMk/>
            <pc:sldMk cId="2610534949" sldId="332"/>
            <ac:spMk id="7" creationId="{DF4DB887-23F4-0BA8-7E8B-D0A33DE1B31C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2610534949" sldId="332"/>
            <ac:spMk id="8" creationId="{4262C3B6-A2FE-1FD4-E725-B43B225BDDFA}"/>
          </ac:spMkLst>
        </pc:spChg>
        <pc:spChg chg="mod">
          <ac:chgData name="Dean Moule" userId="24e6a316-87d8-4cb5-b4d2-3edefc5014df" providerId="ADAL" clId="{2C1732E8-A63A-4982-BE1A-76834EE92F59}" dt="2024-07-29T02:34:12.065" v="2537" actId="207"/>
          <ac:spMkLst>
            <pc:docMk/>
            <pc:sldMk cId="2610534949" sldId="332"/>
            <ac:spMk id="10" creationId="{6DB04EF3-C453-1699-940B-CA4B1FAC2DDF}"/>
          </ac:spMkLst>
        </pc:spChg>
        <pc:spChg chg="mod">
          <ac:chgData name="Dean Moule" userId="24e6a316-87d8-4cb5-b4d2-3edefc5014df" providerId="ADAL" clId="{2C1732E8-A63A-4982-BE1A-76834EE92F59}" dt="2024-07-29T03:39:20.429" v="2791" actId="2711"/>
          <ac:spMkLst>
            <pc:docMk/>
            <pc:sldMk cId="2610534949" sldId="332"/>
            <ac:spMk id="11" creationId="{E8F9A977-8536-82B1-434B-B50A2C9AACDC}"/>
          </ac:spMkLst>
        </pc:spChg>
        <pc:spChg chg="mod">
          <ac:chgData name="Dean Moule" userId="24e6a316-87d8-4cb5-b4d2-3edefc5014df" providerId="ADAL" clId="{2C1732E8-A63A-4982-BE1A-76834EE92F59}" dt="2024-07-29T03:40:04.548" v="2808" actId="21"/>
          <ac:spMkLst>
            <pc:docMk/>
            <pc:sldMk cId="2610534949" sldId="332"/>
            <ac:spMk id="13" creationId="{5F4AE2E7-105F-04DF-A2C8-78C8BC419AC2}"/>
          </ac:spMkLst>
        </pc:spChg>
        <pc:spChg chg="add mod">
          <ac:chgData name="Dean Moule" userId="24e6a316-87d8-4cb5-b4d2-3edefc5014df" providerId="ADAL" clId="{2C1732E8-A63A-4982-BE1A-76834EE92F59}" dt="2024-07-29T03:50:09.823" v="2913" actId="688"/>
          <ac:spMkLst>
            <pc:docMk/>
            <pc:sldMk cId="2610534949" sldId="332"/>
            <ac:spMk id="14" creationId="{A9571253-54E1-2F45-DAAA-9698E2003961}"/>
          </ac:spMkLst>
        </pc:spChg>
        <pc:spChg chg="mod">
          <ac:chgData name="Dean Moule" userId="24e6a316-87d8-4cb5-b4d2-3edefc5014df" providerId="ADAL" clId="{2C1732E8-A63A-4982-BE1A-76834EE92F59}" dt="2024-07-29T03:54:12.927" v="2926" actId="13926"/>
          <ac:spMkLst>
            <pc:docMk/>
            <pc:sldMk cId="2610534949" sldId="332"/>
            <ac:spMk id="16" creationId="{6C1E2957-99E1-DBEA-F1DC-D58F0D6198A9}"/>
          </ac:spMkLst>
        </pc:spChg>
        <pc:spChg chg="add mod">
          <ac:chgData name="Dean Moule" userId="24e6a316-87d8-4cb5-b4d2-3edefc5014df" providerId="ADAL" clId="{2C1732E8-A63A-4982-BE1A-76834EE92F59}" dt="2024-07-29T03:50:38.233" v="2916" actId="1076"/>
          <ac:spMkLst>
            <pc:docMk/>
            <pc:sldMk cId="2610534949" sldId="332"/>
            <ac:spMk id="18" creationId="{45F0591C-924D-8148-E29B-9B248D23E725}"/>
          </ac:spMkLst>
        </pc:spChg>
        <pc:spChg chg="add mod">
          <ac:chgData name="Dean Moule" userId="24e6a316-87d8-4cb5-b4d2-3edefc5014df" providerId="ADAL" clId="{2C1732E8-A63A-4982-BE1A-76834EE92F59}" dt="2024-07-29T03:39:26.555" v="2792" actId="1076"/>
          <ac:spMkLst>
            <pc:docMk/>
            <pc:sldMk cId="2610534949" sldId="332"/>
            <ac:spMk id="31" creationId="{C8265FB7-C8CC-BB10-AC1B-02AA4189DFBE}"/>
          </ac:spMkLst>
        </pc:spChg>
        <pc:spChg chg="mod">
          <ac:chgData name="Dean Moule" userId="24e6a316-87d8-4cb5-b4d2-3edefc5014df" providerId="ADAL" clId="{2C1732E8-A63A-4982-BE1A-76834EE92F59}" dt="2024-07-29T03:39:18.229" v="2790" actId="2711"/>
          <ac:spMkLst>
            <pc:docMk/>
            <pc:sldMk cId="2610534949" sldId="332"/>
            <ac:spMk id="33" creationId="{DA632B99-8D92-CF61-438D-D070CF7090C0}"/>
          </ac:spMkLst>
        </pc:spChg>
        <pc:spChg chg="del mod">
          <ac:chgData name="Dean Moule" userId="24e6a316-87d8-4cb5-b4d2-3edefc5014df" providerId="ADAL" clId="{2C1732E8-A63A-4982-BE1A-76834EE92F59}" dt="2024-07-26T09:45:42.188" v="2375" actId="478"/>
          <ac:spMkLst>
            <pc:docMk/>
            <pc:sldMk cId="2610534949" sldId="332"/>
            <ac:spMk id="34" creationId="{5F07BA60-3D72-AEC9-BD10-021F08A86B19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610534949" sldId="332"/>
            <ac:picMk id="6" creationId="{80FC6C72-1055-82AB-933F-A7EF852BDB94}"/>
          </ac:picMkLst>
        </pc:picChg>
        <pc:picChg chg="mod">
          <ac:chgData name="Dean Moule" userId="24e6a316-87d8-4cb5-b4d2-3edefc5014df" providerId="ADAL" clId="{2C1732E8-A63A-4982-BE1A-76834EE92F59}" dt="2024-07-29T23:12:08.155" v="5007" actId="1076"/>
          <ac:picMkLst>
            <pc:docMk/>
            <pc:sldMk cId="2610534949" sldId="332"/>
            <ac:picMk id="9" creationId="{E097FD5A-D571-2770-3741-EC9310168A38}"/>
          </ac:picMkLst>
        </pc:picChg>
        <pc:picChg chg="mod">
          <ac:chgData name="Dean Moule" userId="24e6a316-87d8-4cb5-b4d2-3edefc5014df" providerId="ADAL" clId="{2C1732E8-A63A-4982-BE1A-76834EE92F59}" dt="2024-07-29T02:35:37.443" v="2547" actId="207"/>
          <ac:picMkLst>
            <pc:docMk/>
            <pc:sldMk cId="2610534949" sldId="332"/>
            <ac:picMk id="12" creationId="{7C956545-472A-4A8F-7739-41918481D040}"/>
          </ac:picMkLst>
        </pc:picChg>
        <pc:picChg chg="mod">
          <ac:chgData name="Dean Moule" userId="24e6a316-87d8-4cb5-b4d2-3edefc5014df" providerId="ADAL" clId="{2C1732E8-A63A-4982-BE1A-76834EE92F59}" dt="2024-07-29T02:35:03.902" v="2542" actId="207"/>
          <ac:picMkLst>
            <pc:docMk/>
            <pc:sldMk cId="2610534949" sldId="332"/>
            <ac:picMk id="15" creationId="{E3091491-DED5-163C-128A-DB83297BE8E9}"/>
          </ac:picMkLst>
        </pc:picChg>
        <pc:picChg chg="add del mod">
          <ac:chgData name="Dean Moule" userId="24e6a316-87d8-4cb5-b4d2-3edefc5014df" providerId="ADAL" clId="{2C1732E8-A63A-4982-BE1A-76834EE92F59}" dt="2024-07-29T03:55:08.420" v="2930" actId="478"/>
          <ac:picMkLst>
            <pc:docMk/>
            <pc:sldMk cId="2610534949" sldId="332"/>
            <ac:picMk id="17" creationId="{8E8B0719-4190-2EAA-0F7E-71DA9D4F7351}"/>
          </ac:picMkLst>
        </pc:picChg>
        <pc:picChg chg="del">
          <ac:chgData name="Dean Moule" userId="24e6a316-87d8-4cb5-b4d2-3edefc5014df" providerId="ADAL" clId="{2C1732E8-A63A-4982-BE1A-76834EE92F59}" dt="2024-07-26T02:28:50.882" v="2214" actId="478"/>
          <ac:picMkLst>
            <pc:docMk/>
            <pc:sldMk cId="2610534949" sldId="332"/>
            <ac:picMk id="19" creationId="{BD00C7AC-356D-4066-E0E0-A8B69EF5D445}"/>
          </ac:picMkLst>
        </pc:picChg>
        <pc:picChg chg="add del mod ord">
          <ac:chgData name="Dean Moule" userId="24e6a316-87d8-4cb5-b4d2-3edefc5014df" providerId="ADAL" clId="{2C1732E8-A63A-4982-BE1A-76834EE92F59}" dt="2024-07-29T04:47:14.087" v="3821" actId="21"/>
          <ac:picMkLst>
            <pc:docMk/>
            <pc:sldMk cId="2610534949" sldId="332"/>
            <ac:picMk id="20" creationId="{9F224FFD-5247-BCA0-2326-17FB764437E0}"/>
          </ac:picMkLst>
        </pc:picChg>
        <pc:picChg chg="add mod">
          <ac:chgData name="Dean Moule" userId="24e6a316-87d8-4cb5-b4d2-3edefc5014df" providerId="ADAL" clId="{2C1732E8-A63A-4982-BE1A-76834EE92F59}" dt="2024-07-26T10:02:28.791" v="2413"/>
          <ac:picMkLst>
            <pc:docMk/>
            <pc:sldMk cId="2610534949" sldId="332"/>
            <ac:picMk id="21" creationId="{2D06EF3B-FC1B-7DFE-BC08-5E090746F626}"/>
          </ac:picMkLst>
        </pc:picChg>
        <pc:picChg chg="del">
          <ac:chgData name="Dean Moule" userId="24e6a316-87d8-4cb5-b4d2-3edefc5014df" providerId="ADAL" clId="{2C1732E8-A63A-4982-BE1A-76834EE92F59}" dt="2024-07-26T07:20:38.283" v="2249" actId="478"/>
          <ac:picMkLst>
            <pc:docMk/>
            <pc:sldMk cId="2610534949" sldId="332"/>
            <ac:picMk id="22" creationId="{6C7574F1-1892-5B7F-7D85-EAA809C89494}"/>
          </ac:picMkLst>
        </pc:picChg>
        <pc:picChg chg="add mod ord">
          <ac:chgData name="Dean Moule" userId="24e6a316-87d8-4cb5-b4d2-3edefc5014df" providerId="ADAL" clId="{2C1732E8-A63A-4982-BE1A-76834EE92F59}" dt="2024-07-29T23:08:45.101" v="4992" actId="167"/>
          <ac:picMkLst>
            <pc:docMk/>
            <pc:sldMk cId="2610534949" sldId="332"/>
            <ac:picMk id="22" creationId="{8E8B0719-4190-2EAA-0F7E-71DA9D4F7351}"/>
          </ac:picMkLst>
        </pc:picChg>
        <pc:picChg chg="add mod ord">
          <ac:chgData name="Dean Moule" userId="24e6a316-87d8-4cb5-b4d2-3edefc5014df" providerId="ADAL" clId="{2C1732E8-A63A-4982-BE1A-76834EE92F59}" dt="2024-07-26T10:02:28.791" v="2413"/>
          <ac:picMkLst>
            <pc:docMk/>
            <pc:sldMk cId="2610534949" sldId="332"/>
            <ac:picMk id="24" creationId="{5E4E5725-1E4F-88F0-5EF2-1D1C42DC3082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2610534949" sldId="332"/>
            <ac:picMk id="26" creationId="{A6C1B6B1-8D14-EECE-ECEF-81C70C2E9986}"/>
          </ac:picMkLst>
        </pc:picChg>
        <pc:picChg chg="del mod">
          <ac:chgData name="Dean Moule" userId="24e6a316-87d8-4cb5-b4d2-3edefc5014df" providerId="ADAL" clId="{2C1732E8-A63A-4982-BE1A-76834EE92F59}" dt="2024-07-26T09:45:40.210" v="2374" actId="478"/>
          <ac:picMkLst>
            <pc:docMk/>
            <pc:sldMk cId="2610534949" sldId="332"/>
            <ac:picMk id="28" creationId="{2224F71B-CF85-A86C-FD89-1A90BCE2DECE}"/>
          </ac:picMkLst>
        </pc:picChg>
        <pc:picChg chg="add mod">
          <ac:chgData name="Dean Moule" userId="24e6a316-87d8-4cb5-b4d2-3edefc5014df" providerId="ADAL" clId="{2C1732E8-A63A-4982-BE1A-76834EE92F59}" dt="2024-07-29T03:39:47.625" v="2806" actId="1037"/>
          <ac:picMkLst>
            <pc:docMk/>
            <pc:sldMk cId="2610534949" sldId="332"/>
            <ac:picMk id="29" creationId="{2E190633-94B4-2740-5E10-665F3C097752}"/>
          </ac:picMkLst>
        </pc:picChg>
        <pc:picChg chg="del">
          <ac:chgData name="Dean Moule" userId="24e6a316-87d8-4cb5-b4d2-3edefc5014df" providerId="ADAL" clId="{2C1732E8-A63A-4982-BE1A-76834EE92F59}" dt="2024-07-26T02:29:05.593" v="2220" actId="478"/>
          <ac:picMkLst>
            <pc:docMk/>
            <pc:sldMk cId="2610534949" sldId="332"/>
            <ac:picMk id="36" creationId="{F9D1549B-20A2-6332-FB96-C4CFFD00171E}"/>
          </ac:picMkLst>
        </pc:picChg>
        <pc:picChg chg="del">
          <ac:chgData name="Dean Moule" userId="24e6a316-87d8-4cb5-b4d2-3edefc5014df" providerId="ADAL" clId="{2C1732E8-A63A-4982-BE1A-76834EE92F59}" dt="2024-07-26T07:20:43.079" v="2250" actId="478"/>
          <ac:picMkLst>
            <pc:docMk/>
            <pc:sldMk cId="2610534949" sldId="332"/>
            <ac:picMk id="2050" creationId="{ABC00A1C-EE92-223B-40B4-1BABA1492820}"/>
          </ac:picMkLst>
        </pc:picChg>
        <pc:cxnChg chg="mod">
          <ac:chgData name="Dean Moule" userId="24e6a316-87d8-4cb5-b4d2-3edefc5014df" providerId="ADAL" clId="{2C1732E8-A63A-4982-BE1A-76834EE92F59}" dt="2024-07-26T10:02:28.791" v="2413"/>
          <ac:cxnSpMkLst>
            <pc:docMk/>
            <pc:sldMk cId="2610534949" sldId="332"/>
            <ac:cxnSpMk id="30" creationId="{DD2CE018-D584-3D44-B561-EE30ADB4A021}"/>
          </ac:cxnSpMkLst>
        </pc:cxnChg>
      </pc:sldChg>
      <pc:sldChg chg="modSp del modNotes">
        <pc:chgData name="Dean Moule" userId="24e6a316-87d8-4cb5-b4d2-3edefc5014df" providerId="ADAL" clId="{2C1732E8-A63A-4982-BE1A-76834EE92F59}" dt="2024-07-30T00:48:20.126" v="5576" actId="47"/>
        <pc:sldMkLst>
          <pc:docMk/>
          <pc:sldMk cId="1150139523" sldId="333"/>
        </pc:sld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2" creationId="{0E75828F-672F-EAE6-B2B5-D9D622BF22B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3" creationId="{698B5461-94D1-A918-3190-C2FA49C7A18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4" creationId="{E8D67186-1111-F84A-BEA3-2B555C980EF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5" creationId="{C0DEDDE2-8B59-2F8D-6EDB-DCD0242D7521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7" creationId="{DF4DB887-23F4-0BA8-7E8B-D0A33DE1B31C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8" creationId="{4262C3B6-A2FE-1FD4-E725-B43B225BDDFA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10" creationId="{6DB04EF3-C453-1699-940B-CA4B1FAC2DDF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11" creationId="{E8F9A977-8536-82B1-434B-B50A2C9AACDC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13" creationId="{5F4AE2E7-105F-04DF-A2C8-78C8BC419AC2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16" creationId="{6C1E2957-99E1-DBEA-F1DC-D58F0D6198A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33" creationId="{DA632B99-8D92-CF61-438D-D070CF7090C0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k cId="1150139523" sldId="333"/>
            <ac:spMk id="34" creationId="{5F07BA60-3D72-AEC9-BD10-021F08A86B19}"/>
          </ac:spMkLst>
        </pc:s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6" creationId="{80FC6C72-1055-82AB-933F-A7EF852BDB94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9" creationId="{E097FD5A-D571-2770-3741-EC9310168A38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12" creationId="{7C956545-472A-4A8F-7739-41918481D040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15" creationId="{E3091491-DED5-163C-128A-DB83297BE8E9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19" creationId="{BD00C7AC-356D-4066-E0E0-A8B69EF5D445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22" creationId="{6C7574F1-1892-5B7F-7D85-EAA809C89494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26" creationId="{A6C1B6B1-8D14-EECE-ECEF-81C70C2E9986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28" creationId="{2224F71B-CF85-A86C-FD89-1A90BCE2DECE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36" creationId="{F9D1549B-20A2-6332-FB96-C4CFFD00171E}"/>
          </ac:picMkLst>
        </pc:pic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k cId="1150139523" sldId="333"/>
            <ac:picMk id="2050" creationId="{ABC00A1C-EE92-223B-40B4-1BABA1492820}"/>
          </ac:picMkLst>
        </pc:picChg>
        <pc:cxnChg chg="mod">
          <ac:chgData name="Dean Moule" userId="24e6a316-87d8-4cb5-b4d2-3edefc5014df" providerId="ADAL" clId="{2C1732E8-A63A-4982-BE1A-76834EE92F59}" dt="2024-07-26T10:02:28.791" v="2413"/>
          <ac:cxnSpMkLst>
            <pc:docMk/>
            <pc:sldMk cId="1150139523" sldId="333"/>
            <ac:cxnSpMk id="30" creationId="{DD2CE018-D584-3D44-B561-EE30ADB4A021}"/>
          </ac:cxnSpMkLst>
        </pc:cxnChg>
      </pc:sldChg>
      <pc:sldChg chg="addSp delSp modSp add mod ord modAnim modNotesTx">
        <pc:chgData name="Dean Moule" userId="24e6a316-87d8-4cb5-b4d2-3edefc5014df" providerId="ADAL" clId="{2C1732E8-A63A-4982-BE1A-76834EE92F59}" dt="2024-07-30T03:21:25.909" v="5821" actId="20577"/>
        <pc:sldMkLst>
          <pc:docMk/>
          <pc:sldMk cId="1586105225" sldId="334"/>
        </pc:sldMkLst>
        <pc:spChg chg="mod">
          <ac:chgData name="Dean Moule" userId="24e6a316-87d8-4cb5-b4d2-3edefc5014df" providerId="ADAL" clId="{2C1732E8-A63A-4982-BE1A-76834EE92F59}" dt="2024-07-29T03:55:37.032" v="2950" actId="20577"/>
          <ac:spMkLst>
            <pc:docMk/>
            <pc:sldMk cId="1586105225" sldId="334"/>
            <ac:spMk id="2" creationId="{0E75828F-672F-EAE6-B2B5-D9D622BF22B9}"/>
          </ac:spMkLst>
        </pc:spChg>
        <pc:spChg chg="mod">
          <ac:chgData name="Dean Moule" userId="24e6a316-87d8-4cb5-b4d2-3edefc5014df" providerId="ADAL" clId="{2C1732E8-A63A-4982-BE1A-76834EE92F59}" dt="2024-07-29T03:56:12.019" v="2985" actId="20577"/>
          <ac:spMkLst>
            <pc:docMk/>
            <pc:sldMk cId="1586105225" sldId="334"/>
            <ac:spMk id="7" creationId="{DF4DB887-23F4-0BA8-7E8B-D0A33DE1B31C}"/>
          </ac:spMkLst>
        </pc:spChg>
        <pc:spChg chg="mod">
          <ac:chgData name="Dean Moule" userId="24e6a316-87d8-4cb5-b4d2-3edefc5014df" providerId="ADAL" clId="{2C1732E8-A63A-4982-BE1A-76834EE92F59}" dt="2024-07-29T03:58:16.868" v="3108" actId="1076"/>
          <ac:spMkLst>
            <pc:docMk/>
            <pc:sldMk cId="1586105225" sldId="334"/>
            <ac:spMk id="11" creationId="{E8F9A977-8536-82B1-434B-B50A2C9AACDC}"/>
          </ac:spMkLst>
        </pc:spChg>
        <pc:spChg chg="mod">
          <ac:chgData name="Dean Moule" userId="24e6a316-87d8-4cb5-b4d2-3edefc5014df" providerId="ADAL" clId="{2C1732E8-A63A-4982-BE1A-76834EE92F59}" dt="2024-07-29T04:48:43.213" v="3904" actId="13926"/>
          <ac:spMkLst>
            <pc:docMk/>
            <pc:sldMk cId="1586105225" sldId="334"/>
            <ac:spMk id="13" creationId="{5F4AE2E7-105F-04DF-A2C8-78C8BC419AC2}"/>
          </ac:spMkLst>
        </pc:spChg>
        <pc:spChg chg="mod">
          <ac:chgData name="Dean Moule" userId="24e6a316-87d8-4cb5-b4d2-3edefc5014df" providerId="ADAL" clId="{2C1732E8-A63A-4982-BE1A-76834EE92F59}" dt="2024-07-30T03:20:49.623" v="5808" actId="207"/>
          <ac:spMkLst>
            <pc:docMk/>
            <pc:sldMk cId="1586105225" sldId="334"/>
            <ac:spMk id="14" creationId="{A9571253-54E1-2F45-DAAA-9698E2003961}"/>
          </ac:spMkLst>
        </pc:spChg>
        <pc:spChg chg="mod">
          <ac:chgData name="Dean Moule" userId="24e6a316-87d8-4cb5-b4d2-3edefc5014df" providerId="ADAL" clId="{2C1732E8-A63A-4982-BE1A-76834EE92F59}" dt="2024-07-30T03:21:25.909" v="5821" actId="20577"/>
          <ac:spMkLst>
            <pc:docMk/>
            <pc:sldMk cId="1586105225" sldId="334"/>
            <ac:spMk id="16" creationId="{6C1E2957-99E1-DBEA-F1DC-D58F0D6198A9}"/>
          </ac:spMkLst>
        </pc:spChg>
        <pc:spChg chg="del">
          <ac:chgData name="Dean Moule" userId="24e6a316-87d8-4cb5-b4d2-3edefc5014df" providerId="ADAL" clId="{2C1732E8-A63A-4982-BE1A-76834EE92F59}" dt="2024-07-29T03:56:17.876" v="2986" actId="478"/>
          <ac:spMkLst>
            <pc:docMk/>
            <pc:sldMk cId="1586105225" sldId="334"/>
            <ac:spMk id="18" creationId="{45F0591C-924D-8148-E29B-9B248D23E725}"/>
          </ac:spMkLst>
        </pc:spChg>
        <pc:spChg chg="add mod">
          <ac:chgData name="Dean Moule" userId="24e6a316-87d8-4cb5-b4d2-3edefc5014df" providerId="ADAL" clId="{2C1732E8-A63A-4982-BE1A-76834EE92F59}" dt="2024-07-29T04:46:01.015" v="3810" actId="1076"/>
          <ac:spMkLst>
            <pc:docMk/>
            <pc:sldMk cId="1586105225" sldId="334"/>
            <ac:spMk id="25" creationId="{425C8098-D003-3979-B980-75082C6E3FEF}"/>
          </ac:spMkLst>
        </pc:spChg>
        <pc:spChg chg="mod">
          <ac:chgData name="Dean Moule" userId="24e6a316-87d8-4cb5-b4d2-3edefc5014df" providerId="ADAL" clId="{2C1732E8-A63A-4982-BE1A-76834EE92F59}" dt="2024-07-29T04:46:21.470" v="3815" actId="1076"/>
          <ac:spMkLst>
            <pc:docMk/>
            <pc:sldMk cId="1586105225" sldId="334"/>
            <ac:spMk id="31" creationId="{C8265FB7-C8CC-BB10-AC1B-02AA4189DFBE}"/>
          </ac:spMkLst>
        </pc:spChg>
        <pc:spChg chg="mod">
          <ac:chgData name="Dean Moule" userId="24e6a316-87d8-4cb5-b4d2-3edefc5014df" providerId="ADAL" clId="{2C1732E8-A63A-4982-BE1A-76834EE92F59}" dt="2024-07-29T04:45:57.600" v="3808" actId="1076"/>
          <ac:spMkLst>
            <pc:docMk/>
            <pc:sldMk cId="1586105225" sldId="334"/>
            <ac:spMk id="33" creationId="{DA632B99-8D92-CF61-438D-D070CF7090C0}"/>
          </ac:spMkLst>
        </pc:spChg>
        <pc:spChg chg="add del mod">
          <ac:chgData name="Dean Moule" userId="24e6a316-87d8-4cb5-b4d2-3edefc5014df" providerId="ADAL" clId="{2C1732E8-A63A-4982-BE1A-76834EE92F59}" dt="2024-07-29T04:52:41.926" v="3907" actId="478"/>
          <ac:spMkLst>
            <pc:docMk/>
            <pc:sldMk cId="1586105225" sldId="334"/>
            <ac:spMk id="39" creationId="{C3E498AC-726A-7467-57FC-C82BBC66BE41}"/>
          </ac:spMkLst>
        </pc:spChg>
        <pc:spChg chg="add mod">
          <ac:chgData name="Dean Moule" userId="24e6a316-87d8-4cb5-b4d2-3edefc5014df" providerId="ADAL" clId="{2C1732E8-A63A-4982-BE1A-76834EE92F59}" dt="2024-07-29T04:53:49.872" v="3915" actId="1076"/>
          <ac:spMkLst>
            <pc:docMk/>
            <pc:sldMk cId="1586105225" sldId="334"/>
            <ac:spMk id="40" creationId="{4DE683F1-26B9-C7D8-498F-412F88441637}"/>
          </ac:spMkLst>
        </pc:spChg>
        <pc:picChg chg="del">
          <ac:chgData name="Dean Moule" userId="24e6a316-87d8-4cb5-b4d2-3edefc5014df" providerId="ADAL" clId="{2C1732E8-A63A-4982-BE1A-76834EE92F59}" dt="2024-07-29T04:47:08.505" v="3819" actId="21"/>
          <ac:picMkLst>
            <pc:docMk/>
            <pc:sldMk cId="1586105225" sldId="334"/>
            <ac:picMk id="17" creationId="{8E8B0719-4190-2EAA-0F7E-71DA9D4F7351}"/>
          </ac:picMkLst>
        </pc:picChg>
        <pc:picChg chg="add mod">
          <ac:chgData name="Dean Moule" userId="24e6a316-87d8-4cb5-b4d2-3edefc5014df" providerId="ADAL" clId="{2C1732E8-A63A-4982-BE1A-76834EE92F59}" dt="2024-07-29T04:01:58.943" v="3213" actId="1076"/>
          <ac:picMkLst>
            <pc:docMk/>
            <pc:sldMk cId="1586105225" sldId="334"/>
            <ac:picMk id="20" creationId="{177BD8AD-5F40-1C91-B409-09ECA91377C4}"/>
          </ac:picMkLst>
        </pc:picChg>
        <pc:picChg chg="del">
          <ac:chgData name="Dean Moule" userId="24e6a316-87d8-4cb5-b4d2-3edefc5014df" providerId="ADAL" clId="{2C1732E8-A63A-4982-BE1A-76834EE92F59}" dt="2024-07-29T03:56:48.949" v="3007" actId="478"/>
          <ac:picMkLst>
            <pc:docMk/>
            <pc:sldMk cId="1586105225" sldId="334"/>
            <ac:picMk id="21" creationId="{2D06EF3B-FC1B-7DFE-BC08-5E090746F626}"/>
          </ac:picMkLst>
        </pc:picChg>
        <pc:picChg chg="add mod ord">
          <ac:chgData name="Dean Moule" userId="24e6a316-87d8-4cb5-b4d2-3edefc5014df" providerId="ADAL" clId="{2C1732E8-A63A-4982-BE1A-76834EE92F59}" dt="2024-07-29T04:45:50.967" v="3806" actId="1076"/>
          <ac:picMkLst>
            <pc:docMk/>
            <pc:sldMk cId="1586105225" sldId="334"/>
            <ac:picMk id="23" creationId="{6A98ABBB-A6BF-8D58-67CB-B699E4B48381}"/>
          </ac:picMkLst>
        </pc:picChg>
        <pc:picChg chg="del">
          <ac:chgData name="Dean Moule" userId="24e6a316-87d8-4cb5-b4d2-3edefc5014df" providerId="ADAL" clId="{2C1732E8-A63A-4982-BE1A-76834EE92F59}" dt="2024-07-29T03:56:53.966" v="3009" actId="478"/>
          <ac:picMkLst>
            <pc:docMk/>
            <pc:sldMk cId="1586105225" sldId="334"/>
            <ac:picMk id="24" creationId="{5E4E5725-1E4F-88F0-5EF2-1D1C42DC3082}"/>
          </ac:picMkLst>
        </pc:picChg>
        <pc:picChg chg="del">
          <ac:chgData name="Dean Moule" userId="24e6a316-87d8-4cb5-b4d2-3edefc5014df" providerId="ADAL" clId="{2C1732E8-A63A-4982-BE1A-76834EE92F59}" dt="2024-07-29T03:56:49.940" v="3008" actId="478"/>
          <ac:picMkLst>
            <pc:docMk/>
            <pc:sldMk cId="1586105225" sldId="334"/>
            <ac:picMk id="26" creationId="{A6C1B6B1-8D14-EECE-ECEF-81C70C2E9986}"/>
          </ac:picMkLst>
        </pc:picChg>
        <pc:picChg chg="add del">
          <ac:chgData name="Dean Moule" userId="24e6a316-87d8-4cb5-b4d2-3edefc5014df" providerId="ADAL" clId="{2C1732E8-A63A-4982-BE1A-76834EE92F59}" dt="2024-07-29T04:42:21.649" v="3722" actId="478"/>
          <ac:picMkLst>
            <pc:docMk/>
            <pc:sldMk cId="1586105225" sldId="334"/>
            <ac:picMk id="28" creationId="{78A866D7-7F2B-2305-83A4-10E1B711220A}"/>
          </ac:picMkLst>
        </pc:picChg>
        <pc:picChg chg="del">
          <ac:chgData name="Dean Moule" userId="24e6a316-87d8-4cb5-b4d2-3edefc5014df" providerId="ADAL" clId="{2C1732E8-A63A-4982-BE1A-76834EE92F59}" dt="2024-07-29T03:58:19.144" v="3109" actId="478"/>
          <ac:picMkLst>
            <pc:docMk/>
            <pc:sldMk cId="1586105225" sldId="334"/>
            <ac:picMk id="29" creationId="{2E190633-94B4-2740-5E10-665F3C097752}"/>
          </ac:picMkLst>
        </pc:picChg>
        <pc:picChg chg="add mod">
          <ac:chgData name="Dean Moule" userId="24e6a316-87d8-4cb5-b4d2-3edefc5014df" providerId="ADAL" clId="{2C1732E8-A63A-4982-BE1A-76834EE92F59}" dt="2024-07-29T04:45:58.779" v="3809" actId="1076"/>
          <ac:picMkLst>
            <pc:docMk/>
            <pc:sldMk cId="1586105225" sldId="334"/>
            <ac:picMk id="34" creationId="{1CE3D82C-F007-775C-A7E9-37217B3736E4}"/>
          </ac:picMkLst>
        </pc:picChg>
        <pc:picChg chg="add mod">
          <ac:chgData name="Dean Moule" userId="24e6a316-87d8-4cb5-b4d2-3edefc5014df" providerId="ADAL" clId="{2C1732E8-A63A-4982-BE1A-76834EE92F59}" dt="2024-07-29T04:47:20.067" v="3823" actId="1076"/>
          <ac:picMkLst>
            <pc:docMk/>
            <pc:sldMk cId="1586105225" sldId="334"/>
            <ac:picMk id="38" creationId="{9F224FFD-5247-BCA0-2326-17FB764437E0}"/>
          </ac:picMkLst>
        </pc:picChg>
        <pc:cxnChg chg="del">
          <ac:chgData name="Dean Moule" userId="24e6a316-87d8-4cb5-b4d2-3edefc5014df" providerId="ADAL" clId="{2C1732E8-A63A-4982-BE1A-76834EE92F59}" dt="2024-07-29T04:25:43.826" v="3635" actId="478"/>
          <ac:cxnSpMkLst>
            <pc:docMk/>
            <pc:sldMk cId="1586105225" sldId="334"/>
            <ac:cxnSpMk id="30" creationId="{DD2CE018-D584-3D44-B561-EE30ADB4A021}"/>
          </ac:cxnSpMkLst>
        </pc:cxnChg>
        <pc:cxnChg chg="add mod">
          <ac:chgData name="Dean Moule" userId="24e6a316-87d8-4cb5-b4d2-3edefc5014df" providerId="ADAL" clId="{2C1732E8-A63A-4982-BE1A-76834EE92F59}" dt="2024-07-29T04:45:43.371" v="3803" actId="14100"/>
          <ac:cxnSpMkLst>
            <pc:docMk/>
            <pc:sldMk cId="1586105225" sldId="334"/>
            <ac:cxnSpMk id="35" creationId="{8C2BF08D-6595-E8B5-F76B-316FC80EF1EA}"/>
          </ac:cxnSpMkLst>
        </pc:cxnChg>
      </pc:sldChg>
      <pc:sldChg chg="addSp delSp modSp add mod modNotesTx">
        <pc:chgData name="Dean Moule" userId="24e6a316-87d8-4cb5-b4d2-3edefc5014df" providerId="ADAL" clId="{2C1732E8-A63A-4982-BE1A-76834EE92F59}" dt="2024-07-30T01:54:30.063" v="5781" actId="1076"/>
        <pc:sldMkLst>
          <pc:docMk/>
          <pc:sldMk cId="4193753946" sldId="335"/>
        </pc:sldMkLst>
        <pc:spChg chg="mod">
          <ac:chgData name="Dean Moule" userId="24e6a316-87d8-4cb5-b4d2-3edefc5014df" providerId="ADAL" clId="{2C1732E8-A63A-4982-BE1A-76834EE92F59}" dt="2024-07-29T07:17:41.166" v="4542" actId="2711"/>
          <ac:spMkLst>
            <pc:docMk/>
            <pc:sldMk cId="4193753946" sldId="335"/>
            <ac:spMk id="2" creationId="{5534524D-8749-76A3-88CC-77D219E4329E}"/>
          </ac:spMkLst>
        </pc:spChg>
        <pc:spChg chg="mod">
          <ac:chgData name="Dean Moule" userId="24e6a316-87d8-4cb5-b4d2-3edefc5014df" providerId="ADAL" clId="{2C1732E8-A63A-4982-BE1A-76834EE92F59}" dt="2024-07-30T01:54:27.366" v="5780" actId="20577"/>
          <ac:spMkLst>
            <pc:docMk/>
            <pc:sldMk cId="4193753946" sldId="335"/>
            <ac:spMk id="5" creationId="{03080790-54EC-CB07-86A3-64ACBBA89F34}"/>
          </ac:spMkLst>
        </pc:spChg>
        <pc:spChg chg="del mod">
          <ac:chgData name="Dean Moule" userId="24e6a316-87d8-4cb5-b4d2-3edefc5014df" providerId="ADAL" clId="{2C1732E8-A63A-4982-BE1A-76834EE92F59}" dt="2024-07-29T05:22:06.627" v="3940" actId="478"/>
          <ac:spMkLst>
            <pc:docMk/>
            <pc:sldMk cId="4193753946" sldId="335"/>
            <ac:spMk id="6" creationId="{8B314F7D-6D9B-37D8-E0F9-A2CA7BF5FD1D}"/>
          </ac:spMkLst>
        </pc:spChg>
        <pc:spChg chg="add del">
          <ac:chgData name="Dean Moule" userId="24e6a316-87d8-4cb5-b4d2-3edefc5014df" providerId="ADAL" clId="{2C1732E8-A63A-4982-BE1A-76834EE92F59}" dt="2024-07-29T05:18:30.056" v="3921" actId="22"/>
          <ac:spMkLst>
            <pc:docMk/>
            <pc:sldMk cId="4193753946" sldId="335"/>
            <ac:spMk id="7" creationId="{0BEF0A71-959C-61A5-4A56-F8B9CB80D2EB}"/>
          </ac:spMkLst>
        </pc:spChg>
        <pc:spChg chg="add del mod ord">
          <ac:chgData name="Dean Moule" userId="24e6a316-87d8-4cb5-b4d2-3edefc5014df" providerId="ADAL" clId="{2C1732E8-A63A-4982-BE1A-76834EE92F59}" dt="2024-07-29T06:32:21.309" v="4475" actId="478"/>
          <ac:spMkLst>
            <pc:docMk/>
            <pc:sldMk cId="4193753946" sldId="335"/>
            <ac:spMk id="10" creationId="{9A98EC9F-2785-6596-EDB0-02DC738B080F}"/>
          </ac:spMkLst>
        </pc:spChg>
        <pc:picChg chg="mod">
          <ac:chgData name="Dean Moule" userId="24e6a316-87d8-4cb5-b4d2-3edefc5014df" providerId="ADAL" clId="{2C1732E8-A63A-4982-BE1A-76834EE92F59}" dt="2024-07-30T01:28:58.857" v="5663" actId="1076"/>
          <ac:picMkLst>
            <pc:docMk/>
            <pc:sldMk cId="4193753946" sldId="335"/>
            <ac:picMk id="4" creationId="{D80C91A4-5939-D171-EA32-14EC69732AFD}"/>
          </ac:picMkLst>
        </pc:picChg>
        <pc:picChg chg="add mod">
          <ac:chgData name="Dean Moule" userId="24e6a316-87d8-4cb5-b4d2-3edefc5014df" providerId="ADAL" clId="{2C1732E8-A63A-4982-BE1A-76834EE92F59}" dt="2024-07-30T01:54:30.063" v="5781" actId="1076"/>
          <ac:picMkLst>
            <pc:docMk/>
            <pc:sldMk cId="4193753946" sldId="335"/>
            <ac:picMk id="9" creationId="{4BE58536-FB47-E758-CDCE-C05615DAB6D6}"/>
          </ac:picMkLst>
        </pc:picChg>
      </pc:sldChg>
      <pc:sldChg chg="addSp delSp modSp add mod delAnim modAnim modNotesTx">
        <pc:chgData name="Dean Moule" userId="24e6a316-87d8-4cb5-b4d2-3edefc5014df" providerId="ADAL" clId="{2C1732E8-A63A-4982-BE1A-76834EE92F59}" dt="2024-07-30T03:21:46.271" v="5828" actId="1076"/>
        <pc:sldMkLst>
          <pc:docMk/>
          <pc:sldMk cId="2357056673" sldId="336"/>
        </pc:sldMkLst>
        <pc:spChg chg="mod">
          <ac:chgData name="Dean Moule" userId="24e6a316-87d8-4cb5-b4d2-3edefc5014df" providerId="ADAL" clId="{2C1732E8-A63A-4982-BE1A-76834EE92F59}" dt="2024-07-29T23:51:03.187" v="5359" actId="313"/>
          <ac:spMkLst>
            <pc:docMk/>
            <pc:sldMk cId="2357056673" sldId="336"/>
            <ac:spMk id="2" creationId="{4A606E45-5198-4891-051F-59F92D5F9E21}"/>
          </ac:spMkLst>
        </pc:spChg>
        <pc:spChg chg="add del mod">
          <ac:chgData name="Dean Moule" userId="24e6a316-87d8-4cb5-b4d2-3edefc5014df" providerId="ADAL" clId="{2C1732E8-A63A-4982-BE1A-76834EE92F59}" dt="2024-07-29T23:49:42.623" v="5347" actId="478"/>
          <ac:spMkLst>
            <pc:docMk/>
            <pc:sldMk cId="2357056673" sldId="336"/>
            <ac:spMk id="3" creationId="{203C363F-129B-4083-5737-3DFDB7D0A7A6}"/>
          </ac:spMkLst>
        </pc:spChg>
        <pc:spChg chg="mod">
          <ac:chgData name="Dean Moule" userId="24e6a316-87d8-4cb5-b4d2-3edefc5014df" providerId="ADAL" clId="{2C1732E8-A63A-4982-BE1A-76834EE92F59}" dt="2024-07-30T03:21:36.082" v="5827" actId="20577"/>
          <ac:spMkLst>
            <pc:docMk/>
            <pc:sldMk cId="2357056673" sldId="336"/>
            <ac:spMk id="4" creationId="{F1287A46-BA44-4A2F-E649-36AB55D6BDDB}"/>
          </ac:spMkLst>
        </pc:spChg>
        <pc:spChg chg="del">
          <ac:chgData name="Dean Moule" userId="24e6a316-87d8-4cb5-b4d2-3edefc5014df" providerId="ADAL" clId="{2C1732E8-A63A-4982-BE1A-76834EE92F59}" dt="2024-07-29T23:44:21.913" v="5109" actId="478"/>
          <ac:spMkLst>
            <pc:docMk/>
            <pc:sldMk cId="2357056673" sldId="336"/>
            <ac:spMk id="5" creationId="{714E45C0-2D00-744C-C3E4-7A73949DBE00}"/>
          </ac:spMkLst>
        </pc:spChg>
        <pc:spChg chg="del">
          <ac:chgData name="Dean Moule" userId="24e6a316-87d8-4cb5-b4d2-3edefc5014df" providerId="ADAL" clId="{2C1732E8-A63A-4982-BE1A-76834EE92F59}" dt="2024-07-30T01:32:48.767" v="5687" actId="478"/>
          <ac:spMkLst>
            <pc:docMk/>
            <pc:sldMk cId="2357056673" sldId="336"/>
            <ac:spMk id="6" creationId="{FA69B595-9D18-72F9-CB2B-F3F42B32E7A6}"/>
          </ac:spMkLst>
        </pc:spChg>
        <pc:spChg chg="add del mod">
          <ac:chgData name="Dean Moule" userId="24e6a316-87d8-4cb5-b4d2-3edefc5014df" providerId="ADAL" clId="{2C1732E8-A63A-4982-BE1A-76834EE92F59}" dt="2024-07-29T23:47:52.469" v="5320" actId="478"/>
          <ac:spMkLst>
            <pc:docMk/>
            <pc:sldMk cId="2357056673" sldId="336"/>
            <ac:spMk id="7" creationId="{4B88EC4B-8589-280C-7AAB-1D0C673EB092}"/>
          </ac:spMkLst>
        </pc:spChg>
        <pc:spChg chg="add mod">
          <ac:chgData name="Dean Moule" userId="24e6a316-87d8-4cb5-b4d2-3edefc5014df" providerId="ADAL" clId="{2C1732E8-A63A-4982-BE1A-76834EE92F59}" dt="2024-07-30T01:32:46.158" v="5686" actId="207"/>
          <ac:spMkLst>
            <pc:docMk/>
            <pc:sldMk cId="2357056673" sldId="336"/>
            <ac:spMk id="8" creationId="{1341DB48-1145-5453-083B-17C61D3A0D83}"/>
          </ac:spMkLst>
        </pc:spChg>
        <pc:picChg chg="add mod">
          <ac:chgData name="Dean Moule" userId="24e6a316-87d8-4cb5-b4d2-3edefc5014df" providerId="ADAL" clId="{2C1732E8-A63A-4982-BE1A-76834EE92F59}" dt="2024-07-30T03:21:46.271" v="5828" actId="1076"/>
          <ac:picMkLst>
            <pc:docMk/>
            <pc:sldMk cId="2357056673" sldId="336"/>
            <ac:picMk id="9" creationId="{872F6100-6B01-2D5C-94F6-A01A8E3E9839}"/>
          </ac:picMkLst>
        </pc:picChg>
        <pc:picChg chg="del">
          <ac:chgData name="Dean Moule" userId="24e6a316-87d8-4cb5-b4d2-3edefc5014df" providerId="ADAL" clId="{2C1732E8-A63A-4982-BE1A-76834EE92F59}" dt="2024-07-29T23:44:23.199" v="5110" actId="478"/>
          <ac:picMkLst>
            <pc:docMk/>
            <pc:sldMk cId="2357056673" sldId="336"/>
            <ac:picMk id="10" creationId="{69C034D2-CCFC-E6D7-97AD-87FB2DF486F0}"/>
          </ac:picMkLst>
        </pc:picChg>
        <pc:picChg chg="del">
          <ac:chgData name="Dean Moule" userId="24e6a316-87d8-4cb5-b4d2-3edefc5014df" providerId="ADAL" clId="{2C1732E8-A63A-4982-BE1A-76834EE92F59}" dt="2024-07-29T23:44:26.589" v="5111" actId="478"/>
          <ac:picMkLst>
            <pc:docMk/>
            <pc:sldMk cId="2357056673" sldId="336"/>
            <ac:picMk id="1026" creationId="{CD4A7C01-C9F8-F547-D549-F3D00E04E36F}"/>
          </ac:picMkLst>
        </pc:picChg>
        <pc:picChg chg="del">
          <ac:chgData name="Dean Moule" userId="24e6a316-87d8-4cb5-b4d2-3edefc5014df" providerId="ADAL" clId="{2C1732E8-A63A-4982-BE1A-76834EE92F59}" dt="2024-07-29T23:44:28.350" v="5113" actId="478"/>
          <ac:picMkLst>
            <pc:docMk/>
            <pc:sldMk cId="2357056673" sldId="336"/>
            <ac:picMk id="1030" creationId="{F0B046F6-DE25-7925-31CE-C21E28102E70}"/>
          </ac:picMkLst>
        </pc:picChg>
        <pc:cxnChg chg="del">
          <ac:chgData name="Dean Moule" userId="24e6a316-87d8-4cb5-b4d2-3edefc5014df" providerId="ADAL" clId="{2C1732E8-A63A-4982-BE1A-76834EE92F59}" dt="2024-07-29T23:44:29.308" v="5114" actId="478"/>
          <ac:cxnSpMkLst>
            <pc:docMk/>
            <pc:sldMk cId="2357056673" sldId="336"/>
            <ac:cxnSpMk id="12" creationId="{44B44AE4-94EC-9D0A-D7F7-9EA052837DAF}"/>
          </ac:cxnSpMkLst>
        </pc:cxnChg>
        <pc:cxnChg chg="del">
          <ac:chgData name="Dean Moule" userId="24e6a316-87d8-4cb5-b4d2-3edefc5014df" providerId="ADAL" clId="{2C1732E8-A63A-4982-BE1A-76834EE92F59}" dt="2024-07-29T23:44:27.707" v="5112" actId="478"/>
          <ac:cxnSpMkLst>
            <pc:docMk/>
            <pc:sldMk cId="2357056673" sldId="336"/>
            <ac:cxnSpMk id="14" creationId="{6CBA6672-EA61-48F8-167C-DCFD80BFD0C1}"/>
          </ac:cxnSpMkLst>
        </pc:cxnChg>
      </pc:sldChg>
      <pc:sldChg chg="modSp new mod modShow">
        <pc:chgData name="Dean Moule" userId="24e6a316-87d8-4cb5-b4d2-3edefc5014df" providerId="ADAL" clId="{2C1732E8-A63A-4982-BE1A-76834EE92F59}" dt="2024-07-30T03:17:58.844" v="5790" actId="729"/>
        <pc:sldMkLst>
          <pc:docMk/>
          <pc:sldMk cId="2926746956" sldId="337"/>
        </pc:sldMkLst>
        <pc:spChg chg="mod">
          <ac:chgData name="Dean Moule" userId="24e6a316-87d8-4cb5-b4d2-3edefc5014df" providerId="ADAL" clId="{2C1732E8-A63A-4982-BE1A-76834EE92F59}" dt="2024-07-30T00:49:07.674" v="5594" actId="20577"/>
          <ac:spMkLst>
            <pc:docMk/>
            <pc:sldMk cId="2926746956" sldId="337"/>
            <ac:spMk id="2" creationId="{6531E783-09E1-EF05-89ED-8C051026FCC5}"/>
          </ac:spMkLst>
        </pc:spChg>
        <pc:spChg chg="mod">
          <ac:chgData name="Dean Moule" userId="24e6a316-87d8-4cb5-b4d2-3edefc5014df" providerId="ADAL" clId="{2C1732E8-A63A-4982-BE1A-76834EE92F59}" dt="2024-07-30T00:48:47.080" v="5582" actId="688"/>
          <ac:spMkLst>
            <pc:docMk/>
            <pc:sldMk cId="2926746956" sldId="337"/>
            <ac:spMk id="3" creationId="{9455EC9D-2349-2959-0C3B-8DC63952C0F0}"/>
          </ac:spMkLst>
        </pc:spChg>
      </pc:sldChg>
      <pc:sldMasterChg chg="modSp modSldLayout">
        <pc:chgData name="Dean Moule" userId="24e6a316-87d8-4cb5-b4d2-3edefc5014df" providerId="ADAL" clId="{2C1732E8-A63A-4982-BE1A-76834EE92F59}" dt="2024-07-26T10:02:28.791" v="2413"/>
        <pc:sldMasterMkLst>
          <pc:docMk/>
          <pc:sldMasterMk cId="1407328620" sldId="2147483648"/>
        </pc:sldMasterMkLst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asterMk cId="1407328620" sldId="2147483648"/>
            <ac:spMk id="2" creationId="{27B8C893-379D-0E67-CF0D-483BFD909932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asterMk cId="1407328620" sldId="2147483648"/>
            <ac:spMk id="3" creationId="{2D104D95-F587-374C-5AD8-129677226047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asterMk cId="1407328620" sldId="2147483648"/>
            <ac:spMk id="4" creationId="{C09CBD53-DE23-8F20-578F-EDA6C89C642D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asterMk cId="1407328620" sldId="2147483648"/>
            <ac:spMk id="5" creationId="{066B61D6-16C2-B55B-F517-563EFA72CFF9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asterMk cId="1407328620" sldId="2147483648"/>
            <ac:spMk id="6" creationId="{5393E85C-3A50-8E11-C3D5-C5CCEB6C2FBE}"/>
          </ac:spMkLst>
        </pc:spChg>
        <pc:spChg chg="mod">
          <ac:chgData name="Dean Moule" userId="24e6a316-87d8-4cb5-b4d2-3edefc5014df" providerId="ADAL" clId="{2C1732E8-A63A-4982-BE1A-76834EE92F59}" dt="2024-07-26T10:02:28.791" v="2413"/>
          <ac:spMkLst>
            <pc:docMk/>
            <pc:sldMasterMk cId="1407328620" sldId="2147483648"/>
            <ac:spMk id="9" creationId="{66A372D3-0296-8AC6-F9CF-D11F82738058}"/>
          </ac:spMkLst>
        </pc:spChg>
        <pc:grpChg chg="mod">
          <ac:chgData name="Dean Moule" userId="24e6a316-87d8-4cb5-b4d2-3edefc5014df" providerId="ADAL" clId="{2C1732E8-A63A-4982-BE1A-76834EE92F59}" dt="2024-07-26T10:02:28.791" v="2413"/>
          <ac:grpSpMkLst>
            <pc:docMk/>
            <pc:sldMasterMk cId="1407328620" sldId="2147483648"/>
            <ac:grpSpMk id="8" creationId="{7B51BBF4-E331-BDE1-BCA8-45EC1658C069}"/>
          </ac:grpSpMkLst>
        </pc:grpChg>
        <pc:picChg chg="mod">
          <ac:chgData name="Dean Moule" userId="24e6a316-87d8-4cb5-b4d2-3edefc5014df" providerId="ADAL" clId="{2C1732E8-A63A-4982-BE1A-76834EE92F59}" dt="2024-07-26T10:02:28.791" v="2413"/>
          <ac:picMkLst>
            <pc:docMk/>
            <pc:sldMasterMk cId="1407328620" sldId="2147483648"/>
            <ac:picMk id="10" creationId="{925C45C4-36A0-8B09-96D9-09A6BE2DB208}"/>
          </ac:picMkLst>
        </pc:picChg>
        <pc:sldLayoutChg chg="modSp">
          <pc:chgData name="Dean Moule" userId="24e6a316-87d8-4cb5-b4d2-3edefc5014df" providerId="ADAL" clId="{2C1732E8-A63A-4982-BE1A-76834EE92F59}" dt="2024-07-26T10:02:28.791" v="2413"/>
          <pc:sldLayoutMkLst>
            <pc:docMk/>
            <pc:sldMasterMk cId="1407328620" sldId="2147483648"/>
            <pc:sldLayoutMk cId="3299925953" sldId="2147483649"/>
          </pc:sldLayoutMkLst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3299925953" sldId="2147483649"/>
              <ac:spMk id="2" creationId="{4424CB4E-0242-66AF-8862-01303FF24939}"/>
            </ac:spMkLst>
          </pc:spChg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3299925953" sldId="2147483649"/>
              <ac:spMk id="3" creationId="{FAA4D64F-3230-67D5-A4E1-A4B512CEDAA7}"/>
            </ac:spMkLst>
          </pc:spChg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3299925953" sldId="2147483649"/>
              <ac:spMk id="11" creationId="{CCCA0FAF-CED3-A121-7D43-670B7B335BA6}"/>
            </ac:spMkLst>
          </pc:spChg>
          <pc:grpChg chg="mod">
            <ac:chgData name="Dean Moule" userId="24e6a316-87d8-4cb5-b4d2-3edefc5014df" providerId="ADAL" clId="{2C1732E8-A63A-4982-BE1A-76834EE92F59}" dt="2024-07-26T10:02:28.791" v="2413"/>
            <ac:grpSpMkLst>
              <pc:docMk/>
              <pc:sldMasterMk cId="1407328620" sldId="2147483648"/>
              <pc:sldLayoutMk cId="3299925953" sldId="2147483649"/>
              <ac:grpSpMk id="10" creationId="{FCE983AC-B81B-40B8-DEA1-D0BB458145ED}"/>
            </ac:grpSpMkLst>
          </pc:grpChg>
          <pc:picChg chg="mod">
            <ac:chgData name="Dean Moule" userId="24e6a316-87d8-4cb5-b4d2-3edefc5014df" providerId="ADAL" clId="{2C1732E8-A63A-4982-BE1A-76834EE92F59}" dt="2024-07-26T10:02:28.791" v="2413"/>
            <ac:picMkLst>
              <pc:docMk/>
              <pc:sldMasterMk cId="1407328620" sldId="2147483648"/>
              <pc:sldLayoutMk cId="3299925953" sldId="2147483649"/>
              <ac:picMk id="7" creationId="{3CE7EE03-7E91-39D5-F59A-7FEF8DA7E54B}"/>
            </ac:picMkLst>
          </pc:picChg>
          <pc:picChg chg="mod">
            <ac:chgData name="Dean Moule" userId="24e6a316-87d8-4cb5-b4d2-3edefc5014df" providerId="ADAL" clId="{2C1732E8-A63A-4982-BE1A-76834EE92F59}" dt="2024-07-26T10:02:28.791" v="2413"/>
            <ac:picMkLst>
              <pc:docMk/>
              <pc:sldMasterMk cId="1407328620" sldId="2147483648"/>
              <pc:sldLayoutMk cId="3299925953" sldId="2147483649"/>
              <ac:picMk id="12" creationId="{79502AC7-CD4F-86FC-0440-139B88601BA8}"/>
            </ac:picMkLst>
          </pc:picChg>
        </pc:sldLayoutChg>
        <pc:sldLayoutChg chg="modSp">
          <pc:chgData name="Dean Moule" userId="24e6a316-87d8-4cb5-b4d2-3edefc5014df" providerId="ADAL" clId="{2C1732E8-A63A-4982-BE1A-76834EE92F59}" dt="2024-07-26T10:02:28.791" v="2413"/>
          <pc:sldLayoutMkLst>
            <pc:docMk/>
            <pc:sldMasterMk cId="1407328620" sldId="2147483648"/>
            <pc:sldLayoutMk cId="953980059" sldId="2147483650"/>
          </pc:sldLayoutMkLst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953980059" sldId="2147483650"/>
              <ac:spMk id="2" creationId="{22D57748-2E19-3321-6535-890587477CD5}"/>
            </ac:spMkLst>
          </pc:spChg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953980059" sldId="2147483650"/>
              <ac:spMk id="8" creationId="{FB1798FA-A926-4BCA-1D8A-A902256F2231}"/>
            </ac:spMkLst>
          </pc:spChg>
          <pc:grpChg chg="mod">
            <ac:chgData name="Dean Moule" userId="24e6a316-87d8-4cb5-b4d2-3edefc5014df" providerId="ADAL" clId="{2C1732E8-A63A-4982-BE1A-76834EE92F59}" dt="2024-07-26T10:02:28.791" v="2413"/>
            <ac:grpSpMkLst>
              <pc:docMk/>
              <pc:sldMasterMk cId="1407328620" sldId="2147483648"/>
              <pc:sldLayoutMk cId="953980059" sldId="2147483650"/>
              <ac:grpSpMk id="10" creationId="{C149F743-0495-314E-201F-7776A79E87C2}"/>
            </ac:grpSpMkLst>
          </pc:grpChg>
          <pc:picChg chg="mod">
            <ac:chgData name="Dean Moule" userId="24e6a316-87d8-4cb5-b4d2-3edefc5014df" providerId="ADAL" clId="{2C1732E8-A63A-4982-BE1A-76834EE92F59}" dt="2024-07-26T10:02:28.791" v="2413"/>
            <ac:picMkLst>
              <pc:docMk/>
              <pc:sldMasterMk cId="1407328620" sldId="2147483648"/>
              <pc:sldLayoutMk cId="953980059" sldId="2147483650"/>
              <ac:picMk id="9" creationId="{CB028F8E-79C6-FEFC-77C0-5A6710F49141}"/>
            </ac:picMkLst>
          </pc:picChg>
        </pc:sldLayoutChg>
        <pc:sldLayoutChg chg="modSp">
          <pc:chgData name="Dean Moule" userId="24e6a316-87d8-4cb5-b4d2-3edefc5014df" providerId="ADAL" clId="{2C1732E8-A63A-4982-BE1A-76834EE92F59}" dt="2024-07-26T10:02:28.791" v="2413"/>
          <pc:sldLayoutMkLst>
            <pc:docMk/>
            <pc:sldMasterMk cId="1407328620" sldId="2147483648"/>
            <pc:sldLayoutMk cId="4027576476" sldId="2147483654"/>
          </pc:sldLayoutMkLst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4027576476" sldId="2147483654"/>
              <ac:spMk id="2" creationId="{E1182504-EC4C-E943-B48E-87D6F1D4FF62}"/>
            </ac:spMkLst>
          </pc:spChg>
          <pc:spChg chg="mod">
            <ac:chgData name="Dean Moule" userId="24e6a316-87d8-4cb5-b4d2-3edefc5014df" providerId="ADAL" clId="{2C1732E8-A63A-4982-BE1A-76834EE92F59}" dt="2024-07-26T10:02:28.791" v="2413"/>
            <ac:spMkLst>
              <pc:docMk/>
              <pc:sldMasterMk cId="1407328620" sldId="2147483648"/>
              <pc:sldLayoutMk cId="4027576476" sldId="2147483654"/>
              <ac:spMk id="8" creationId="{4EA8189C-B348-6319-8441-CF6E4BC2136E}"/>
            </ac:spMkLst>
          </pc:spChg>
          <pc:grpChg chg="mod">
            <ac:chgData name="Dean Moule" userId="24e6a316-87d8-4cb5-b4d2-3edefc5014df" providerId="ADAL" clId="{2C1732E8-A63A-4982-BE1A-76834EE92F59}" dt="2024-07-26T10:02:28.791" v="2413"/>
            <ac:grpSpMkLst>
              <pc:docMk/>
              <pc:sldMasterMk cId="1407328620" sldId="2147483648"/>
              <pc:sldLayoutMk cId="4027576476" sldId="2147483654"/>
              <ac:grpSpMk id="7" creationId="{4247563A-BC42-54CA-EF49-5A4D0438546E}"/>
            </ac:grpSpMkLst>
          </pc:grpChg>
          <pc:picChg chg="mod">
            <ac:chgData name="Dean Moule" userId="24e6a316-87d8-4cb5-b4d2-3edefc5014df" providerId="ADAL" clId="{2C1732E8-A63A-4982-BE1A-76834EE92F59}" dt="2024-07-26T10:02:28.791" v="2413"/>
            <ac:picMkLst>
              <pc:docMk/>
              <pc:sldMasterMk cId="1407328620" sldId="2147483648"/>
              <pc:sldLayoutMk cId="4027576476" sldId="2147483654"/>
              <ac:picMk id="9" creationId="{260301EC-0A23-E4B2-7A7B-F2130B68830A}"/>
            </ac:picMkLst>
          </pc:picChg>
        </pc:sldLayoutChg>
      </pc:sldMasterChg>
    </pc:docChg>
  </pc:docChgLst>
  <pc:docChgLst>
    <pc:chgData name="Dean Moule" userId="24e6a316-87d8-4cb5-b4d2-3edefc5014df" providerId="ADAL" clId="{84590F51-97F0-4E09-AE10-2AB8900EA941}"/>
    <pc:docChg chg="custSel delSld modSld">
      <pc:chgData name="Dean Moule" userId="24e6a316-87d8-4cb5-b4d2-3edefc5014df" providerId="ADAL" clId="{84590F51-97F0-4E09-AE10-2AB8900EA941}" dt="2024-09-11T06:38:41.860" v="245" actId="948"/>
      <pc:docMkLst>
        <pc:docMk/>
      </pc:docMkLst>
      <pc:sldChg chg="modSp mod">
        <pc:chgData name="Dean Moule" userId="24e6a316-87d8-4cb5-b4d2-3edefc5014df" providerId="ADAL" clId="{84590F51-97F0-4E09-AE10-2AB8900EA941}" dt="2024-09-11T06:38:41.860" v="245" actId="948"/>
        <pc:sldMkLst>
          <pc:docMk/>
          <pc:sldMk cId="3724285503" sldId="263"/>
        </pc:sldMkLst>
        <pc:spChg chg="mod">
          <ac:chgData name="Dean Moule" userId="24e6a316-87d8-4cb5-b4d2-3edefc5014df" providerId="ADAL" clId="{84590F51-97F0-4E09-AE10-2AB8900EA941}" dt="2024-09-11T06:38:41.860" v="245" actId="948"/>
          <ac:spMkLst>
            <pc:docMk/>
            <pc:sldMk cId="3724285503" sldId="263"/>
            <ac:spMk id="3" creationId="{FC2F1BB4-FCE2-F458-ED2D-0B004DCF0D80}"/>
          </ac:spMkLst>
        </pc:spChg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1713520647" sldId="274"/>
        </pc:sldMkLst>
      </pc:sldChg>
      <pc:sldChg chg="mod modShow">
        <pc:chgData name="Dean Moule" userId="24e6a316-87d8-4cb5-b4d2-3edefc5014df" providerId="ADAL" clId="{84590F51-97F0-4E09-AE10-2AB8900EA941}" dt="2024-09-11T05:40:39.830" v="41" actId="729"/>
        <pc:sldMkLst>
          <pc:docMk/>
          <pc:sldMk cId="3554561210" sldId="275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3686347874" sldId="280"/>
        </pc:sldMkLst>
      </pc:sldChg>
      <pc:sldChg chg="delSp mod">
        <pc:chgData name="Dean Moule" userId="24e6a316-87d8-4cb5-b4d2-3edefc5014df" providerId="ADAL" clId="{84590F51-97F0-4E09-AE10-2AB8900EA941}" dt="2024-09-11T05:56:19.191" v="214" actId="478"/>
        <pc:sldMkLst>
          <pc:docMk/>
          <pc:sldMk cId="3412542521" sldId="283"/>
        </pc:sldMkLst>
        <pc:picChg chg="del">
          <ac:chgData name="Dean Moule" userId="24e6a316-87d8-4cb5-b4d2-3edefc5014df" providerId="ADAL" clId="{84590F51-97F0-4E09-AE10-2AB8900EA941}" dt="2024-09-11T05:56:19.191" v="214" actId="478"/>
          <ac:picMkLst>
            <pc:docMk/>
            <pc:sldMk cId="3412542521" sldId="283"/>
            <ac:picMk id="3" creationId="{3622A2A5-811A-C0C8-0F13-D8374FB7C587}"/>
          </ac:picMkLst>
        </pc:picChg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2849007782" sldId="312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886562509" sldId="319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185525632" sldId="322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2245124582" sldId="324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268621861" sldId="327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582354349" sldId="331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4193753946" sldId="335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2926746956" sldId="337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2887004077" sldId="338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546692441" sldId="339"/>
        </pc:sldMkLst>
      </pc:sldChg>
      <pc:sldChg chg="del">
        <pc:chgData name="Dean Moule" userId="24e6a316-87d8-4cb5-b4d2-3edefc5014df" providerId="ADAL" clId="{84590F51-97F0-4E09-AE10-2AB8900EA941}" dt="2024-09-11T06:37:59.321" v="215" actId="47"/>
        <pc:sldMkLst>
          <pc:docMk/>
          <pc:sldMk cId="1537323376" sldId="340"/>
        </pc:sldMkLst>
      </pc:sldChg>
      <pc:sldChg chg="modAnim">
        <pc:chgData name="Dean Moule" userId="24e6a316-87d8-4cb5-b4d2-3edefc5014df" providerId="ADAL" clId="{84590F51-97F0-4E09-AE10-2AB8900EA941}" dt="2024-09-11T05:40:32.017" v="40"/>
        <pc:sldMkLst>
          <pc:docMk/>
          <pc:sldMk cId="3620025130" sldId="341"/>
        </pc:sldMkLst>
      </pc:sldChg>
      <pc:sldChg chg="addSp delSp modSp modAnim">
        <pc:chgData name="Dean Moule" userId="24e6a316-87d8-4cb5-b4d2-3edefc5014df" providerId="ADAL" clId="{84590F51-97F0-4E09-AE10-2AB8900EA941}" dt="2024-09-11T05:55:27.601" v="213"/>
        <pc:sldMkLst>
          <pc:docMk/>
          <pc:sldMk cId="1493198789" sldId="342"/>
        </pc:sldMkLst>
        <pc:spChg chg="mod topLvl">
          <ac:chgData name="Dean Moule" userId="24e6a316-87d8-4cb5-b4d2-3edefc5014df" providerId="ADAL" clId="{84590F51-97F0-4E09-AE10-2AB8900EA941}" dt="2024-09-11T05:54:46.732" v="198" actId="20577"/>
          <ac:spMkLst>
            <pc:docMk/>
            <pc:sldMk cId="1493198789" sldId="342"/>
            <ac:spMk id="33" creationId="{DA632B99-8D92-CF61-438D-D070CF7090C0}"/>
          </ac:spMkLst>
        </pc:spChg>
        <pc:grpChg chg="add del mod">
          <ac:chgData name="Dean Moule" userId="24e6a316-87d8-4cb5-b4d2-3edefc5014df" providerId="ADAL" clId="{84590F51-97F0-4E09-AE10-2AB8900EA941}" dt="2024-09-11T05:51:35.862" v="141" actId="165"/>
          <ac:grpSpMkLst>
            <pc:docMk/>
            <pc:sldMk cId="1493198789" sldId="342"/>
            <ac:grpSpMk id="11" creationId="{F4C5CEF5-12CB-E1FC-21A7-FDA4B3196273}"/>
          </ac:grpSpMkLst>
        </pc:grpChg>
        <pc:grpChg chg="add mod">
          <ac:chgData name="Dean Moule" userId="24e6a316-87d8-4cb5-b4d2-3edefc5014df" providerId="ADAL" clId="{84590F51-97F0-4E09-AE10-2AB8900EA941}" dt="2024-09-11T05:52:33.491" v="160" actId="164"/>
          <ac:grpSpMkLst>
            <pc:docMk/>
            <pc:sldMk cId="1493198789" sldId="342"/>
            <ac:grpSpMk id="18" creationId="{7F787283-C400-5631-927E-DE19D30FB6EC}"/>
          </ac:grpSpMkLst>
        </pc:grpChg>
        <pc:picChg chg="mod topLvl">
          <ac:chgData name="Dean Moule" userId="24e6a316-87d8-4cb5-b4d2-3edefc5014df" providerId="ADAL" clId="{84590F51-97F0-4E09-AE10-2AB8900EA941}" dt="2024-09-11T05:51:35.862" v="141" actId="165"/>
          <ac:picMkLst>
            <pc:docMk/>
            <pc:sldMk cId="1493198789" sldId="342"/>
            <ac:picMk id="25" creationId="{18A49D19-20A4-B9FE-82F9-E648F705257F}"/>
          </ac:picMkLst>
        </pc:picChg>
        <pc:cxnChg chg="mod topLvl">
          <ac:chgData name="Dean Moule" userId="24e6a316-87d8-4cb5-b4d2-3edefc5014df" providerId="ADAL" clId="{84590F51-97F0-4E09-AE10-2AB8900EA941}" dt="2024-09-11T05:52:33.491" v="160" actId="164"/>
          <ac:cxnSpMkLst>
            <pc:docMk/>
            <pc:sldMk cId="1493198789" sldId="342"/>
            <ac:cxnSpMk id="30" creationId="{DD2CE018-D584-3D44-B561-EE30ADB4A021}"/>
          </ac:cxnSpMkLst>
        </pc:cxnChg>
      </pc:sldChg>
      <pc:sldChg chg="modSp mod modAnim">
        <pc:chgData name="Dean Moule" userId="24e6a316-87d8-4cb5-b4d2-3edefc5014df" providerId="ADAL" clId="{84590F51-97F0-4E09-AE10-2AB8900EA941}" dt="2024-09-11T05:48:40.333" v="121"/>
        <pc:sldMkLst>
          <pc:docMk/>
          <pc:sldMk cId="3047832512" sldId="343"/>
        </pc:sldMkLst>
        <pc:spChg chg="mod">
          <ac:chgData name="Dean Moule" userId="24e6a316-87d8-4cb5-b4d2-3edefc5014df" providerId="ADAL" clId="{84590F51-97F0-4E09-AE10-2AB8900EA941}" dt="2024-09-11T05:47:18.886" v="118" actId="1076"/>
          <ac:spMkLst>
            <pc:docMk/>
            <pc:sldMk cId="3047832512" sldId="343"/>
            <ac:spMk id="14" creationId="{A9571253-54E1-2F45-DAAA-9698E2003961}"/>
          </ac:spMkLst>
        </pc:spChg>
        <pc:picChg chg="mod">
          <ac:chgData name="Dean Moule" userId="24e6a316-87d8-4cb5-b4d2-3edefc5014df" providerId="ADAL" clId="{84590F51-97F0-4E09-AE10-2AB8900EA941}" dt="2024-09-11T05:47:32.116" v="119" actId="1076"/>
          <ac:picMkLst>
            <pc:docMk/>
            <pc:sldMk cId="3047832512" sldId="343"/>
            <ac:picMk id="15" creationId="{E3091491-DED5-163C-128A-DB83297BE8E9}"/>
          </ac:picMkLst>
        </pc:picChg>
      </pc:sldChg>
    </pc:docChg>
  </pc:docChgLst>
  <pc:docChgLst>
    <pc:chgData name="Dean Moule" userId="24e6a316-87d8-4cb5-b4d2-3edefc5014df" providerId="ADAL" clId="{5918265B-5DA2-45F1-A678-31E6453B0759}"/>
    <pc:docChg chg="undo redo custSel addSld modSld sldOrd">
      <pc:chgData name="Dean Moule" userId="24e6a316-87d8-4cb5-b4d2-3edefc5014df" providerId="ADAL" clId="{5918265B-5DA2-45F1-A678-31E6453B0759}" dt="2024-09-10T23:40:21.548" v="1019" actId="1076"/>
      <pc:docMkLst>
        <pc:docMk/>
      </pc:docMkLst>
      <pc:sldChg chg="delSp modSp mod">
        <pc:chgData name="Dean Moule" userId="24e6a316-87d8-4cb5-b4d2-3edefc5014df" providerId="ADAL" clId="{5918265B-5DA2-45F1-A678-31E6453B0759}" dt="2024-09-10T23:10:25.698" v="926" actId="20577"/>
        <pc:sldMkLst>
          <pc:docMk/>
          <pc:sldMk cId="3724285503" sldId="263"/>
        </pc:sldMkLst>
        <pc:spChg chg="mod">
          <ac:chgData name="Dean Moule" userId="24e6a316-87d8-4cb5-b4d2-3edefc5014df" providerId="ADAL" clId="{5918265B-5DA2-45F1-A678-31E6453B0759}" dt="2024-09-10T23:10:25.698" v="926" actId="20577"/>
          <ac:spMkLst>
            <pc:docMk/>
            <pc:sldMk cId="3724285503" sldId="263"/>
            <ac:spMk id="3" creationId="{FC2F1BB4-FCE2-F458-ED2D-0B004DCF0D80}"/>
          </ac:spMkLst>
        </pc:spChg>
        <pc:picChg chg="del">
          <ac:chgData name="Dean Moule" userId="24e6a316-87d8-4cb5-b4d2-3edefc5014df" providerId="ADAL" clId="{5918265B-5DA2-45F1-A678-31E6453B0759}" dt="2024-09-10T23:10:13.107" v="906" actId="478"/>
          <ac:picMkLst>
            <pc:docMk/>
            <pc:sldMk cId="3724285503" sldId="263"/>
            <ac:picMk id="4" creationId="{4D053E73-0681-1F5D-8E5F-7EC9664E85EA}"/>
          </ac:picMkLst>
        </pc:picChg>
      </pc:sldChg>
      <pc:sldChg chg="addSp delSp modSp mod ord modShow">
        <pc:chgData name="Dean Moule" userId="24e6a316-87d8-4cb5-b4d2-3edefc5014df" providerId="ADAL" clId="{5918265B-5DA2-45F1-A678-31E6453B0759}" dt="2024-09-10T23:09:47.215" v="904"/>
        <pc:sldMkLst>
          <pc:docMk/>
          <pc:sldMk cId="2849007782" sldId="312"/>
        </pc:sldMkLst>
        <pc:spChg chg="del mod">
          <ac:chgData name="Dean Moule" userId="24e6a316-87d8-4cb5-b4d2-3edefc5014df" providerId="ADAL" clId="{5918265B-5DA2-45F1-A678-31E6453B0759}" dt="2024-09-10T05:50:04.668" v="422" actId="21"/>
          <ac:spMkLst>
            <pc:docMk/>
            <pc:sldMk cId="2849007782" sldId="312"/>
            <ac:spMk id="7" creationId="{357D96E4-82C2-0C1B-459A-97B6E3C26C8A}"/>
          </ac:spMkLst>
        </pc:spChg>
        <pc:spChg chg="add mod">
          <ac:chgData name="Dean Moule" userId="24e6a316-87d8-4cb5-b4d2-3edefc5014df" providerId="ADAL" clId="{5918265B-5DA2-45F1-A678-31E6453B0759}" dt="2024-09-10T05:51:11.581" v="496" actId="1076"/>
          <ac:spMkLst>
            <pc:docMk/>
            <pc:sldMk cId="2849007782" sldId="312"/>
            <ac:spMk id="10" creationId="{357D96E4-82C2-0C1B-459A-97B6E3C26C8A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2" creationId="{625454C6-A08A-99E2-E50B-8CC1336CE3F5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3" creationId="{673CFB47-7A23-5DDE-2701-664638070176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4" creationId="{361359E6-AF31-B0D2-05E7-D1A63E4B1928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5" creationId="{F6A5805C-C00F-CDFC-2EDF-BC7FCB957C5B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6" creationId="{78E208B2-E0CA-A021-0E05-22D4EE4E454F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7" creationId="{E379C93F-EABA-63B7-AADA-09D29425F659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8" creationId="{CAF02256-CD9B-D11F-5D7A-7F16995500BB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19" creationId="{A87A9986-FCC6-A949-7C94-0956B0035828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0" creationId="{348F5338-F257-3443-A349-EBAE0D93D503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1" creationId="{56DF680A-29A0-DD37-81BA-995F51AE9A81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2" creationId="{0C82D8F9-CB44-2AAB-081D-2EB607C6119D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3" creationId="{CAB173E6-E7C5-23C3-D71E-0ADD62CDB857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4" creationId="{08DD8912-2A34-E846-8187-8068C5845017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5" creationId="{3A463DEB-0AAB-05CB-6917-CA7AB82199A6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6" creationId="{9DF89D2E-39DF-1A2C-95A4-62DED43CF01F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7" creationId="{7743141A-F7B9-E475-9D3F-FAC3F6A5CE53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8" creationId="{A50FF756-1DE6-A297-D819-0B16B1EF52D5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29" creationId="{32069E95-2C24-4F26-AE38-3B5D05D9B77B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0" creationId="{702DE491-5307-3D71-5195-5432D0D93189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1" creationId="{926351EF-2C27-0E7D-0E02-AF8F92D59381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2" creationId="{FF07AC52-BF5E-58DC-361D-FAEE80370409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3" creationId="{E0F4994E-0554-3DFC-2F70-5D09E05927D4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4" creationId="{E6319EFB-DCCD-E1CF-E73D-0F1964C89E39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5" creationId="{61D737F9-9511-0EDA-40F9-676E47E3BAAF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6" creationId="{7FC4C001-100C-0267-FC23-5C15D2D94EFA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7" creationId="{A3ED553B-6DAF-4581-486E-C9ED18D328E9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8" creationId="{A34CF9C8-A0DC-A1B8-FABF-D60EA7C16E52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39" creationId="{8386A840-4F5D-B526-E4DD-F303AB0F9250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40" creationId="{74D531F2-0B5A-CF7D-3EB5-32B72AE79177}"/>
          </ac:spMkLst>
        </pc:spChg>
        <pc:spChg chg="mod topLvl">
          <ac:chgData name="Dean Moule" userId="24e6a316-87d8-4cb5-b4d2-3edefc5014df" providerId="ADAL" clId="{5918265B-5DA2-45F1-A678-31E6453B0759}" dt="2024-09-10T23:06:49.456" v="891" actId="165"/>
          <ac:spMkLst>
            <pc:docMk/>
            <pc:sldMk cId="2849007782" sldId="312"/>
            <ac:spMk id="41" creationId="{86DBC2C0-E8CC-805C-E6C1-B7799544802C}"/>
          </ac:spMkLst>
        </pc:spChg>
        <pc:grpChg chg="del mod">
          <ac:chgData name="Dean Moule" userId="24e6a316-87d8-4cb5-b4d2-3edefc5014df" providerId="ADAL" clId="{5918265B-5DA2-45F1-A678-31E6453B0759}" dt="2024-09-10T23:06:49.456" v="891" actId="165"/>
          <ac:grpSpMkLst>
            <pc:docMk/>
            <pc:sldMk cId="2849007782" sldId="312"/>
            <ac:grpSpMk id="11" creationId="{1FE18085-3242-2045-1DAE-B3F260AFA0BB}"/>
          </ac:grpSpMkLst>
        </pc:grpChg>
        <pc:graphicFrameChg chg="del mod">
          <ac:chgData name="Dean Moule" userId="24e6a316-87d8-4cb5-b4d2-3edefc5014df" providerId="ADAL" clId="{5918265B-5DA2-45F1-A678-31E6453B0759}" dt="2024-09-10T23:06:44.250" v="890" actId="18245"/>
          <ac:graphicFrameMkLst>
            <pc:docMk/>
            <pc:sldMk cId="2849007782" sldId="312"/>
            <ac:graphicFrameMk id="3" creationId="{FDD5E079-7914-34F5-4B63-6FE6307B5E3F}"/>
          </ac:graphicFrameMkLst>
        </pc:graphicFrameChg>
        <pc:picChg chg="del">
          <ac:chgData name="Dean Moule" userId="24e6a316-87d8-4cb5-b4d2-3edefc5014df" providerId="ADAL" clId="{5918265B-5DA2-45F1-A678-31E6453B0759}" dt="2024-09-10T05:50:04.668" v="422" actId="21"/>
          <ac:picMkLst>
            <pc:docMk/>
            <pc:sldMk cId="2849007782" sldId="312"/>
            <ac:picMk id="4" creationId="{A7C93697-31CD-8113-8E82-4A7D786642F2}"/>
          </ac:picMkLst>
        </pc:picChg>
        <pc:picChg chg="del">
          <ac:chgData name="Dean Moule" userId="24e6a316-87d8-4cb5-b4d2-3edefc5014df" providerId="ADAL" clId="{5918265B-5DA2-45F1-A678-31E6453B0759}" dt="2024-09-10T05:50:04.668" v="422" actId="21"/>
          <ac:picMkLst>
            <pc:docMk/>
            <pc:sldMk cId="2849007782" sldId="312"/>
            <ac:picMk id="5" creationId="{73802B2D-9940-5A64-C8C5-F9DFFCBFBA6B}"/>
          </ac:picMkLst>
        </pc:picChg>
        <pc:picChg chg="add del mod">
          <ac:chgData name="Dean Moule" userId="24e6a316-87d8-4cb5-b4d2-3edefc5014df" providerId="ADAL" clId="{5918265B-5DA2-45F1-A678-31E6453B0759}" dt="2024-09-10T05:50:38.468" v="485" actId="478"/>
          <ac:picMkLst>
            <pc:docMk/>
            <pc:sldMk cId="2849007782" sldId="312"/>
            <ac:picMk id="6" creationId="{A7C93697-31CD-8113-8E82-4A7D786642F2}"/>
          </ac:picMkLst>
        </pc:picChg>
        <pc:picChg chg="add del mod">
          <ac:chgData name="Dean Moule" userId="24e6a316-87d8-4cb5-b4d2-3edefc5014df" providerId="ADAL" clId="{5918265B-5DA2-45F1-A678-31E6453B0759}" dt="2024-09-10T05:51:02.611" v="493" actId="478"/>
          <ac:picMkLst>
            <pc:docMk/>
            <pc:sldMk cId="2849007782" sldId="312"/>
            <ac:picMk id="9" creationId="{73802B2D-9940-5A64-C8C5-F9DFFCBFBA6B}"/>
          </ac:picMkLst>
        </pc:picChg>
        <pc:picChg chg="add mod">
          <ac:chgData name="Dean Moule" userId="24e6a316-87d8-4cb5-b4d2-3edefc5014df" providerId="ADAL" clId="{5918265B-5DA2-45F1-A678-31E6453B0759}" dt="2024-09-10T05:51:08.017" v="495" actId="1076"/>
          <ac:picMkLst>
            <pc:docMk/>
            <pc:sldMk cId="2849007782" sldId="312"/>
            <ac:picMk id="66" creationId="{38C617B7-72DA-9FFD-2D86-DD4FC30D3B01}"/>
          </ac:picMkLst>
        </pc:picChg>
      </pc:sldChg>
      <pc:sldChg chg="modSp mod">
        <pc:chgData name="Dean Moule" userId="24e6a316-87d8-4cb5-b4d2-3edefc5014df" providerId="ADAL" clId="{5918265B-5DA2-45F1-A678-31E6453B0759}" dt="2024-09-10T04:54:38.744" v="2"/>
        <pc:sldMkLst>
          <pc:docMk/>
          <pc:sldMk cId="937704612" sldId="320"/>
        </pc:sldMkLst>
        <pc:graphicFrameChg chg="mod">
          <ac:chgData name="Dean Moule" userId="24e6a316-87d8-4cb5-b4d2-3edefc5014df" providerId="ADAL" clId="{5918265B-5DA2-45F1-A678-31E6453B0759}" dt="2024-09-10T04:54:38.744" v="2"/>
          <ac:graphicFrameMkLst>
            <pc:docMk/>
            <pc:sldMk cId="937704612" sldId="320"/>
            <ac:graphicFrameMk id="16" creationId="{402AE1B8-26B9-7A88-3889-4BCDC20BD839}"/>
          </ac:graphicFrameMkLst>
        </pc:graphicFrameChg>
      </pc:sldChg>
      <pc:sldChg chg="modSp mod">
        <pc:chgData name="Dean Moule" userId="24e6a316-87d8-4cb5-b4d2-3edefc5014df" providerId="ADAL" clId="{5918265B-5DA2-45F1-A678-31E6453B0759}" dt="2024-09-10T23:11:06.195" v="929" actId="13926"/>
        <pc:sldMkLst>
          <pc:docMk/>
          <pc:sldMk cId="2828236063" sldId="326"/>
        </pc:sldMkLst>
        <pc:spChg chg="mod">
          <ac:chgData name="Dean Moule" userId="24e6a316-87d8-4cb5-b4d2-3edefc5014df" providerId="ADAL" clId="{5918265B-5DA2-45F1-A678-31E6453B0759}" dt="2024-09-10T23:11:06.195" v="929" actId="13926"/>
          <ac:spMkLst>
            <pc:docMk/>
            <pc:sldMk cId="2828236063" sldId="326"/>
            <ac:spMk id="3" creationId="{072C10DD-0EF8-58D6-531C-F70E3537D849}"/>
          </ac:spMkLst>
        </pc:spChg>
      </pc:sldChg>
      <pc:sldChg chg="modSp mod">
        <pc:chgData name="Dean Moule" userId="24e6a316-87d8-4cb5-b4d2-3edefc5014df" providerId="ADAL" clId="{5918265B-5DA2-45F1-A678-31E6453B0759}" dt="2024-09-10T23:39:09.618" v="1012" actId="207"/>
        <pc:sldMkLst>
          <pc:docMk/>
          <pc:sldMk cId="268621861" sldId="327"/>
        </pc:sldMkLst>
        <pc:spChg chg="mod">
          <ac:chgData name="Dean Moule" userId="24e6a316-87d8-4cb5-b4d2-3edefc5014df" providerId="ADAL" clId="{5918265B-5DA2-45F1-A678-31E6453B0759}" dt="2024-09-10T23:39:09.618" v="1012" actId="207"/>
          <ac:spMkLst>
            <pc:docMk/>
            <pc:sldMk cId="268621861" sldId="327"/>
            <ac:spMk id="5" creationId="{83829274-4CDC-A93F-6704-B9307B977213}"/>
          </ac:spMkLst>
        </pc:spChg>
      </pc:sldChg>
      <pc:sldChg chg="mod ord modShow">
        <pc:chgData name="Dean Moule" userId="24e6a316-87d8-4cb5-b4d2-3edefc5014df" providerId="ADAL" clId="{5918265B-5DA2-45F1-A678-31E6453B0759}" dt="2024-09-10T04:59:21.623" v="157"/>
        <pc:sldMkLst>
          <pc:docMk/>
          <pc:sldMk cId="582354349" sldId="331"/>
        </pc:sldMkLst>
      </pc:sldChg>
      <pc:sldChg chg="mod ord modShow">
        <pc:chgData name="Dean Moule" userId="24e6a316-87d8-4cb5-b4d2-3edefc5014df" providerId="ADAL" clId="{5918265B-5DA2-45F1-A678-31E6453B0759}" dt="2024-09-10T04:59:21.623" v="157"/>
        <pc:sldMkLst>
          <pc:docMk/>
          <pc:sldMk cId="4193753946" sldId="335"/>
        </pc:sldMkLst>
      </pc:sldChg>
      <pc:sldChg chg="addSp modSp mod">
        <pc:chgData name="Dean Moule" userId="24e6a316-87d8-4cb5-b4d2-3edefc5014df" providerId="ADAL" clId="{5918265B-5DA2-45F1-A678-31E6453B0759}" dt="2024-09-10T04:58:47.048" v="154" actId="1076"/>
        <pc:sldMkLst>
          <pc:docMk/>
          <pc:sldMk cId="2357056673" sldId="336"/>
        </pc:sldMkLst>
        <pc:spChg chg="add mod">
          <ac:chgData name="Dean Moule" userId="24e6a316-87d8-4cb5-b4d2-3edefc5014df" providerId="ADAL" clId="{5918265B-5DA2-45F1-A678-31E6453B0759}" dt="2024-09-10T04:58:47.048" v="154" actId="1076"/>
          <ac:spMkLst>
            <pc:docMk/>
            <pc:sldMk cId="2357056673" sldId="336"/>
            <ac:spMk id="3" creationId="{1E35F0AE-5F9D-971D-2ECF-2765F4ACE7D6}"/>
          </ac:spMkLst>
        </pc:spChg>
        <pc:picChg chg="mod">
          <ac:chgData name="Dean Moule" userId="24e6a316-87d8-4cb5-b4d2-3edefc5014df" providerId="ADAL" clId="{5918265B-5DA2-45F1-A678-31E6453B0759}" dt="2024-09-10T04:57:49.953" v="68" actId="1076"/>
          <ac:picMkLst>
            <pc:docMk/>
            <pc:sldMk cId="2357056673" sldId="336"/>
            <ac:picMk id="9" creationId="{872F6100-6B01-2D5C-94F6-A01A8E3E9839}"/>
          </ac:picMkLst>
        </pc:picChg>
      </pc:sldChg>
      <pc:sldChg chg="addSp delSp modSp add mod ord modShow">
        <pc:chgData name="Dean Moule" userId="24e6a316-87d8-4cb5-b4d2-3edefc5014df" providerId="ADAL" clId="{5918265B-5DA2-45F1-A678-31E6453B0759}" dt="2024-09-10T23:09:47.215" v="904"/>
        <pc:sldMkLst>
          <pc:docMk/>
          <pc:sldMk cId="2887004077" sldId="338"/>
        </pc:sldMkLst>
        <pc:spChg chg="mod">
          <ac:chgData name="Dean Moule" userId="24e6a316-87d8-4cb5-b4d2-3edefc5014df" providerId="ADAL" clId="{5918265B-5DA2-45F1-A678-31E6453B0759}" dt="2024-09-10T06:22:04.751" v="502" actId="6549"/>
          <ac:spMkLst>
            <pc:docMk/>
            <pc:sldMk cId="2887004077" sldId="338"/>
            <ac:spMk id="2" creationId="{8CB6E4E5-E629-A7F2-2BB2-8E05515E7CB5}"/>
          </ac:spMkLst>
        </pc:spChg>
        <pc:spChg chg="mod">
          <ac:chgData name="Dean Moule" userId="24e6a316-87d8-4cb5-b4d2-3edefc5014df" providerId="ADAL" clId="{5918265B-5DA2-45F1-A678-31E6453B0759}" dt="2024-09-10T05:26:37.017" v="204" actId="1076"/>
          <ac:spMkLst>
            <pc:docMk/>
            <pc:sldMk cId="2887004077" sldId="338"/>
            <ac:spMk id="7" creationId="{357D96E4-82C2-0C1B-459A-97B6E3C26C8A}"/>
          </ac:spMkLst>
        </pc:spChg>
        <pc:spChg chg="mod">
          <ac:chgData name="Dean Moule" userId="24e6a316-87d8-4cb5-b4d2-3edefc5014df" providerId="ADAL" clId="{5918265B-5DA2-45F1-A678-31E6453B0759}" dt="2024-09-10T05:49:10.773" v="380" actId="1076"/>
          <ac:spMkLst>
            <pc:docMk/>
            <pc:sldMk cId="2887004077" sldId="338"/>
            <ac:spMk id="8" creationId="{CB43DC18-F8FD-B837-95C0-4F9E99D9543E}"/>
          </ac:spMkLst>
        </pc:spChg>
        <pc:spChg chg="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1" creationId="{A70D6A5E-DE42-22D2-6D87-931BD7F3C725}"/>
          </ac:spMkLst>
        </pc:spChg>
        <pc:spChg chg="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2" creationId="{29F643B5-8AF4-34FF-70FE-A9D0C8959CA4}"/>
          </ac:spMkLst>
        </pc:spChg>
        <pc:spChg chg="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3" creationId="{1063CE88-B3AE-75E0-ED7C-480D2E4714CB}"/>
          </ac:spMkLst>
        </pc:spChg>
        <pc:spChg chg="add 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5" creationId="{7C5DD50C-4EFF-82CD-42A3-25B52D3B669B}"/>
          </ac:spMkLst>
        </pc:spChg>
        <pc:spChg chg="add 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6" creationId="{866BBE4E-E228-68C0-16CA-C518AD4E6AEE}"/>
          </ac:spMkLst>
        </pc:spChg>
        <pc:spChg chg="add 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7" creationId="{FF898915-09B6-5312-F4CE-98E0A394C1AE}"/>
          </ac:spMkLst>
        </pc:spChg>
        <pc:spChg chg="add mod">
          <ac:chgData name="Dean Moule" userId="24e6a316-87d8-4cb5-b4d2-3edefc5014df" providerId="ADAL" clId="{5918265B-5DA2-45F1-A678-31E6453B0759}" dt="2024-09-10T05:19:33.306" v="183"/>
          <ac:spMkLst>
            <pc:docMk/>
            <pc:sldMk cId="2887004077" sldId="338"/>
            <ac:spMk id="18" creationId="{9F024170-1344-2224-5A8A-283DCCBD177B}"/>
          </ac:spMkLst>
        </pc:spChg>
        <pc:spChg chg="mod">
          <ac:chgData name="Dean Moule" userId="24e6a316-87d8-4cb5-b4d2-3edefc5014df" providerId="ADAL" clId="{5918265B-5DA2-45F1-A678-31E6453B0759}" dt="2024-09-10T05:19:42.694" v="184"/>
          <ac:spMkLst>
            <pc:docMk/>
            <pc:sldMk cId="2887004077" sldId="338"/>
            <ac:spMk id="22" creationId="{F0E56E98-2241-6274-4C8F-D1F340CD6D65}"/>
          </ac:spMkLst>
        </pc:spChg>
        <pc:spChg chg="mod">
          <ac:chgData name="Dean Moule" userId="24e6a316-87d8-4cb5-b4d2-3edefc5014df" providerId="ADAL" clId="{5918265B-5DA2-45F1-A678-31E6453B0759}" dt="2024-09-10T05:19:42.694" v="184"/>
          <ac:spMkLst>
            <pc:docMk/>
            <pc:sldMk cId="2887004077" sldId="338"/>
            <ac:spMk id="23" creationId="{9D388A27-CFB4-D77E-BA92-ACBDE8663C92}"/>
          </ac:spMkLst>
        </pc:spChg>
        <pc:spChg chg="mod">
          <ac:chgData name="Dean Moule" userId="24e6a316-87d8-4cb5-b4d2-3edefc5014df" providerId="ADAL" clId="{5918265B-5DA2-45F1-A678-31E6453B0759}" dt="2024-09-10T05:19:42.694" v="184"/>
          <ac:spMkLst>
            <pc:docMk/>
            <pc:sldMk cId="2887004077" sldId="338"/>
            <ac:spMk id="24" creationId="{9F71AAFA-12F8-2DC8-D5C2-AE864312A546}"/>
          </ac:spMkLst>
        </pc:spChg>
        <pc:spChg chg="add del mod">
          <ac:chgData name="Dean Moule" userId="24e6a316-87d8-4cb5-b4d2-3edefc5014df" providerId="ADAL" clId="{5918265B-5DA2-45F1-A678-31E6453B0759}" dt="2024-09-10T05:20:00.164" v="185" actId="478"/>
          <ac:spMkLst>
            <pc:docMk/>
            <pc:sldMk cId="2887004077" sldId="338"/>
            <ac:spMk id="26" creationId="{E7962A04-84A0-6A90-C35E-4E2B17941FDD}"/>
          </ac:spMkLst>
        </pc:spChg>
        <pc:spChg chg="add del mod">
          <ac:chgData name="Dean Moule" userId="24e6a316-87d8-4cb5-b4d2-3edefc5014df" providerId="ADAL" clId="{5918265B-5DA2-45F1-A678-31E6453B0759}" dt="2024-09-10T05:20:00.164" v="185" actId="478"/>
          <ac:spMkLst>
            <pc:docMk/>
            <pc:sldMk cId="2887004077" sldId="338"/>
            <ac:spMk id="27" creationId="{241D6A36-2731-A234-4D38-6951A5FF9E19}"/>
          </ac:spMkLst>
        </pc:spChg>
        <pc:spChg chg="add del mod">
          <ac:chgData name="Dean Moule" userId="24e6a316-87d8-4cb5-b4d2-3edefc5014df" providerId="ADAL" clId="{5918265B-5DA2-45F1-A678-31E6453B0759}" dt="2024-09-10T05:20:00.164" v="185" actId="478"/>
          <ac:spMkLst>
            <pc:docMk/>
            <pc:sldMk cId="2887004077" sldId="338"/>
            <ac:spMk id="28" creationId="{0510A3A2-E341-2EE2-A79A-E4763515F891}"/>
          </ac:spMkLst>
        </pc:spChg>
        <pc:spChg chg="add del mod">
          <ac:chgData name="Dean Moule" userId="24e6a316-87d8-4cb5-b4d2-3edefc5014df" providerId="ADAL" clId="{5918265B-5DA2-45F1-A678-31E6453B0759}" dt="2024-09-10T05:20:00.164" v="185" actId="478"/>
          <ac:spMkLst>
            <pc:docMk/>
            <pc:sldMk cId="2887004077" sldId="338"/>
            <ac:spMk id="29" creationId="{2A1F9E25-8EB3-299D-D02C-3DBDBAA15BA8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36" creationId="{AB244874-1235-CC3B-9671-8E937ABEE29D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37" creationId="{5E686A1D-FA59-5F17-6278-2F8C6DB4F5AC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38" creationId="{2F2EA003-2374-7F2B-73F0-745CB99FAA2E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39" creationId="{B43656BC-71F9-E0BB-C678-B3D850BD7876}"/>
          </ac:spMkLst>
        </pc:spChg>
        <pc:spChg chg="del mod topLvl">
          <ac:chgData name="Dean Moule" userId="24e6a316-87d8-4cb5-b4d2-3edefc5014df" providerId="ADAL" clId="{5918265B-5DA2-45F1-A678-31E6453B0759}" dt="2024-09-10T05:48:59.484" v="378" actId="478"/>
          <ac:spMkLst>
            <pc:docMk/>
            <pc:sldMk cId="2887004077" sldId="338"/>
            <ac:spMk id="40" creationId="{D3098A7B-01C2-B696-3B3C-9403E6FBFCEF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1" creationId="{8D118CAB-66DE-708B-CCFF-1EC6AEF41BC5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2" creationId="{9FD6D91B-57D4-0949-14B4-053802C1EDAD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3" creationId="{B3B87B1B-26EA-6D0A-6772-954477B6A1A9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4" creationId="{F7FD3737-061A-BD0E-12A1-143A034393AA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5" creationId="{54682890-250E-EDFD-A484-A40AD50841FD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6" creationId="{C120578E-9B6B-4369-6467-29EAFC089814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7" creationId="{9BB336DC-3F41-F645-7D3C-9D7844D1D550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8" creationId="{57AEC2AA-6652-4842-2F07-31F708D9D7A0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49" creationId="{7094E10E-106B-B145-A958-6EAD8E5E9215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0" creationId="{9CD4173D-B180-ED68-4DB9-41C4642FF615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1" creationId="{02A5AAD4-5F5D-7E4F-5506-DA119C263CFE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2" creationId="{4C07796D-2E80-7DE6-AD8B-961E51803B5D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3" creationId="{A8025208-48A8-6935-7C31-DA1C084DA3D9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4" creationId="{0A0347C4-8DE5-264D-2F13-F2EDDA2BA736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5" creationId="{0BD7F8B8-5D7E-D05A-F703-4969E784FED2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6" creationId="{209AA7DE-74BC-0D22-C7EE-7B63BBFE082F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7" creationId="{FADF6861-79FE-79E6-127F-6A0EF777F90A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58" creationId="{4C2EDB33-6A70-34F0-E0B7-86293EEA19AF}"/>
          </ac:spMkLst>
        </pc:spChg>
        <pc:spChg chg="add del mod topLvl">
          <ac:chgData name="Dean Moule" userId="24e6a316-87d8-4cb5-b4d2-3edefc5014df" providerId="ADAL" clId="{5918265B-5DA2-45F1-A678-31E6453B0759}" dt="2024-09-10T22:55:49.477" v="854" actId="313"/>
          <ac:spMkLst>
            <pc:docMk/>
            <pc:sldMk cId="2887004077" sldId="338"/>
            <ac:spMk id="59" creationId="{A30A22EA-54B3-49B6-BFA3-D79DF5439CCC}"/>
          </ac:spMkLst>
        </pc:spChg>
        <pc:spChg chg="del mod topLvl">
          <ac:chgData name="Dean Moule" userId="24e6a316-87d8-4cb5-b4d2-3edefc5014df" providerId="ADAL" clId="{5918265B-5DA2-45F1-A678-31E6453B0759}" dt="2024-09-10T05:48:42.322" v="375" actId="478"/>
          <ac:spMkLst>
            <pc:docMk/>
            <pc:sldMk cId="2887004077" sldId="338"/>
            <ac:spMk id="60" creationId="{56A80AAB-BF0D-7AC5-A262-A0E0FB274657}"/>
          </ac:spMkLst>
        </pc:spChg>
        <pc:spChg chg="del mod topLvl">
          <ac:chgData name="Dean Moule" userId="24e6a316-87d8-4cb5-b4d2-3edefc5014df" providerId="ADAL" clId="{5918265B-5DA2-45F1-A678-31E6453B0759}" dt="2024-09-10T05:48:43.897" v="376" actId="478"/>
          <ac:spMkLst>
            <pc:docMk/>
            <pc:sldMk cId="2887004077" sldId="338"/>
            <ac:spMk id="61" creationId="{3A680FD1-8448-3EE8-D2FB-3663A2841E4B}"/>
          </ac:spMkLst>
        </pc:spChg>
        <pc:spChg chg="del mod topLvl">
          <ac:chgData name="Dean Moule" userId="24e6a316-87d8-4cb5-b4d2-3edefc5014df" providerId="ADAL" clId="{5918265B-5DA2-45F1-A678-31E6453B0759}" dt="2024-09-10T05:48:46.532" v="377" actId="478"/>
          <ac:spMkLst>
            <pc:docMk/>
            <pc:sldMk cId="2887004077" sldId="338"/>
            <ac:spMk id="62" creationId="{0D447028-178D-F5D3-03B8-56EF321DEAB1}"/>
          </ac:spMkLst>
        </pc:spChg>
        <pc:spChg chg="del mod topLvl">
          <ac:chgData name="Dean Moule" userId="24e6a316-87d8-4cb5-b4d2-3edefc5014df" providerId="ADAL" clId="{5918265B-5DA2-45F1-A678-31E6453B0759}" dt="2024-09-10T05:49:26.739" v="417" actId="478"/>
          <ac:spMkLst>
            <pc:docMk/>
            <pc:sldMk cId="2887004077" sldId="338"/>
            <ac:spMk id="63" creationId="{0AD927ED-4C66-CB41-6CBF-1DB4A676A6C5}"/>
          </ac:spMkLst>
        </pc:spChg>
        <pc:spChg chg="add del mod topLvl">
          <ac:chgData name="Dean Moule" userId="24e6a316-87d8-4cb5-b4d2-3edefc5014df" providerId="ADAL" clId="{5918265B-5DA2-45F1-A678-31E6453B0759}" dt="2024-09-10T22:55:39.659" v="852" actId="478"/>
          <ac:spMkLst>
            <pc:docMk/>
            <pc:sldMk cId="2887004077" sldId="338"/>
            <ac:spMk id="64" creationId="{50AA6ABA-CFB7-8D64-6937-41C4BF9C2D92}"/>
          </ac:spMkLst>
        </pc:spChg>
        <pc:spChg chg="del mod topLvl">
          <ac:chgData name="Dean Moule" userId="24e6a316-87d8-4cb5-b4d2-3edefc5014df" providerId="ADAL" clId="{5918265B-5DA2-45F1-A678-31E6453B0759}" dt="2024-09-10T05:49:28.179" v="418" actId="478"/>
          <ac:spMkLst>
            <pc:docMk/>
            <pc:sldMk cId="2887004077" sldId="338"/>
            <ac:spMk id="65" creationId="{0C77C365-A082-0B86-06C9-935F3EE8B84C}"/>
          </ac:spMkLst>
        </pc:spChg>
        <pc:grpChg chg="add mod">
          <ac:chgData name="Dean Moule" userId="24e6a316-87d8-4cb5-b4d2-3edefc5014df" providerId="ADAL" clId="{5918265B-5DA2-45F1-A678-31E6453B0759}" dt="2024-09-10T05:19:33.306" v="183"/>
          <ac:grpSpMkLst>
            <pc:docMk/>
            <pc:sldMk cId="2887004077" sldId="338"/>
            <ac:grpSpMk id="10" creationId="{BFA74CEB-3EF0-48E5-DD83-9528AE826B5C}"/>
          </ac:grpSpMkLst>
        </pc:grpChg>
        <pc:grpChg chg="add mod">
          <ac:chgData name="Dean Moule" userId="24e6a316-87d8-4cb5-b4d2-3edefc5014df" providerId="ADAL" clId="{5918265B-5DA2-45F1-A678-31E6453B0759}" dt="2024-09-10T05:26:22.563" v="200" actId="1076"/>
          <ac:grpSpMkLst>
            <pc:docMk/>
            <pc:sldMk cId="2887004077" sldId="338"/>
            <ac:grpSpMk id="21" creationId="{1CDAD9A9-AE77-2A0F-9C30-551BFBD6D3CD}"/>
          </ac:grpSpMkLst>
        </pc:grpChg>
        <pc:grpChg chg="del mod">
          <ac:chgData name="Dean Moule" userId="24e6a316-87d8-4cb5-b4d2-3edefc5014df" providerId="ADAL" clId="{5918265B-5DA2-45F1-A678-31E6453B0759}" dt="2024-09-10T05:48:40.594" v="374" actId="165"/>
          <ac:grpSpMkLst>
            <pc:docMk/>
            <pc:sldMk cId="2887004077" sldId="338"/>
            <ac:grpSpMk id="35" creationId="{1A08CCD6-C542-9AEB-AA28-5923DF126C95}"/>
          </ac:grpSpMkLst>
        </pc:grpChg>
        <pc:graphicFrameChg chg="del">
          <ac:chgData name="Dean Moule" userId="24e6a316-87d8-4cb5-b4d2-3edefc5014df" providerId="ADAL" clId="{5918265B-5DA2-45F1-A678-31E6453B0759}" dt="2024-09-10T05:19:18.786" v="179" actId="478"/>
          <ac:graphicFrameMkLst>
            <pc:docMk/>
            <pc:sldMk cId="2887004077" sldId="338"/>
            <ac:graphicFrameMk id="3" creationId="{FDD5E079-7914-34F5-4B63-6FE6307B5E3F}"/>
          </ac:graphicFrameMkLst>
        </pc:graphicFrameChg>
        <pc:graphicFrameChg chg="add del mod">
          <ac:chgData name="Dean Moule" userId="24e6a316-87d8-4cb5-b4d2-3edefc5014df" providerId="ADAL" clId="{5918265B-5DA2-45F1-A678-31E6453B0759}" dt="2024-09-10T05:48:35.661" v="373" actId="18245"/>
          <ac:graphicFrameMkLst>
            <pc:docMk/>
            <pc:sldMk cId="2887004077" sldId="338"/>
            <ac:graphicFrameMk id="32" creationId="{BE420C5C-A30A-DBCA-4527-14D951F3806E}"/>
          </ac:graphicFrameMkLst>
        </pc:graphicFrameChg>
        <pc:picChg chg="del mod">
          <ac:chgData name="Dean Moule" userId="24e6a316-87d8-4cb5-b4d2-3edefc5014df" providerId="ADAL" clId="{5918265B-5DA2-45F1-A678-31E6453B0759}" dt="2024-09-10T05:20:00.164" v="185" actId="478"/>
          <ac:picMkLst>
            <pc:docMk/>
            <pc:sldMk cId="2887004077" sldId="338"/>
            <ac:picMk id="4" creationId="{A7C93697-31CD-8113-8E82-4A7D786642F2}"/>
          </ac:picMkLst>
        </pc:picChg>
        <pc:picChg chg="del">
          <ac:chgData name="Dean Moule" userId="24e6a316-87d8-4cb5-b4d2-3edefc5014df" providerId="ADAL" clId="{5918265B-5DA2-45F1-A678-31E6453B0759}" dt="2024-09-10T05:19:24.908" v="180" actId="478"/>
          <ac:picMkLst>
            <pc:docMk/>
            <pc:sldMk cId="2887004077" sldId="338"/>
            <ac:picMk id="5" creationId="{73802B2D-9940-5A64-C8C5-F9DFFCBFBA6B}"/>
          </ac:picMkLst>
        </pc:picChg>
        <pc:picChg chg="add mod">
          <ac:chgData name="Dean Moule" userId="24e6a316-87d8-4cb5-b4d2-3edefc5014df" providerId="ADAL" clId="{5918265B-5DA2-45F1-A678-31E6453B0759}" dt="2024-09-10T05:49:41.738" v="420" actId="108"/>
          <ac:picMkLst>
            <pc:docMk/>
            <pc:sldMk cId="2887004077" sldId="338"/>
            <ac:picMk id="9" creationId="{1A47FF6C-0923-6282-5CA5-DD9B8FEB0C4C}"/>
          </ac:picMkLst>
        </pc:picChg>
        <pc:picChg chg="mod">
          <ac:chgData name="Dean Moule" userId="24e6a316-87d8-4cb5-b4d2-3edefc5014df" providerId="ADAL" clId="{5918265B-5DA2-45F1-A678-31E6453B0759}" dt="2024-09-10T05:19:33.306" v="183"/>
          <ac:picMkLst>
            <pc:docMk/>
            <pc:sldMk cId="2887004077" sldId="338"/>
            <ac:picMk id="14" creationId="{A9AFE761-B52C-FE62-9BE9-E7D16D377285}"/>
          </ac:picMkLst>
        </pc:picChg>
        <pc:picChg chg="add mod">
          <ac:chgData name="Dean Moule" userId="24e6a316-87d8-4cb5-b4d2-3edefc5014df" providerId="ADAL" clId="{5918265B-5DA2-45F1-A678-31E6453B0759}" dt="2024-09-10T05:19:33.306" v="183"/>
          <ac:picMkLst>
            <pc:docMk/>
            <pc:sldMk cId="2887004077" sldId="338"/>
            <ac:picMk id="19" creationId="{BD580868-263C-18F3-16AD-17724F172966}"/>
          </ac:picMkLst>
        </pc:picChg>
        <pc:picChg chg="add mod">
          <ac:chgData name="Dean Moule" userId="24e6a316-87d8-4cb5-b4d2-3edefc5014df" providerId="ADAL" clId="{5918265B-5DA2-45F1-A678-31E6453B0759}" dt="2024-09-10T05:19:33.306" v="183"/>
          <ac:picMkLst>
            <pc:docMk/>
            <pc:sldMk cId="2887004077" sldId="338"/>
            <ac:picMk id="20" creationId="{9461C49C-A792-D78F-655D-6CDC990B46CB}"/>
          </ac:picMkLst>
        </pc:picChg>
        <pc:picChg chg="mod">
          <ac:chgData name="Dean Moule" userId="24e6a316-87d8-4cb5-b4d2-3edefc5014df" providerId="ADAL" clId="{5918265B-5DA2-45F1-A678-31E6453B0759}" dt="2024-09-10T05:19:42.694" v="184"/>
          <ac:picMkLst>
            <pc:docMk/>
            <pc:sldMk cId="2887004077" sldId="338"/>
            <ac:picMk id="25" creationId="{18422DAD-F112-4E91-DB9E-738CFAC14D35}"/>
          </ac:picMkLst>
        </pc:picChg>
        <pc:picChg chg="add del mod">
          <ac:chgData name="Dean Moule" userId="24e6a316-87d8-4cb5-b4d2-3edefc5014df" providerId="ADAL" clId="{5918265B-5DA2-45F1-A678-31E6453B0759}" dt="2024-09-10T05:20:00.164" v="185" actId="478"/>
          <ac:picMkLst>
            <pc:docMk/>
            <pc:sldMk cId="2887004077" sldId="338"/>
            <ac:picMk id="30" creationId="{58EA65FB-1570-2DD1-98BD-1E51997A7476}"/>
          </ac:picMkLst>
        </pc:picChg>
        <pc:picChg chg="add del mod">
          <ac:chgData name="Dean Moule" userId="24e6a316-87d8-4cb5-b4d2-3edefc5014df" providerId="ADAL" clId="{5918265B-5DA2-45F1-A678-31E6453B0759}" dt="2024-09-10T05:20:00.164" v="185" actId="478"/>
          <ac:picMkLst>
            <pc:docMk/>
            <pc:sldMk cId="2887004077" sldId="338"/>
            <ac:picMk id="31" creationId="{CD74AB03-47AD-2F92-80EF-1D94325913F5}"/>
          </ac:picMkLst>
        </pc:picChg>
        <pc:picChg chg="add mod">
          <ac:chgData name="Dean Moule" userId="24e6a316-87d8-4cb5-b4d2-3edefc5014df" providerId="ADAL" clId="{5918265B-5DA2-45F1-A678-31E6453B0759}" dt="2024-09-10T05:30:02.828" v="232" actId="931"/>
          <ac:picMkLst>
            <pc:docMk/>
            <pc:sldMk cId="2887004077" sldId="338"/>
            <ac:picMk id="34" creationId="{7F1A7C79-529C-6E79-384D-B015673AB2EA}"/>
          </ac:picMkLst>
        </pc:picChg>
        <pc:picChg chg="add del mod">
          <ac:chgData name="Dean Moule" userId="24e6a316-87d8-4cb5-b4d2-3edefc5014df" providerId="ADAL" clId="{5918265B-5DA2-45F1-A678-31E6453B0759}" dt="2024-09-10T05:50:59.825" v="492" actId="21"/>
          <ac:picMkLst>
            <pc:docMk/>
            <pc:sldMk cId="2887004077" sldId="338"/>
            <ac:picMk id="66" creationId="{38C617B7-72DA-9FFD-2D86-DD4FC30D3B01}"/>
          </ac:picMkLst>
        </pc:picChg>
      </pc:sldChg>
      <pc:sldChg chg="addSp delSp modSp add mod ord modShow">
        <pc:chgData name="Dean Moule" userId="24e6a316-87d8-4cb5-b4d2-3edefc5014df" providerId="ADAL" clId="{5918265B-5DA2-45F1-A678-31E6453B0759}" dt="2024-09-10T23:09:47.215" v="904"/>
        <pc:sldMkLst>
          <pc:docMk/>
          <pc:sldMk cId="546692441" sldId="339"/>
        </pc:sldMkLst>
        <pc:spChg chg="mod">
          <ac:chgData name="Dean Moule" userId="24e6a316-87d8-4cb5-b4d2-3edefc5014df" providerId="ADAL" clId="{5918265B-5DA2-45F1-A678-31E6453B0759}" dt="2024-09-10T06:46:34.273" v="616" actId="20577"/>
          <ac:spMkLst>
            <pc:docMk/>
            <pc:sldMk cId="546692441" sldId="339"/>
            <ac:spMk id="2" creationId="{8CB6E4E5-E629-A7F2-2BB2-8E05515E7CB5}"/>
          </ac:spMkLst>
        </pc:spChg>
        <pc:spChg chg="mod">
          <ac:chgData name="Dean Moule" userId="24e6a316-87d8-4cb5-b4d2-3edefc5014df" providerId="ADAL" clId="{5918265B-5DA2-45F1-A678-31E6453B0759}" dt="2024-09-10T06:43:29.939" v="571" actId="207"/>
          <ac:spMkLst>
            <pc:docMk/>
            <pc:sldMk cId="546692441" sldId="339"/>
            <ac:spMk id="5" creationId="{16306403-40BC-1339-1E17-53259F6C4B60}"/>
          </ac:spMkLst>
        </pc:spChg>
        <pc:spChg chg="mod">
          <ac:chgData name="Dean Moule" userId="24e6a316-87d8-4cb5-b4d2-3edefc5014df" providerId="ADAL" clId="{5918265B-5DA2-45F1-A678-31E6453B0759}" dt="2024-09-10T06:41:35.809" v="552" actId="1076"/>
          <ac:spMkLst>
            <pc:docMk/>
            <pc:sldMk cId="546692441" sldId="339"/>
            <ac:spMk id="6" creationId="{AAE252D3-124E-4919-E384-7C17D42B0B5F}"/>
          </ac:spMkLst>
        </pc:spChg>
        <pc:spChg chg="mod">
          <ac:chgData name="Dean Moule" userId="24e6a316-87d8-4cb5-b4d2-3edefc5014df" providerId="ADAL" clId="{5918265B-5DA2-45F1-A678-31E6453B0759}" dt="2024-09-10T06:44:21.809" v="579" actId="1076"/>
          <ac:spMkLst>
            <pc:docMk/>
            <pc:sldMk cId="546692441" sldId="339"/>
            <ac:spMk id="7" creationId="{31AB49B3-9E4D-D0AE-98B3-0FE65FFFB953}"/>
          </ac:spMkLst>
        </pc:spChg>
        <pc:spChg chg="del">
          <ac:chgData name="Dean Moule" userId="24e6a316-87d8-4cb5-b4d2-3edefc5014df" providerId="ADAL" clId="{5918265B-5DA2-45F1-A678-31E6453B0759}" dt="2024-09-10T06:42:21.131" v="556" actId="478"/>
          <ac:spMkLst>
            <pc:docMk/>
            <pc:sldMk cId="546692441" sldId="339"/>
            <ac:spMk id="8" creationId="{CB43DC18-F8FD-B837-95C0-4F9E99D9543E}"/>
          </ac:spMkLst>
        </pc:spChg>
        <pc:spChg chg="add mod ord">
          <ac:chgData name="Dean Moule" userId="24e6a316-87d8-4cb5-b4d2-3edefc5014df" providerId="ADAL" clId="{5918265B-5DA2-45F1-A678-31E6453B0759}" dt="2024-09-10T06:50:25.201" v="662" actId="1076"/>
          <ac:spMkLst>
            <pc:docMk/>
            <pc:sldMk cId="546692441" sldId="339"/>
            <ac:spMk id="12" creationId="{0693E61E-38B9-D66B-7E0E-42B5F4E58715}"/>
          </ac:spMkLst>
        </pc:spChg>
        <pc:spChg chg="mod">
          <ac:chgData name="Dean Moule" userId="24e6a316-87d8-4cb5-b4d2-3edefc5014df" providerId="ADAL" clId="{5918265B-5DA2-45F1-A678-31E6453B0759}" dt="2024-09-10T06:44:28.025" v="581"/>
          <ac:spMkLst>
            <pc:docMk/>
            <pc:sldMk cId="546692441" sldId="339"/>
            <ac:spMk id="18" creationId="{16306403-40BC-1339-1E17-53259F6C4B60}"/>
          </ac:spMkLst>
        </pc:spChg>
        <pc:spChg chg="mod">
          <ac:chgData name="Dean Moule" userId="24e6a316-87d8-4cb5-b4d2-3edefc5014df" providerId="ADAL" clId="{5918265B-5DA2-45F1-A678-31E6453B0759}" dt="2024-09-10T06:44:28.025" v="581"/>
          <ac:spMkLst>
            <pc:docMk/>
            <pc:sldMk cId="546692441" sldId="339"/>
            <ac:spMk id="19" creationId="{AAE252D3-124E-4919-E384-7C17D42B0B5F}"/>
          </ac:spMkLst>
        </pc:spChg>
        <pc:spChg chg="mod">
          <ac:chgData name="Dean Moule" userId="24e6a316-87d8-4cb5-b4d2-3edefc5014df" providerId="ADAL" clId="{5918265B-5DA2-45F1-A678-31E6453B0759}" dt="2024-09-10T06:44:28.025" v="581"/>
          <ac:spMkLst>
            <pc:docMk/>
            <pc:sldMk cId="546692441" sldId="339"/>
            <ac:spMk id="20" creationId="{31AB49B3-9E4D-D0AE-98B3-0FE65FFFB953}"/>
          </ac:spMkLst>
        </pc:spChg>
        <pc:spChg chg="mod">
          <ac:chgData name="Dean Moule" userId="24e6a316-87d8-4cb5-b4d2-3edefc5014df" providerId="ADAL" clId="{5918265B-5DA2-45F1-A678-31E6453B0759}" dt="2024-09-10T06:44:40.493" v="582"/>
          <ac:spMkLst>
            <pc:docMk/>
            <pc:sldMk cId="546692441" sldId="339"/>
            <ac:spMk id="25" creationId="{5EBF3129-0C9C-F2FF-81C3-822D6EFD3789}"/>
          </ac:spMkLst>
        </pc:spChg>
        <pc:spChg chg="mod">
          <ac:chgData name="Dean Moule" userId="24e6a316-87d8-4cb5-b4d2-3edefc5014df" providerId="ADAL" clId="{5918265B-5DA2-45F1-A678-31E6453B0759}" dt="2024-09-10T06:44:40.493" v="582"/>
          <ac:spMkLst>
            <pc:docMk/>
            <pc:sldMk cId="546692441" sldId="339"/>
            <ac:spMk id="26" creationId="{07A7195B-1711-1989-E930-40D40AEA4C18}"/>
          </ac:spMkLst>
        </pc:spChg>
        <pc:spChg chg="mod">
          <ac:chgData name="Dean Moule" userId="24e6a316-87d8-4cb5-b4d2-3edefc5014df" providerId="ADAL" clId="{5918265B-5DA2-45F1-A678-31E6453B0759}" dt="2024-09-10T06:44:40.493" v="582"/>
          <ac:spMkLst>
            <pc:docMk/>
            <pc:sldMk cId="546692441" sldId="339"/>
            <ac:spMk id="27" creationId="{E45B56EF-0B31-3652-E907-91B28E1E22A6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3" creationId="{68098E30-25CB-01BA-1516-BC2084E13843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4" creationId="{DE5071B7-454F-F943-9D89-F27374CCFF07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5" creationId="{BC68E46B-92DB-E92D-8D08-E4FDEF0E8A87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6" creationId="{1A7F906B-288A-3A7A-50D8-0CDE3ED75609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7" creationId="{389BBACD-A304-AA57-CBC1-2046ED75451A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8" creationId="{ACD56226-3EB4-2F9A-3AEB-D9950CBC1DED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39" creationId="{E89C6F98-83BC-270D-9DB2-DD1F308FDE08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0" creationId="{E00D8843-D559-F5CF-D0E4-A1A5D25D1879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1" creationId="{D72D00FB-D354-A3E9-C3CB-0E9F6C048500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2" creationId="{3BE00456-AF8F-C08F-9B24-2D8800994EC5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3" creationId="{343A5499-E25E-B2CC-427F-08343FBAA496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4" creationId="{84B227A6-96D1-4015-9614-05A2B7AF38E2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5" creationId="{CAADB4C1-6D4B-781F-C2BD-503C6CE0A299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6" creationId="{A4773E28-13ED-FE49-7D21-1454355C7A6E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7" creationId="{8171539D-1ECC-BDBD-1D9C-ED52A828FA67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8" creationId="{B6468DA9-2A16-7E4B-F112-35A7382DABE6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49" creationId="{3B5A8ABB-2E04-2B0C-9D23-9D9F8FABA370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50" creationId="{777DE20D-4902-740E-F793-94FDC3D73F53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51" creationId="{C3366D34-0511-FCF2-809C-715E4C09D1E3}"/>
          </ac:spMkLst>
        </pc:spChg>
        <pc:spChg chg="del mod topLvl">
          <ac:chgData name="Dean Moule" userId="24e6a316-87d8-4cb5-b4d2-3edefc5014df" providerId="ADAL" clId="{5918265B-5DA2-45F1-A678-31E6453B0759}" dt="2024-09-10T07:03:55.383" v="794" actId="478"/>
          <ac:spMkLst>
            <pc:docMk/>
            <pc:sldMk cId="546692441" sldId="339"/>
            <ac:spMk id="52" creationId="{FF4947DA-A95F-8A51-A618-6DC1F0E9A76F}"/>
          </ac:spMkLst>
        </pc:spChg>
        <pc:spChg chg="mod topLvl">
          <ac:chgData name="Dean Moule" userId="24e6a316-87d8-4cb5-b4d2-3edefc5014df" providerId="ADAL" clId="{5918265B-5DA2-45F1-A678-31E6453B0759}" dt="2024-09-10T07:04:14.052" v="835" actId="20577"/>
          <ac:spMkLst>
            <pc:docMk/>
            <pc:sldMk cId="546692441" sldId="339"/>
            <ac:spMk id="53" creationId="{9DE1E03D-0388-D81B-B457-D53E647D4A8E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54" creationId="{DFB26E2D-AD42-552A-8706-946391553E62}"/>
          </ac:spMkLst>
        </pc:spChg>
        <pc:spChg chg="mod topLvl">
          <ac:chgData name="Dean Moule" userId="24e6a316-87d8-4cb5-b4d2-3edefc5014df" providerId="ADAL" clId="{5918265B-5DA2-45F1-A678-31E6453B0759}" dt="2024-09-10T07:03:45.145" v="792" actId="165"/>
          <ac:spMkLst>
            <pc:docMk/>
            <pc:sldMk cId="546692441" sldId="339"/>
            <ac:spMk id="55" creationId="{363D7B8F-97A3-AFB4-593C-4B16447F09A8}"/>
          </ac:spMkLst>
        </pc:spChg>
        <pc:spChg chg="mod topLvl">
          <ac:chgData name="Dean Moule" userId="24e6a316-87d8-4cb5-b4d2-3edefc5014df" providerId="ADAL" clId="{5918265B-5DA2-45F1-A678-31E6453B0759}" dt="2024-09-10T07:04:23.439" v="846" actId="20577"/>
          <ac:spMkLst>
            <pc:docMk/>
            <pc:sldMk cId="546692441" sldId="339"/>
            <ac:spMk id="56" creationId="{9139BCD9-F7A6-D56D-C56A-8E3CC4CC6942}"/>
          </ac:spMkLst>
        </pc:spChg>
        <pc:spChg chg="del mod topLvl">
          <ac:chgData name="Dean Moule" userId="24e6a316-87d8-4cb5-b4d2-3edefc5014df" providerId="ADAL" clId="{5918265B-5DA2-45F1-A678-31E6453B0759}" dt="2024-09-10T07:03:51.019" v="793" actId="478"/>
          <ac:spMkLst>
            <pc:docMk/>
            <pc:sldMk cId="546692441" sldId="339"/>
            <ac:spMk id="57" creationId="{947FB3DC-7F93-351B-FF69-2D42071661A5}"/>
          </ac:spMkLst>
        </pc:spChg>
        <pc:spChg chg="del mod topLvl">
          <ac:chgData name="Dean Moule" userId="24e6a316-87d8-4cb5-b4d2-3edefc5014df" providerId="ADAL" clId="{5918265B-5DA2-45F1-A678-31E6453B0759}" dt="2024-09-10T07:03:51.019" v="793" actId="478"/>
          <ac:spMkLst>
            <pc:docMk/>
            <pc:sldMk cId="546692441" sldId="339"/>
            <ac:spMk id="58" creationId="{B4B5724B-8D9F-3E3B-C479-40D40D488FE1}"/>
          </ac:spMkLst>
        </pc:spChg>
        <pc:spChg chg="del mod topLvl">
          <ac:chgData name="Dean Moule" userId="24e6a316-87d8-4cb5-b4d2-3edefc5014df" providerId="ADAL" clId="{5918265B-5DA2-45F1-A678-31E6453B0759}" dt="2024-09-10T07:04:26.320" v="847" actId="478"/>
          <ac:spMkLst>
            <pc:docMk/>
            <pc:sldMk cId="546692441" sldId="339"/>
            <ac:spMk id="59" creationId="{2C87DFA4-7234-3EFD-DCC0-3BA65437B70A}"/>
          </ac:spMkLst>
        </pc:spChg>
        <pc:spChg chg="del mod topLvl">
          <ac:chgData name="Dean Moule" userId="24e6a316-87d8-4cb5-b4d2-3edefc5014df" providerId="ADAL" clId="{5918265B-5DA2-45F1-A678-31E6453B0759}" dt="2024-09-10T07:03:58.506" v="796" actId="478"/>
          <ac:spMkLst>
            <pc:docMk/>
            <pc:sldMk cId="546692441" sldId="339"/>
            <ac:spMk id="60" creationId="{BCEEE066-7235-FB1A-E0DA-1CF63AF532F4}"/>
          </ac:spMkLst>
        </pc:spChg>
        <pc:spChg chg="mod topLvl">
          <ac:chgData name="Dean Moule" userId="24e6a316-87d8-4cb5-b4d2-3edefc5014df" providerId="ADAL" clId="{5918265B-5DA2-45F1-A678-31E6453B0759}" dt="2024-09-10T07:04:01.664" v="797" actId="1076"/>
          <ac:spMkLst>
            <pc:docMk/>
            <pc:sldMk cId="546692441" sldId="339"/>
            <ac:spMk id="61" creationId="{489C3E52-F840-5D6A-3253-4EC2DAB3600F}"/>
          </ac:spMkLst>
        </pc:spChg>
        <pc:spChg chg="del mod topLvl">
          <ac:chgData name="Dean Moule" userId="24e6a316-87d8-4cb5-b4d2-3edefc5014df" providerId="ADAL" clId="{5918265B-5DA2-45F1-A678-31E6453B0759}" dt="2024-09-10T07:04:17.790" v="836" actId="478"/>
          <ac:spMkLst>
            <pc:docMk/>
            <pc:sldMk cId="546692441" sldId="339"/>
            <ac:spMk id="62" creationId="{BC7730CA-F668-CE2D-239D-381256894609}"/>
          </ac:spMkLst>
        </pc:spChg>
        <pc:grpChg chg="add mod">
          <ac:chgData name="Dean Moule" userId="24e6a316-87d8-4cb5-b4d2-3edefc5014df" providerId="ADAL" clId="{5918265B-5DA2-45F1-A678-31E6453B0759}" dt="2024-09-10T06:44:05.693" v="575" actId="164"/>
          <ac:grpSpMkLst>
            <pc:docMk/>
            <pc:sldMk cId="546692441" sldId="339"/>
            <ac:grpSpMk id="4" creationId="{6C72A1BF-8587-E03C-6103-6E0D22E8B485}"/>
          </ac:grpSpMkLst>
        </pc:grpChg>
        <pc:grpChg chg="add del mod">
          <ac:chgData name="Dean Moule" userId="24e6a316-87d8-4cb5-b4d2-3edefc5014df" providerId="ADAL" clId="{5918265B-5DA2-45F1-A678-31E6453B0759}" dt="2024-09-10T06:44:26.346" v="580" actId="21"/>
          <ac:grpSpMkLst>
            <pc:docMk/>
            <pc:sldMk cId="546692441" sldId="339"/>
            <ac:grpSpMk id="13" creationId="{89661D4E-C168-CFAB-5809-D3C7E434684C}"/>
          </ac:grpSpMkLst>
        </pc:grpChg>
        <pc:grpChg chg="add mod">
          <ac:chgData name="Dean Moule" userId="24e6a316-87d8-4cb5-b4d2-3edefc5014df" providerId="ADAL" clId="{5918265B-5DA2-45F1-A678-31E6453B0759}" dt="2024-09-10T06:44:28.025" v="581"/>
          <ac:grpSpMkLst>
            <pc:docMk/>
            <pc:sldMk cId="546692441" sldId="339"/>
            <ac:grpSpMk id="14" creationId="{89661D4E-C168-CFAB-5809-D3C7E434684C}"/>
          </ac:grpSpMkLst>
        </pc:grpChg>
        <pc:grpChg chg="mod">
          <ac:chgData name="Dean Moule" userId="24e6a316-87d8-4cb5-b4d2-3edefc5014df" providerId="ADAL" clId="{5918265B-5DA2-45F1-A678-31E6453B0759}" dt="2024-09-10T06:44:28.025" v="581"/>
          <ac:grpSpMkLst>
            <pc:docMk/>
            <pc:sldMk cId="546692441" sldId="339"/>
            <ac:grpSpMk id="15" creationId="{6C72A1BF-8587-E03C-6103-6E0D22E8B485}"/>
          </ac:grpSpMkLst>
        </pc:grpChg>
        <pc:grpChg chg="add del mod">
          <ac:chgData name="Dean Moule" userId="24e6a316-87d8-4cb5-b4d2-3edefc5014df" providerId="ADAL" clId="{5918265B-5DA2-45F1-A678-31E6453B0759}" dt="2024-09-10T06:44:52.149" v="583" actId="21"/>
          <ac:grpSpMkLst>
            <pc:docMk/>
            <pc:sldMk cId="546692441" sldId="339"/>
            <ac:grpSpMk id="21" creationId="{76B5E13D-FB5A-8A2B-7884-CD9CE34536F0}"/>
          </ac:grpSpMkLst>
        </pc:grpChg>
        <pc:grpChg chg="mod">
          <ac:chgData name="Dean Moule" userId="24e6a316-87d8-4cb5-b4d2-3edefc5014df" providerId="ADAL" clId="{5918265B-5DA2-45F1-A678-31E6453B0759}" dt="2024-09-10T06:44:40.493" v="582"/>
          <ac:grpSpMkLst>
            <pc:docMk/>
            <pc:sldMk cId="546692441" sldId="339"/>
            <ac:grpSpMk id="22" creationId="{83097360-F5FA-7FE2-12A8-7C039555805F}"/>
          </ac:grpSpMkLst>
        </pc:grpChg>
        <pc:grpChg chg="del mod">
          <ac:chgData name="Dean Moule" userId="24e6a316-87d8-4cb5-b4d2-3edefc5014df" providerId="ADAL" clId="{5918265B-5DA2-45F1-A678-31E6453B0759}" dt="2024-09-10T07:03:45.145" v="792" actId="165"/>
          <ac:grpSpMkLst>
            <pc:docMk/>
            <pc:sldMk cId="546692441" sldId="339"/>
            <ac:grpSpMk id="32" creationId="{82C63490-192E-E14E-3F1A-B381C1ACE7A4}"/>
          </ac:grpSpMkLst>
        </pc:grpChg>
        <pc:graphicFrameChg chg="del mod">
          <ac:chgData name="Dean Moule" userId="24e6a316-87d8-4cb5-b4d2-3edefc5014df" providerId="ADAL" clId="{5918265B-5DA2-45F1-A678-31E6453B0759}" dt="2024-09-10T07:03:34.352" v="791" actId="18245"/>
          <ac:graphicFrameMkLst>
            <pc:docMk/>
            <pc:sldMk cId="546692441" sldId="339"/>
            <ac:graphicFrameMk id="3" creationId="{FDD5E079-7914-34F5-4B63-6FE6307B5E3F}"/>
          </ac:graphicFrameMkLst>
        </pc:graphicFrameChg>
        <pc:graphicFrameChg chg="add mod">
          <ac:chgData name="Dean Moule" userId="24e6a316-87d8-4cb5-b4d2-3edefc5014df" providerId="ADAL" clId="{5918265B-5DA2-45F1-A678-31E6453B0759}" dt="2024-09-10T06:43:39.192" v="572"/>
          <ac:graphicFrameMkLst>
            <pc:docMk/>
            <pc:sldMk cId="546692441" sldId="339"/>
            <ac:graphicFrameMk id="11" creationId="{79205BBE-906A-4401-20F5-F858FC9151A1}"/>
          </ac:graphicFrameMkLst>
        </pc:graphicFrameChg>
        <pc:picChg chg="add del mod">
          <ac:chgData name="Dean Moule" userId="24e6a316-87d8-4cb5-b4d2-3edefc5014df" providerId="ADAL" clId="{5918265B-5DA2-45F1-A678-31E6453B0759}" dt="2024-09-10T06:41:25.775" v="550" actId="478"/>
          <ac:picMkLst>
            <pc:docMk/>
            <pc:sldMk cId="546692441" sldId="339"/>
            <ac:picMk id="9" creationId="{F9F50CA1-1CE5-F2A2-5E37-4530ED70FCFB}"/>
          </ac:picMkLst>
        </pc:picChg>
        <pc:picChg chg="mod">
          <ac:chgData name="Dean Moule" userId="24e6a316-87d8-4cb5-b4d2-3edefc5014df" providerId="ADAL" clId="{5918265B-5DA2-45F1-A678-31E6453B0759}" dt="2024-09-10T06:44:28.025" v="581"/>
          <ac:picMkLst>
            <pc:docMk/>
            <pc:sldMk cId="546692441" sldId="339"/>
            <ac:picMk id="16" creationId="{FD3D2CA6-F9F2-A26D-F00F-A5378CDDF144}"/>
          </ac:picMkLst>
        </pc:picChg>
        <pc:picChg chg="mod">
          <ac:chgData name="Dean Moule" userId="24e6a316-87d8-4cb5-b4d2-3edefc5014df" providerId="ADAL" clId="{5918265B-5DA2-45F1-A678-31E6453B0759}" dt="2024-09-10T06:44:28.025" v="581"/>
          <ac:picMkLst>
            <pc:docMk/>
            <pc:sldMk cId="546692441" sldId="339"/>
            <ac:picMk id="17" creationId="{95B5D117-FFF4-DD71-4CD3-42EE827FD34D}"/>
          </ac:picMkLst>
        </pc:picChg>
        <pc:picChg chg="mod">
          <ac:chgData name="Dean Moule" userId="24e6a316-87d8-4cb5-b4d2-3edefc5014df" providerId="ADAL" clId="{5918265B-5DA2-45F1-A678-31E6453B0759}" dt="2024-09-10T06:44:40.493" v="582"/>
          <ac:picMkLst>
            <pc:docMk/>
            <pc:sldMk cId="546692441" sldId="339"/>
            <ac:picMk id="23" creationId="{684515F5-F96D-350D-57D2-8375E82F2A89}"/>
          </ac:picMkLst>
        </pc:picChg>
        <pc:picChg chg="mod">
          <ac:chgData name="Dean Moule" userId="24e6a316-87d8-4cb5-b4d2-3edefc5014df" providerId="ADAL" clId="{5918265B-5DA2-45F1-A678-31E6453B0759}" dt="2024-09-10T06:44:40.493" v="582"/>
          <ac:picMkLst>
            <pc:docMk/>
            <pc:sldMk cId="546692441" sldId="339"/>
            <ac:picMk id="24" creationId="{EF8F6F6F-BB6B-D00F-E850-C271CD4D13E0}"/>
          </ac:picMkLst>
        </pc:picChg>
        <pc:picChg chg="add del">
          <ac:chgData name="Dean Moule" userId="24e6a316-87d8-4cb5-b4d2-3edefc5014df" providerId="ADAL" clId="{5918265B-5DA2-45F1-A678-31E6453B0759}" dt="2024-09-10T06:46:05.464" v="595" actId="22"/>
          <ac:picMkLst>
            <pc:docMk/>
            <pc:sldMk cId="546692441" sldId="339"/>
            <ac:picMk id="29" creationId="{74800A09-566A-4FE4-5E5C-AB03CA2D71A1}"/>
          </ac:picMkLst>
        </pc:picChg>
        <pc:picChg chg="add del mod">
          <ac:chgData name="Dean Moule" userId="24e6a316-87d8-4cb5-b4d2-3edefc5014df" providerId="ADAL" clId="{5918265B-5DA2-45F1-A678-31E6453B0759}" dt="2024-09-10T06:54:40.545" v="745" actId="21"/>
          <ac:picMkLst>
            <pc:docMk/>
            <pc:sldMk cId="546692441" sldId="339"/>
            <ac:picMk id="31" creationId="{98FAB7EA-789C-C76C-05FE-8EB430BF1ECC}"/>
          </ac:picMkLst>
        </pc:picChg>
        <pc:picChg chg="add del mod">
          <ac:chgData name="Dean Moule" userId="24e6a316-87d8-4cb5-b4d2-3edefc5014df" providerId="ADAL" clId="{5918265B-5DA2-45F1-A678-31E6453B0759}" dt="2024-09-10T07:04:32.150" v="849" actId="14100"/>
          <ac:picMkLst>
            <pc:docMk/>
            <pc:sldMk cId="546692441" sldId="339"/>
            <ac:picMk id="66" creationId="{38C617B7-72DA-9FFD-2D86-DD4FC30D3B01}"/>
          </ac:picMkLst>
        </pc:picChg>
        <pc:picChg chg="add">
          <ac:chgData name="Dean Moule" userId="24e6a316-87d8-4cb5-b4d2-3edefc5014df" providerId="ADAL" clId="{5918265B-5DA2-45F1-A678-31E6453B0759}" dt="2024-09-10T06:41:01.180" v="546"/>
          <ac:picMkLst>
            <pc:docMk/>
            <pc:sldMk cId="546692441" sldId="339"/>
            <ac:picMk id="1026" creationId="{6514B15D-A9D4-B8E6-A62B-49FA10BE2AAE}"/>
          </ac:picMkLst>
        </pc:picChg>
        <pc:picChg chg="add mod">
          <ac:chgData name="Dean Moule" userId="24e6a316-87d8-4cb5-b4d2-3edefc5014df" providerId="ADAL" clId="{5918265B-5DA2-45F1-A678-31E6453B0759}" dt="2024-09-10T06:44:05.693" v="575" actId="164"/>
          <ac:picMkLst>
            <pc:docMk/>
            <pc:sldMk cId="546692441" sldId="339"/>
            <ac:picMk id="1028" creationId="{FD3D2CA6-F9F2-A26D-F00F-A5378CDDF144}"/>
          </ac:picMkLst>
        </pc:picChg>
        <pc:picChg chg="add del">
          <ac:chgData name="Dean Moule" userId="24e6a316-87d8-4cb5-b4d2-3edefc5014df" providerId="ADAL" clId="{5918265B-5DA2-45F1-A678-31E6453B0759}" dt="2024-09-10T06:42:21.131" v="556" actId="478"/>
          <ac:picMkLst>
            <pc:docMk/>
            <pc:sldMk cId="546692441" sldId="339"/>
            <ac:picMk id="1030" creationId="{70723B77-9A49-6232-E174-5087DCC9F355}"/>
          </ac:picMkLst>
        </pc:picChg>
        <pc:picChg chg="add mod">
          <ac:chgData name="Dean Moule" userId="24e6a316-87d8-4cb5-b4d2-3edefc5014df" providerId="ADAL" clId="{5918265B-5DA2-45F1-A678-31E6453B0759}" dt="2024-09-10T06:44:05.693" v="575" actId="164"/>
          <ac:picMkLst>
            <pc:docMk/>
            <pc:sldMk cId="546692441" sldId="339"/>
            <ac:picMk id="1032" creationId="{95B5D117-FFF4-DD71-4CD3-42EE827FD34D}"/>
          </ac:picMkLst>
        </pc:picChg>
      </pc:sldChg>
      <pc:sldChg chg="addSp delSp modSp new mod">
        <pc:chgData name="Dean Moule" userId="24e6a316-87d8-4cb5-b4d2-3edefc5014df" providerId="ADAL" clId="{5918265B-5DA2-45F1-A678-31E6453B0759}" dt="2024-09-10T06:45:52.826" v="593" actId="478"/>
        <pc:sldMkLst>
          <pc:docMk/>
          <pc:sldMk cId="1537323376" sldId="340"/>
        </pc:sldMkLst>
        <pc:spChg chg="del">
          <ac:chgData name="Dean Moule" userId="24e6a316-87d8-4cb5-b4d2-3edefc5014df" providerId="ADAL" clId="{5918265B-5DA2-45F1-A678-31E6453B0759}" dt="2024-09-10T06:45:00.381" v="585" actId="478"/>
          <ac:spMkLst>
            <pc:docMk/>
            <pc:sldMk cId="1537323376" sldId="340"/>
            <ac:spMk id="3" creationId="{5CBF7259-38B9-2EC8-D1C5-41242DA3CD33}"/>
          </ac:spMkLst>
        </pc:spChg>
        <pc:spChg chg="mod">
          <ac:chgData name="Dean Moule" userId="24e6a316-87d8-4cb5-b4d2-3edefc5014df" providerId="ADAL" clId="{5918265B-5DA2-45F1-A678-31E6453B0759}" dt="2024-09-10T06:45:20.879" v="591" actId="14100"/>
          <ac:spMkLst>
            <pc:docMk/>
            <pc:sldMk cId="1537323376" sldId="340"/>
            <ac:spMk id="25" creationId="{5EBF3129-0C9C-F2FF-81C3-822D6EFD3789}"/>
          </ac:spMkLst>
        </pc:spChg>
        <pc:spChg chg="del mod">
          <ac:chgData name="Dean Moule" userId="24e6a316-87d8-4cb5-b4d2-3edefc5014df" providerId="ADAL" clId="{5918265B-5DA2-45F1-A678-31E6453B0759}" dt="2024-09-10T06:45:08.146" v="589" actId="478"/>
          <ac:spMkLst>
            <pc:docMk/>
            <pc:sldMk cId="1537323376" sldId="340"/>
            <ac:spMk id="26" creationId="{07A7195B-1711-1989-E930-40D40AEA4C18}"/>
          </ac:spMkLst>
        </pc:spChg>
        <pc:spChg chg="mod">
          <ac:chgData name="Dean Moule" userId="24e6a316-87d8-4cb5-b4d2-3edefc5014df" providerId="ADAL" clId="{5918265B-5DA2-45F1-A678-31E6453B0759}" dt="2024-09-10T06:45:20.879" v="591" actId="14100"/>
          <ac:spMkLst>
            <pc:docMk/>
            <pc:sldMk cId="1537323376" sldId="340"/>
            <ac:spMk id="27" creationId="{E45B56EF-0B31-3652-E907-91B28E1E22A6}"/>
          </ac:spMkLst>
        </pc:spChg>
        <pc:grpChg chg="add del mod">
          <ac:chgData name="Dean Moule" userId="24e6a316-87d8-4cb5-b4d2-3edefc5014df" providerId="ADAL" clId="{5918265B-5DA2-45F1-A678-31E6453B0759}" dt="2024-09-10T06:45:52.826" v="593" actId="478"/>
          <ac:grpSpMkLst>
            <pc:docMk/>
            <pc:sldMk cId="1537323376" sldId="340"/>
            <ac:grpSpMk id="21" creationId="{76B5E13D-FB5A-8A2B-7884-CD9CE34536F0}"/>
          </ac:grpSpMkLst>
        </pc:grpChg>
        <pc:grpChg chg="mod">
          <ac:chgData name="Dean Moule" userId="24e6a316-87d8-4cb5-b4d2-3edefc5014df" providerId="ADAL" clId="{5918265B-5DA2-45F1-A678-31E6453B0759}" dt="2024-09-10T06:45:20.879" v="591" actId="14100"/>
          <ac:grpSpMkLst>
            <pc:docMk/>
            <pc:sldMk cId="1537323376" sldId="340"/>
            <ac:grpSpMk id="22" creationId="{83097360-F5FA-7FE2-12A8-7C039555805F}"/>
          </ac:grpSpMkLst>
        </pc:grpChg>
        <pc:picChg chg="mod">
          <ac:chgData name="Dean Moule" userId="24e6a316-87d8-4cb5-b4d2-3edefc5014df" providerId="ADAL" clId="{5918265B-5DA2-45F1-A678-31E6453B0759}" dt="2024-09-10T06:45:20.879" v="591" actId="14100"/>
          <ac:picMkLst>
            <pc:docMk/>
            <pc:sldMk cId="1537323376" sldId="340"/>
            <ac:picMk id="23" creationId="{684515F5-F96D-350D-57D2-8375E82F2A89}"/>
          </ac:picMkLst>
        </pc:picChg>
        <pc:picChg chg="mod">
          <ac:chgData name="Dean Moule" userId="24e6a316-87d8-4cb5-b4d2-3edefc5014df" providerId="ADAL" clId="{5918265B-5DA2-45F1-A678-31E6453B0759}" dt="2024-09-10T06:45:20.879" v="591" actId="14100"/>
          <ac:picMkLst>
            <pc:docMk/>
            <pc:sldMk cId="1537323376" sldId="340"/>
            <ac:picMk id="24" creationId="{EF8F6F6F-BB6B-D00F-E850-C271CD4D13E0}"/>
          </ac:picMkLst>
        </pc:picChg>
      </pc:sldChg>
      <pc:sldChg chg="addSp delSp modSp add mod">
        <pc:chgData name="Dean Moule" userId="24e6a316-87d8-4cb5-b4d2-3edefc5014df" providerId="ADAL" clId="{5918265B-5DA2-45F1-A678-31E6453B0759}" dt="2024-09-10T23:10:04.413" v="905" actId="1076"/>
        <pc:sldMkLst>
          <pc:docMk/>
          <pc:sldMk cId="3620025130" sldId="341"/>
        </pc:sldMkLst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6" creationId="{F7646CA0-5B15-A7D5-089C-969992F5DD52}"/>
          </ac:spMkLst>
        </pc:spChg>
        <pc:spChg chg="mod">
          <ac:chgData name="Dean Moule" userId="24e6a316-87d8-4cb5-b4d2-3edefc5014df" providerId="ADAL" clId="{5918265B-5DA2-45F1-A678-31E6453B0759}" dt="2024-09-10T23:10:04.413" v="905" actId="1076"/>
          <ac:spMkLst>
            <pc:docMk/>
            <pc:sldMk cId="3620025130" sldId="341"/>
            <ac:spMk id="7" creationId="{357D96E4-82C2-0C1B-459A-97B6E3C26C8A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0" creationId="{DDBEC56E-A890-CBB3-2552-EEAADB0AC75A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1" creationId="{51CEB7A4-450A-23ED-3730-A69EB6888B72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2" creationId="{E26057E1-17B3-C325-6E7D-B144CEAAC93C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3" creationId="{E37A1579-41ED-B2CF-AC57-4F3B3BE7C88E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4" creationId="{37C5C208-40C7-2419-3D47-B234CB7D0920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5" creationId="{EDA7E882-BA73-E7DA-C164-9EAA52AB282D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6" creationId="{69695CDB-BF71-BC8C-BC03-F586F400690A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7" creationId="{56B54924-4AE4-1DDC-ADCC-A91842185373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8" creationId="{B7E71268-43B1-3B54-E030-BCCAFAA8603D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19" creationId="{3BB4E3E0-8BC2-6375-7648-8D56508EADF5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20" creationId="{1D7486EC-8764-6F8A-DC84-5681690813FB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26" creationId="{0B2BD709-6D0F-5855-D166-5D64584F6C95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27" creationId="{F13B19D7-A855-ABD0-0589-B0F9C164676F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28" creationId="{32059DD2-CE62-AF71-9A80-99374EFFC1F5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29" creationId="{F57F41F4-8CE1-69B1-E11F-40709699F597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30" creationId="{EDEEA10B-DBFF-35C9-638D-27C75825181A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31" creationId="{A99D7692-2D8C-BD42-4635-67E6173B3E56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32" creationId="{5E9BBBF1-41F0-6C69-295D-1755BC744216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33" creationId="{2D50EA63-A891-E0B0-9BCA-96FD29AD4AC9}"/>
          </ac:spMkLst>
        </pc:spChg>
        <pc:spChg chg="add del mod">
          <ac:chgData name="Dean Moule" userId="24e6a316-87d8-4cb5-b4d2-3edefc5014df" providerId="ADAL" clId="{5918265B-5DA2-45F1-A678-31E6453B0759}" dt="2024-09-10T23:07:13" v="894" actId="478"/>
          <ac:spMkLst>
            <pc:docMk/>
            <pc:sldMk cId="3620025130" sldId="341"/>
            <ac:spMk id="34" creationId="{8500220B-3038-762A-493E-B39A060D2F16}"/>
          </ac:spMkLst>
        </pc:spChg>
        <pc:spChg chg="add del mod">
          <ac:chgData name="Dean Moule" userId="24e6a316-87d8-4cb5-b4d2-3edefc5014df" providerId="ADAL" clId="{5918265B-5DA2-45F1-A678-31E6453B0759}" dt="2024-09-10T23:07:13" v="894" actId="478"/>
          <ac:spMkLst>
            <pc:docMk/>
            <pc:sldMk cId="3620025130" sldId="341"/>
            <ac:spMk id="35" creationId="{5AA69198-87D5-F2E1-8A4A-064185A545A1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36" creationId="{AB244874-1235-CC3B-9671-8E937ABEE29D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37" creationId="{5E686A1D-FA59-5F17-6278-2F8C6DB4F5AC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38" creationId="{2F2EA003-2374-7F2B-73F0-745CB99FAA2E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39" creationId="{B43656BC-71F9-E0BB-C678-B3D850BD7876}"/>
          </ac:spMkLst>
        </pc:spChg>
        <pc:spChg chg="add del mod">
          <ac:chgData name="Dean Moule" userId="24e6a316-87d8-4cb5-b4d2-3edefc5014df" providerId="ADAL" clId="{5918265B-5DA2-45F1-A678-31E6453B0759}" dt="2024-09-10T23:07:13" v="894" actId="478"/>
          <ac:spMkLst>
            <pc:docMk/>
            <pc:sldMk cId="3620025130" sldId="341"/>
            <ac:spMk id="40" creationId="{4A0DC104-5B0C-F7A9-EE9E-0ABA3E36F45B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1" creationId="{8D118CAB-66DE-708B-CCFF-1EC6AEF41BC5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2" creationId="{9FD6D91B-57D4-0949-14B4-053802C1EDAD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3" creationId="{B3B87B1B-26EA-6D0A-6772-954477B6A1A9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4" creationId="{F7FD3737-061A-BD0E-12A1-143A034393AA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5" creationId="{54682890-250E-EDFD-A484-A40AD50841FD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6" creationId="{C120578E-9B6B-4369-6467-29EAFC089814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7" creationId="{9BB336DC-3F41-F645-7D3C-9D7844D1D550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8" creationId="{57AEC2AA-6652-4842-2F07-31F708D9D7A0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49" creationId="{7094E10E-106B-B145-A958-6EAD8E5E9215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0" creationId="{9CD4173D-B180-ED68-4DB9-41C4642FF615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1" creationId="{02A5AAD4-5F5D-7E4F-5506-DA119C263CFE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2" creationId="{4C07796D-2E80-7DE6-AD8B-961E51803B5D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3" creationId="{A8025208-48A8-6935-7C31-DA1C084DA3D9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4" creationId="{0A0347C4-8DE5-264D-2F13-F2EDDA2BA736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5" creationId="{0BD7F8B8-5D7E-D05A-F703-4969E784FED2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6" creationId="{209AA7DE-74BC-0D22-C7EE-7B63BBFE082F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7" creationId="{FADF6861-79FE-79E6-127F-6A0EF777F90A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8" creationId="{4C2EDB33-6A70-34F0-E0B7-86293EEA19AF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59" creationId="{A30A22EA-54B3-49B6-BFA3-D79DF5439CCC}"/>
          </ac:spMkLst>
        </pc:spChg>
        <pc:spChg chg="add mod">
          <ac:chgData name="Dean Moule" userId="24e6a316-87d8-4cb5-b4d2-3edefc5014df" providerId="ADAL" clId="{5918265B-5DA2-45F1-A678-31E6453B0759}" dt="2024-09-10T23:06:13.313" v="889" actId="1076"/>
          <ac:spMkLst>
            <pc:docMk/>
            <pc:sldMk cId="3620025130" sldId="341"/>
            <ac:spMk id="60" creationId="{DC30963F-4CE2-B1E2-3B98-C5CE7037DF18}"/>
          </ac:spMkLst>
        </pc:spChg>
        <pc:spChg chg="add mod">
          <ac:chgData name="Dean Moule" userId="24e6a316-87d8-4cb5-b4d2-3edefc5014df" providerId="ADAL" clId="{5918265B-5DA2-45F1-A678-31E6453B0759}" dt="2024-09-10T23:07:04.311" v="893" actId="1076"/>
          <ac:spMkLst>
            <pc:docMk/>
            <pc:sldMk cId="3620025130" sldId="341"/>
            <ac:spMk id="61" creationId="{CA6DC223-F1E0-EDDA-674E-E75716874DA0}"/>
          </ac:spMkLst>
        </pc:spChg>
        <pc:spChg chg="add mod">
          <ac:chgData name="Dean Moule" userId="24e6a316-87d8-4cb5-b4d2-3edefc5014df" providerId="ADAL" clId="{5918265B-5DA2-45F1-A678-31E6453B0759}" dt="2024-09-10T23:07:04.311" v="893" actId="1076"/>
          <ac:spMkLst>
            <pc:docMk/>
            <pc:sldMk cId="3620025130" sldId="341"/>
            <ac:spMk id="62" creationId="{B606571F-1720-8BF1-3EBB-12C7816ED1D3}"/>
          </ac:spMkLst>
        </pc:spChg>
        <pc:spChg chg="add mod">
          <ac:chgData name="Dean Moule" userId="24e6a316-87d8-4cb5-b4d2-3edefc5014df" providerId="ADAL" clId="{5918265B-5DA2-45F1-A678-31E6453B0759}" dt="2024-09-10T23:07:04.311" v="893" actId="1076"/>
          <ac:spMkLst>
            <pc:docMk/>
            <pc:sldMk cId="3620025130" sldId="341"/>
            <ac:spMk id="63" creationId="{9CAECA59-498C-3AEB-797F-8690834E811F}"/>
          </ac:spMkLst>
        </pc:spChg>
        <pc:spChg chg="del">
          <ac:chgData name="Dean Moule" userId="24e6a316-87d8-4cb5-b4d2-3edefc5014df" providerId="ADAL" clId="{5918265B-5DA2-45F1-A678-31E6453B0759}" dt="2024-09-10T22:55:45.676" v="853" actId="478"/>
          <ac:spMkLst>
            <pc:docMk/>
            <pc:sldMk cId="3620025130" sldId="341"/>
            <ac:spMk id="64" creationId="{50AA6ABA-CFB7-8D64-6937-41C4BF9C2D92}"/>
          </ac:spMkLst>
        </pc:spChg>
        <pc:spChg chg="add mod">
          <ac:chgData name="Dean Moule" userId="24e6a316-87d8-4cb5-b4d2-3edefc5014df" providerId="ADAL" clId="{5918265B-5DA2-45F1-A678-31E6453B0759}" dt="2024-09-10T23:07:29.482" v="895" actId="1076"/>
          <ac:spMkLst>
            <pc:docMk/>
            <pc:sldMk cId="3620025130" sldId="341"/>
            <ac:spMk id="65" creationId="{40DBE2D1-FB8C-28CD-D79A-7485F33F9424}"/>
          </ac:spMkLst>
        </pc:spChg>
        <pc:spChg chg="add mod">
          <ac:chgData name="Dean Moule" userId="24e6a316-87d8-4cb5-b4d2-3edefc5014df" providerId="ADAL" clId="{5918265B-5DA2-45F1-A678-31E6453B0759}" dt="2024-09-10T23:07:29.482" v="895" actId="1076"/>
          <ac:spMkLst>
            <pc:docMk/>
            <pc:sldMk cId="3620025130" sldId="341"/>
            <ac:spMk id="66" creationId="{26950C4F-DA38-6A5E-CBDF-2BC4BA19BFCC}"/>
          </ac:spMkLst>
        </pc:spChg>
        <pc:spChg chg="add mod">
          <ac:chgData name="Dean Moule" userId="24e6a316-87d8-4cb5-b4d2-3edefc5014df" providerId="ADAL" clId="{5918265B-5DA2-45F1-A678-31E6453B0759}" dt="2024-09-10T23:07:29.482" v="895" actId="1076"/>
          <ac:spMkLst>
            <pc:docMk/>
            <pc:sldMk cId="3620025130" sldId="341"/>
            <ac:spMk id="67" creationId="{C2B0ACA2-5748-6102-158F-F661D44BCC0B}"/>
          </ac:spMkLst>
        </pc:spChg>
        <pc:spChg chg="add mod">
          <ac:chgData name="Dean Moule" userId="24e6a316-87d8-4cb5-b4d2-3edefc5014df" providerId="ADAL" clId="{5918265B-5DA2-45F1-A678-31E6453B0759}" dt="2024-09-10T23:07:04.311" v="893" actId="1076"/>
          <ac:spMkLst>
            <pc:docMk/>
            <pc:sldMk cId="3620025130" sldId="341"/>
            <ac:spMk id="68" creationId="{D24B126A-CE4A-E0E1-E231-C43CF918FB96}"/>
          </ac:spMkLst>
        </pc:spChg>
        <pc:spChg chg="add mod">
          <ac:chgData name="Dean Moule" userId="24e6a316-87d8-4cb5-b4d2-3edefc5014df" providerId="ADAL" clId="{5918265B-5DA2-45F1-A678-31E6453B0759}" dt="2024-09-10T23:07:04.311" v="893" actId="1076"/>
          <ac:spMkLst>
            <pc:docMk/>
            <pc:sldMk cId="3620025130" sldId="341"/>
            <ac:spMk id="69" creationId="{030180A1-DCB0-78FB-166C-9044C8F66E2D}"/>
          </ac:spMkLst>
        </pc:spChg>
        <pc:spChg chg="add mod">
          <ac:chgData name="Dean Moule" userId="24e6a316-87d8-4cb5-b4d2-3edefc5014df" providerId="ADAL" clId="{5918265B-5DA2-45F1-A678-31E6453B0759}" dt="2024-09-10T23:07:04.311" v="893" actId="1076"/>
          <ac:spMkLst>
            <pc:docMk/>
            <pc:sldMk cId="3620025130" sldId="341"/>
            <ac:spMk id="70" creationId="{39C27A94-407C-E40D-3606-6F1A4AE3488D}"/>
          </ac:spMkLst>
        </pc:spChg>
        <pc:spChg chg="add mod">
          <ac:chgData name="Dean Moule" userId="24e6a316-87d8-4cb5-b4d2-3edefc5014df" providerId="ADAL" clId="{5918265B-5DA2-45F1-A678-31E6453B0759}" dt="2024-09-10T23:08:01.282" v="897" actId="1076"/>
          <ac:spMkLst>
            <pc:docMk/>
            <pc:sldMk cId="3620025130" sldId="341"/>
            <ac:spMk id="71" creationId="{BFC9D77A-AA99-6AB4-FA2F-F27DE11B94C4}"/>
          </ac:spMkLst>
        </pc:spChg>
        <pc:spChg chg="add mod">
          <ac:chgData name="Dean Moule" userId="24e6a316-87d8-4cb5-b4d2-3edefc5014df" providerId="ADAL" clId="{5918265B-5DA2-45F1-A678-31E6453B0759}" dt="2024-09-10T23:08:01.282" v="897" actId="1076"/>
          <ac:spMkLst>
            <pc:docMk/>
            <pc:sldMk cId="3620025130" sldId="341"/>
            <ac:spMk id="72" creationId="{066C5CCB-92C5-5CF9-FCC6-A5654B4B1588}"/>
          </ac:spMkLst>
        </pc:spChg>
        <pc:spChg chg="add mod">
          <ac:chgData name="Dean Moule" userId="24e6a316-87d8-4cb5-b4d2-3edefc5014df" providerId="ADAL" clId="{5918265B-5DA2-45F1-A678-31E6453B0759}" dt="2024-09-10T23:08:01.282" v="897" actId="1076"/>
          <ac:spMkLst>
            <pc:docMk/>
            <pc:sldMk cId="3620025130" sldId="341"/>
            <ac:spMk id="73" creationId="{44DF6626-9FB3-B532-A637-B4E7F144A1AA}"/>
          </ac:spMkLst>
        </pc:spChg>
        <pc:spChg chg="add mod">
          <ac:chgData name="Dean Moule" userId="24e6a316-87d8-4cb5-b4d2-3edefc5014df" providerId="ADAL" clId="{5918265B-5DA2-45F1-A678-31E6453B0759}" dt="2024-09-10T23:08:42.956" v="899" actId="1076"/>
          <ac:spMkLst>
            <pc:docMk/>
            <pc:sldMk cId="3620025130" sldId="341"/>
            <ac:spMk id="74" creationId="{C4D4B892-9BB3-C1D2-A174-01A9E163B1E1}"/>
          </ac:spMkLst>
        </pc:spChg>
        <pc:spChg chg="add mod">
          <ac:chgData name="Dean Moule" userId="24e6a316-87d8-4cb5-b4d2-3edefc5014df" providerId="ADAL" clId="{5918265B-5DA2-45F1-A678-31E6453B0759}" dt="2024-09-10T23:08:42.956" v="899" actId="1076"/>
          <ac:spMkLst>
            <pc:docMk/>
            <pc:sldMk cId="3620025130" sldId="341"/>
            <ac:spMk id="75" creationId="{969FE2D5-C4E2-FF44-85B6-962A24A165A8}"/>
          </ac:spMkLst>
        </pc:spChg>
        <pc:spChg chg="add mod">
          <ac:chgData name="Dean Moule" userId="24e6a316-87d8-4cb5-b4d2-3edefc5014df" providerId="ADAL" clId="{5918265B-5DA2-45F1-A678-31E6453B0759}" dt="2024-09-10T23:08:42.956" v="899" actId="1076"/>
          <ac:spMkLst>
            <pc:docMk/>
            <pc:sldMk cId="3620025130" sldId="341"/>
            <ac:spMk id="76" creationId="{4DB3DD3A-5203-0CD7-EBA1-09C3D4E24BD5}"/>
          </ac:spMkLst>
        </pc:spChg>
        <pc:picChg chg="add mod">
          <ac:chgData name="Dean Moule" userId="24e6a316-87d8-4cb5-b4d2-3edefc5014df" providerId="ADAL" clId="{5918265B-5DA2-45F1-A678-31E6453B0759}" dt="2024-09-10T23:08:51.381" v="900" actId="1076"/>
          <ac:picMkLst>
            <pc:docMk/>
            <pc:sldMk cId="3620025130" sldId="341"/>
            <ac:picMk id="3" creationId="{CEF44D71-8BB3-15CC-7B41-05B86426EFA3}"/>
          </ac:picMkLst>
        </pc:picChg>
        <pc:picChg chg="add del mod ord">
          <ac:chgData name="Dean Moule" userId="24e6a316-87d8-4cb5-b4d2-3edefc5014df" providerId="ADAL" clId="{5918265B-5DA2-45F1-A678-31E6453B0759}" dt="2024-09-10T23:05:55.311" v="887" actId="478"/>
          <ac:picMkLst>
            <pc:docMk/>
            <pc:sldMk cId="3620025130" sldId="341"/>
            <ac:picMk id="4" creationId="{761F9B34-930A-02C7-8B23-50DE419BEF2A}"/>
          </ac:picMkLst>
        </pc:picChg>
        <pc:picChg chg="add mod ord">
          <ac:chgData name="Dean Moule" userId="24e6a316-87d8-4cb5-b4d2-3edefc5014df" providerId="ADAL" clId="{5918265B-5DA2-45F1-A678-31E6453B0759}" dt="2024-09-10T23:08:51.381" v="900" actId="1076"/>
          <ac:picMkLst>
            <pc:docMk/>
            <pc:sldMk cId="3620025130" sldId="341"/>
            <ac:picMk id="5" creationId="{8561DA02-7FD8-FFED-63BF-DADD014EEC16}"/>
          </ac:picMkLst>
        </pc:picChg>
        <pc:picChg chg="mod ord">
          <ac:chgData name="Dean Moule" userId="24e6a316-87d8-4cb5-b4d2-3edefc5014df" providerId="ADAL" clId="{5918265B-5DA2-45F1-A678-31E6453B0759}" dt="2024-09-10T23:08:51.381" v="900" actId="1076"/>
          <ac:picMkLst>
            <pc:docMk/>
            <pc:sldMk cId="3620025130" sldId="341"/>
            <ac:picMk id="9" creationId="{1A47FF6C-0923-6282-5CA5-DD9B8FEB0C4C}"/>
          </ac:picMkLst>
        </pc:picChg>
      </pc:sldChg>
      <pc:sldChg chg="addSp modSp add mod ord">
        <pc:chgData name="Dean Moule" userId="24e6a316-87d8-4cb5-b4d2-3edefc5014df" providerId="ADAL" clId="{5918265B-5DA2-45F1-A678-31E6453B0759}" dt="2024-09-10T23:40:21.548" v="1019" actId="1076"/>
        <pc:sldMkLst>
          <pc:docMk/>
          <pc:sldMk cId="1493198789" sldId="342"/>
        </pc:sldMkLst>
        <pc:spChg chg="mod">
          <ac:chgData name="Dean Moule" userId="24e6a316-87d8-4cb5-b4d2-3edefc5014df" providerId="ADAL" clId="{5918265B-5DA2-45F1-A678-31E6453B0759}" dt="2024-09-10T23:18:41.762" v="991" actId="207"/>
          <ac:spMkLst>
            <pc:docMk/>
            <pc:sldMk cId="1493198789" sldId="342"/>
            <ac:spMk id="2" creationId="{0E75828F-672F-EAE6-B2B5-D9D622BF22B9}"/>
          </ac:spMkLst>
        </pc:spChg>
        <pc:spChg chg="mod">
          <ac:chgData name="Dean Moule" userId="24e6a316-87d8-4cb5-b4d2-3edefc5014df" providerId="ADAL" clId="{5918265B-5DA2-45F1-A678-31E6453B0759}" dt="2024-09-10T23:37:47.707" v="1010" actId="14100"/>
          <ac:spMkLst>
            <pc:docMk/>
            <pc:sldMk cId="1493198789" sldId="342"/>
            <ac:spMk id="16" creationId="{6C1E2957-99E1-DBEA-F1DC-D58F0D6198A9}"/>
          </ac:spMkLst>
        </pc:spChg>
        <pc:spChg chg="add mod ord">
          <ac:chgData name="Dean Moule" userId="24e6a316-87d8-4cb5-b4d2-3edefc5014df" providerId="ADAL" clId="{5918265B-5DA2-45F1-A678-31E6453B0759}" dt="2024-09-10T23:40:21.548" v="1019" actId="1076"/>
          <ac:spMkLst>
            <pc:docMk/>
            <pc:sldMk cId="1493198789" sldId="342"/>
            <ac:spMk id="17" creationId="{F245B5E4-D660-2394-EF93-72D3A333F7EA}"/>
          </ac:spMkLst>
        </pc:spChg>
        <pc:spChg chg="add mod">
          <ac:chgData name="Dean Moule" userId="24e6a316-87d8-4cb5-b4d2-3edefc5014df" providerId="ADAL" clId="{5918265B-5DA2-45F1-A678-31E6453B0759}" dt="2024-09-10T23:39:24.312" v="1013"/>
          <ac:spMkLst>
            <pc:docMk/>
            <pc:sldMk cId="1493198789" sldId="342"/>
            <ac:spMk id="19" creationId="{ED80E3B7-BD43-E861-3D1E-9003F1CB808B}"/>
          </ac:spMkLst>
        </pc:spChg>
      </pc:sldChg>
    </pc:docChg>
  </pc:docChgLst>
  <pc:docChgLst>
    <pc:chgData name="Dean Moule" userId="24e6a316-87d8-4cb5-b4d2-3edefc5014df" providerId="ADAL" clId="{273D7F5E-5C1E-45F9-ABDA-31873A1F7F65}"/>
    <pc:docChg chg="undo custSel modSld">
      <pc:chgData name="Dean Moule" userId="24e6a316-87d8-4cb5-b4d2-3edefc5014df" providerId="ADAL" clId="{273D7F5E-5C1E-45F9-ABDA-31873A1F7F65}" dt="2024-07-25T02:12:02.582" v="2960" actId="20577"/>
      <pc:docMkLst>
        <pc:docMk/>
      </pc:docMkLst>
      <pc:sldChg chg="addSp modSp mod setBg modNotesTx">
        <pc:chgData name="Dean Moule" userId="24e6a316-87d8-4cb5-b4d2-3edefc5014df" providerId="ADAL" clId="{273D7F5E-5C1E-45F9-ABDA-31873A1F7F65}" dt="2024-07-24T23:57:33.377" v="832" actId="313"/>
        <pc:sldMkLst>
          <pc:docMk/>
          <pc:sldMk cId="1713520647" sldId="274"/>
        </pc:sldMkLst>
        <pc:picChg chg="add mod">
          <ac:chgData name="Dean Moule" userId="24e6a316-87d8-4cb5-b4d2-3edefc5014df" providerId="ADAL" clId="{273D7F5E-5C1E-45F9-ABDA-31873A1F7F65}" dt="2024-07-24T23:55:39.235" v="479" actId="1076"/>
          <ac:picMkLst>
            <pc:docMk/>
            <pc:sldMk cId="1713520647" sldId="274"/>
            <ac:picMk id="4" creationId="{9838A9AA-2C88-9129-C597-5E3D0956D1A2}"/>
          </ac:picMkLst>
        </pc:picChg>
      </pc:sldChg>
      <pc:sldChg chg="modNotesTx">
        <pc:chgData name="Dean Moule" userId="24e6a316-87d8-4cb5-b4d2-3edefc5014df" providerId="ADAL" clId="{273D7F5E-5C1E-45F9-ABDA-31873A1F7F65}" dt="2024-07-24T23:53:05.025" v="462" actId="20577"/>
        <pc:sldMkLst>
          <pc:docMk/>
          <pc:sldMk cId="3554561210" sldId="275"/>
        </pc:sldMkLst>
      </pc:sldChg>
      <pc:sldChg chg="modNotesTx">
        <pc:chgData name="Dean Moule" userId="24e6a316-87d8-4cb5-b4d2-3edefc5014df" providerId="ADAL" clId="{273D7F5E-5C1E-45F9-ABDA-31873A1F7F65}" dt="2024-07-25T00:27:32.591" v="2547" actId="6549"/>
        <pc:sldMkLst>
          <pc:docMk/>
          <pc:sldMk cId="2413524126" sldId="278"/>
        </pc:sldMkLst>
      </pc:sldChg>
      <pc:sldChg chg="modNotesTx">
        <pc:chgData name="Dean Moule" userId="24e6a316-87d8-4cb5-b4d2-3edefc5014df" providerId="ADAL" clId="{273D7F5E-5C1E-45F9-ABDA-31873A1F7F65}" dt="2024-07-25T00:25:01.681" v="2267" actId="20577"/>
        <pc:sldMkLst>
          <pc:docMk/>
          <pc:sldMk cId="2150551236" sldId="279"/>
        </pc:sldMkLst>
      </pc:sldChg>
      <pc:sldChg chg="modSp mod modNotesTx">
        <pc:chgData name="Dean Moule" userId="24e6a316-87d8-4cb5-b4d2-3edefc5014df" providerId="ADAL" clId="{273D7F5E-5C1E-45F9-ABDA-31873A1F7F65}" dt="2024-07-25T02:09:31.089" v="2935" actId="20577"/>
        <pc:sldMkLst>
          <pc:docMk/>
          <pc:sldMk cId="525322851" sldId="282"/>
        </pc:sldMkLst>
        <pc:spChg chg="mod">
          <ac:chgData name="Dean Moule" userId="24e6a316-87d8-4cb5-b4d2-3edefc5014df" providerId="ADAL" clId="{273D7F5E-5C1E-45F9-ABDA-31873A1F7F65}" dt="2024-07-25T02:09:31.089" v="2935" actId="20577"/>
          <ac:spMkLst>
            <pc:docMk/>
            <pc:sldMk cId="525322851" sldId="282"/>
            <ac:spMk id="5" creationId="{03080790-54EC-CB07-86A3-64ACBBA89F34}"/>
          </ac:spMkLst>
        </pc:spChg>
      </pc:sldChg>
      <pc:sldChg chg="modSp mod">
        <pc:chgData name="Dean Moule" userId="24e6a316-87d8-4cb5-b4d2-3edefc5014df" providerId="ADAL" clId="{273D7F5E-5C1E-45F9-ABDA-31873A1F7F65}" dt="2024-07-25T02:09:57.686" v="2938" actId="1076"/>
        <pc:sldMkLst>
          <pc:docMk/>
          <pc:sldMk cId="3412542521" sldId="283"/>
        </pc:sldMkLst>
        <pc:spChg chg="mod">
          <ac:chgData name="Dean Moule" userId="24e6a316-87d8-4cb5-b4d2-3edefc5014df" providerId="ADAL" clId="{273D7F5E-5C1E-45F9-ABDA-31873A1F7F65}" dt="2024-07-25T02:09:57.686" v="2938" actId="1076"/>
          <ac:spMkLst>
            <pc:docMk/>
            <pc:sldMk cId="3412542521" sldId="283"/>
            <ac:spMk id="6" creationId="{017C6CD9-C3ED-DF95-9D09-0746109A306E}"/>
          </ac:spMkLst>
        </pc:spChg>
      </pc:sldChg>
      <pc:sldChg chg="addSp modSp mod modNotesTx">
        <pc:chgData name="Dean Moule" userId="24e6a316-87d8-4cb5-b4d2-3edefc5014df" providerId="ADAL" clId="{273D7F5E-5C1E-45F9-ABDA-31873A1F7F65}" dt="2024-07-24T23:50:35.425" v="99" actId="20577"/>
        <pc:sldMkLst>
          <pc:docMk/>
          <pc:sldMk cId="2849007782" sldId="312"/>
        </pc:sldMkLst>
        <pc:spChg chg="add mod">
          <ac:chgData name="Dean Moule" userId="24e6a316-87d8-4cb5-b4d2-3edefc5014df" providerId="ADAL" clId="{273D7F5E-5C1E-45F9-ABDA-31873A1F7F65}" dt="2024-07-24T23:49:03.801" v="14" actId="1076"/>
          <ac:spMkLst>
            <pc:docMk/>
            <pc:sldMk cId="2849007782" sldId="312"/>
            <ac:spMk id="7" creationId="{357D96E4-82C2-0C1B-459A-97B6E3C26C8A}"/>
          </ac:spMkLst>
        </pc:spChg>
        <pc:picChg chg="mod ord">
          <ac:chgData name="Dean Moule" userId="24e6a316-87d8-4cb5-b4d2-3edefc5014df" providerId="ADAL" clId="{273D7F5E-5C1E-45F9-ABDA-31873A1F7F65}" dt="2024-07-24T23:42:27.583" v="3" actId="167"/>
          <ac:picMkLst>
            <pc:docMk/>
            <pc:sldMk cId="2849007782" sldId="312"/>
            <ac:picMk id="4" creationId="{A7C93697-31CD-8113-8E82-4A7D786642F2}"/>
          </ac:picMkLst>
        </pc:picChg>
        <pc:picChg chg="mod">
          <ac:chgData name="Dean Moule" userId="24e6a316-87d8-4cb5-b4d2-3edefc5014df" providerId="ADAL" clId="{273D7F5E-5C1E-45F9-ABDA-31873A1F7F65}" dt="2024-07-24T23:48:59.213" v="13" actId="1076"/>
          <ac:picMkLst>
            <pc:docMk/>
            <pc:sldMk cId="2849007782" sldId="312"/>
            <ac:picMk id="5" creationId="{73802B2D-9940-5A64-C8C5-F9DFFCBFBA6B}"/>
          </ac:picMkLst>
        </pc:picChg>
      </pc:sldChg>
      <pc:sldChg chg="modSp mod modNotesTx">
        <pc:chgData name="Dean Moule" userId="24e6a316-87d8-4cb5-b4d2-3edefc5014df" providerId="ADAL" clId="{273D7F5E-5C1E-45F9-ABDA-31873A1F7F65}" dt="2024-07-25T00:08:43.866" v="1274" actId="6549"/>
        <pc:sldMkLst>
          <pc:docMk/>
          <pc:sldMk cId="25235673" sldId="313"/>
        </pc:sldMkLst>
        <pc:graphicFrameChg chg="modGraphic">
          <ac:chgData name="Dean Moule" userId="24e6a316-87d8-4cb5-b4d2-3edefc5014df" providerId="ADAL" clId="{273D7F5E-5C1E-45F9-ABDA-31873A1F7F65}" dt="2024-07-25T00:08:04.603" v="1177" actId="20577"/>
          <ac:graphicFrameMkLst>
            <pc:docMk/>
            <pc:sldMk cId="25235673" sldId="313"/>
            <ac:graphicFrameMk id="5" creationId="{AD38DF7D-F76A-D439-0282-727150F4EEFA}"/>
          </ac:graphicFrameMkLst>
        </pc:graphicFrameChg>
      </pc:sldChg>
      <pc:sldChg chg="modSp modNotesTx">
        <pc:chgData name="Dean Moule" userId="24e6a316-87d8-4cb5-b4d2-3edefc5014df" providerId="ADAL" clId="{273D7F5E-5C1E-45F9-ABDA-31873A1F7F65}" dt="2024-07-25T02:09:09.705" v="2933" actId="20577"/>
        <pc:sldMkLst>
          <pc:docMk/>
          <pc:sldMk cId="1863019131" sldId="315"/>
        </pc:sldMkLst>
        <pc:spChg chg="mod">
          <ac:chgData name="Dean Moule" userId="24e6a316-87d8-4cb5-b4d2-3edefc5014df" providerId="ADAL" clId="{273D7F5E-5C1E-45F9-ABDA-31873A1F7F65}" dt="2024-07-25T02:09:09.705" v="2933" actId="20577"/>
          <ac:spMkLst>
            <pc:docMk/>
            <pc:sldMk cId="1863019131" sldId="315"/>
            <ac:spMk id="13" creationId="{D7115613-855F-57E9-341C-95954C044452}"/>
          </ac:spMkLst>
        </pc:spChg>
      </pc:sldChg>
      <pc:sldChg chg="modNotesTx">
        <pc:chgData name="Dean Moule" userId="24e6a316-87d8-4cb5-b4d2-3edefc5014df" providerId="ADAL" clId="{273D7F5E-5C1E-45F9-ABDA-31873A1F7F65}" dt="2024-07-25T00:19:31.579" v="1682" actId="20577"/>
        <pc:sldMkLst>
          <pc:docMk/>
          <pc:sldMk cId="938495282" sldId="318"/>
        </pc:sldMkLst>
      </pc:sldChg>
      <pc:sldChg chg="modNotesTx">
        <pc:chgData name="Dean Moule" userId="24e6a316-87d8-4cb5-b4d2-3edefc5014df" providerId="ADAL" clId="{273D7F5E-5C1E-45F9-ABDA-31873A1F7F65}" dt="2024-07-25T00:21:41.123" v="1999" actId="313"/>
        <pc:sldMkLst>
          <pc:docMk/>
          <pc:sldMk cId="886562509" sldId="319"/>
        </pc:sldMkLst>
      </pc:sldChg>
      <pc:sldChg chg="modNotesTx">
        <pc:chgData name="Dean Moule" userId="24e6a316-87d8-4cb5-b4d2-3edefc5014df" providerId="ADAL" clId="{273D7F5E-5C1E-45F9-ABDA-31873A1F7F65}" dt="2024-07-25T00:24:32.321" v="2263" actId="20577"/>
        <pc:sldMkLst>
          <pc:docMk/>
          <pc:sldMk cId="937704612" sldId="320"/>
        </pc:sldMkLst>
      </pc:sldChg>
      <pc:sldChg chg="modSp mod modNotesTx">
        <pc:chgData name="Dean Moule" userId="24e6a316-87d8-4cb5-b4d2-3edefc5014df" providerId="ADAL" clId="{273D7F5E-5C1E-45F9-ABDA-31873A1F7F65}" dt="2024-07-25T02:09:46.989" v="2937" actId="255"/>
        <pc:sldMkLst>
          <pc:docMk/>
          <pc:sldMk cId="185525632" sldId="322"/>
        </pc:sldMkLst>
        <pc:spChg chg="mod">
          <ac:chgData name="Dean Moule" userId="24e6a316-87d8-4cb5-b4d2-3edefc5014df" providerId="ADAL" clId="{273D7F5E-5C1E-45F9-ABDA-31873A1F7F65}" dt="2024-07-25T02:09:46.989" v="2937" actId="255"/>
          <ac:spMkLst>
            <pc:docMk/>
            <pc:sldMk cId="185525632" sldId="322"/>
            <ac:spMk id="6" creationId="{F4FAB853-2B60-4B4C-4A15-74699CD1A56F}"/>
          </ac:spMkLst>
        </pc:spChg>
      </pc:sldChg>
      <pc:sldChg chg="modSp mod modNotesTx">
        <pc:chgData name="Dean Moule" userId="24e6a316-87d8-4cb5-b4d2-3edefc5014df" providerId="ADAL" clId="{273D7F5E-5C1E-45F9-ABDA-31873A1F7F65}" dt="2024-07-25T02:09:37.603" v="2936" actId="255"/>
        <pc:sldMkLst>
          <pc:docMk/>
          <pc:sldMk cId="2388186308" sldId="323"/>
        </pc:sldMkLst>
        <pc:spChg chg="mod">
          <ac:chgData name="Dean Moule" userId="24e6a316-87d8-4cb5-b4d2-3edefc5014df" providerId="ADAL" clId="{273D7F5E-5C1E-45F9-ABDA-31873A1F7F65}" dt="2024-07-25T02:09:37.603" v="2936" actId="255"/>
          <ac:spMkLst>
            <pc:docMk/>
            <pc:sldMk cId="2388186308" sldId="323"/>
            <ac:spMk id="5" creationId="{03080790-54EC-CB07-86A3-64ACBBA89F34}"/>
          </ac:spMkLst>
        </pc:spChg>
      </pc:sldChg>
      <pc:sldChg chg="addSp delSp modSp mod delAnim modAnim">
        <pc:chgData name="Dean Moule" userId="24e6a316-87d8-4cb5-b4d2-3edefc5014df" providerId="ADAL" clId="{273D7F5E-5C1E-45F9-ABDA-31873A1F7F65}" dt="2024-07-25T00:33:49.183" v="2919"/>
        <pc:sldMkLst>
          <pc:docMk/>
          <pc:sldMk cId="2245124582" sldId="324"/>
        </pc:sldMkLst>
        <pc:spChg chg="mod">
          <ac:chgData name="Dean Moule" userId="24e6a316-87d8-4cb5-b4d2-3edefc5014df" providerId="ADAL" clId="{273D7F5E-5C1E-45F9-ABDA-31873A1F7F65}" dt="2024-07-25T00:32:03.186" v="2848" actId="1076"/>
          <ac:spMkLst>
            <pc:docMk/>
            <pc:sldMk cId="2245124582" sldId="324"/>
            <ac:spMk id="3" creationId="{ECD3EED7-93BB-8FBB-7503-1F1F299502A2}"/>
          </ac:spMkLst>
        </pc:spChg>
        <pc:spChg chg="add mod">
          <ac:chgData name="Dean Moule" userId="24e6a316-87d8-4cb5-b4d2-3edefc5014df" providerId="ADAL" clId="{273D7F5E-5C1E-45F9-ABDA-31873A1F7F65}" dt="2024-07-25T00:33:21.517" v="2918" actId="20577"/>
          <ac:spMkLst>
            <pc:docMk/>
            <pc:sldMk cId="2245124582" sldId="324"/>
            <ac:spMk id="5" creationId="{1A2D2775-CAE5-3236-91C3-18E9DAD9D9E0}"/>
          </ac:spMkLst>
        </pc:spChg>
        <pc:spChg chg="mod">
          <ac:chgData name="Dean Moule" userId="24e6a316-87d8-4cb5-b4d2-3edefc5014df" providerId="ADAL" clId="{273D7F5E-5C1E-45F9-ABDA-31873A1F7F65}" dt="2024-07-25T00:32:03.186" v="2848" actId="1076"/>
          <ac:spMkLst>
            <pc:docMk/>
            <pc:sldMk cId="2245124582" sldId="324"/>
            <ac:spMk id="6" creationId="{F4FAB853-2B60-4B4C-4A15-74699CD1A56F}"/>
          </ac:spMkLst>
        </pc:spChg>
        <pc:picChg chg="add del mod">
          <ac:chgData name="Dean Moule" userId="24e6a316-87d8-4cb5-b4d2-3edefc5014df" providerId="ADAL" clId="{273D7F5E-5C1E-45F9-ABDA-31873A1F7F65}" dt="2024-07-25T00:31:53.073" v="2847" actId="478"/>
          <ac:picMkLst>
            <pc:docMk/>
            <pc:sldMk cId="2245124582" sldId="324"/>
            <ac:picMk id="4" creationId="{23635E8A-0B56-9645-6E76-36ED729310D5}"/>
          </ac:picMkLst>
        </pc:picChg>
        <pc:picChg chg="mod">
          <ac:chgData name="Dean Moule" userId="24e6a316-87d8-4cb5-b4d2-3edefc5014df" providerId="ADAL" clId="{273D7F5E-5C1E-45F9-ABDA-31873A1F7F65}" dt="2024-07-25T00:32:03.186" v="2848" actId="1076"/>
          <ac:picMkLst>
            <pc:docMk/>
            <pc:sldMk cId="2245124582" sldId="324"/>
            <ac:picMk id="9" creationId="{BB55C3CF-15A8-4B75-65EB-697AAE4C11D1}"/>
          </ac:picMkLst>
        </pc:picChg>
        <pc:picChg chg="mod">
          <ac:chgData name="Dean Moule" userId="24e6a316-87d8-4cb5-b4d2-3edefc5014df" providerId="ADAL" clId="{273D7F5E-5C1E-45F9-ABDA-31873A1F7F65}" dt="2024-07-25T00:32:09.515" v="2850" actId="1076"/>
          <ac:picMkLst>
            <pc:docMk/>
            <pc:sldMk cId="2245124582" sldId="324"/>
            <ac:picMk id="1026" creationId="{CEFE0081-3879-7A6F-8D70-D9FAC6F41F6F}"/>
          </ac:picMkLst>
        </pc:picChg>
      </pc:sldChg>
      <pc:sldChg chg="addSp modSp mod">
        <pc:chgData name="Dean Moule" userId="24e6a316-87d8-4cb5-b4d2-3edefc5014df" providerId="ADAL" clId="{273D7F5E-5C1E-45F9-ABDA-31873A1F7F65}" dt="2024-07-25T02:12:02.582" v="2960" actId="20577"/>
        <pc:sldMkLst>
          <pc:docMk/>
          <pc:sldMk cId="216064467" sldId="325"/>
        </pc:sldMkLst>
        <pc:spChg chg="add mod">
          <ac:chgData name="Dean Moule" userId="24e6a316-87d8-4cb5-b4d2-3edefc5014df" providerId="ADAL" clId="{273D7F5E-5C1E-45F9-ABDA-31873A1F7F65}" dt="2024-07-25T02:12:02.582" v="2960" actId="20577"/>
          <ac:spMkLst>
            <pc:docMk/>
            <pc:sldMk cId="216064467" sldId="325"/>
            <ac:spMk id="5" creationId="{52A60781-8564-7373-EBE1-C31CCB90B991}"/>
          </ac:spMkLst>
        </pc:spChg>
        <pc:spChg chg="mod">
          <ac:chgData name="Dean Moule" userId="24e6a316-87d8-4cb5-b4d2-3edefc5014df" providerId="ADAL" clId="{273D7F5E-5C1E-45F9-ABDA-31873A1F7F65}" dt="2024-07-25T02:10:31.517" v="2944" actId="1076"/>
          <ac:spMkLst>
            <pc:docMk/>
            <pc:sldMk cId="216064467" sldId="325"/>
            <ac:spMk id="6" creationId="{E2980CC7-7DB6-0F8E-D793-779E373E2096}"/>
          </ac:spMkLst>
        </pc:spChg>
        <pc:picChg chg="add mod">
          <ac:chgData name="Dean Moule" userId="24e6a316-87d8-4cb5-b4d2-3edefc5014df" providerId="ADAL" clId="{273D7F5E-5C1E-45F9-ABDA-31873A1F7F65}" dt="2024-07-25T02:11:59.341" v="2958" actId="1076"/>
          <ac:picMkLst>
            <pc:docMk/>
            <pc:sldMk cId="216064467" sldId="325"/>
            <ac:picMk id="4" creationId="{3E7CF3FA-562E-F3C3-B3E1-A36ED582393A}"/>
          </ac:picMkLst>
        </pc:picChg>
      </pc:sldChg>
    </pc:docChg>
  </pc:docChgLst>
  <pc:docChgLst>
    <pc:chgData name="Dean Moule" userId="24e6a316-87d8-4cb5-b4d2-3edefc5014df" providerId="ADAL" clId="{DB599B56-AACD-420A-8A40-4747B5FA65A1}"/>
    <pc:docChg chg="undo custSel addSld delSld modSld sldOrd">
      <pc:chgData name="Dean Moule" userId="24e6a316-87d8-4cb5-b4d2-3edefc5014df" providerId="ADAL" clId="{DB599B56-AACD-420A-8A40-4747B5FA65A1}" dt="2024-10-08T04:45:23.221" v="4151" actId="313"/>
      <pc:docMkLst>
        <pc:docMk/>
      </pc:docMkLst>
      <pc:sldChg chg="modSp mod">
        <pc:chgData name="Dean Moule" userId="24e6a316-87d8-4cb5-b4d2-3edefc5014df" providerId="ADAL" clId="{DB599B56-AACD-420A-8A40-4747B5FA65A1}" dt="2024-10-08T04:45:23.221" v="4151" actId="313"/>
        <pc:sldMkLst>
          <pc:docMk/>
          <pc:sldMk cId="3724285503" sldId="263"/>
        </pc:sldMkLst>
        <pc:spChg chg="mod">
          <ac:chgData name="Dean Moule" userId="24e6a316-87d8-4cb5-b4d2-3edefc5014df" providerId="ADAL" clId="{DB599B56-AACD-420A-8A40-4747B5FA65A1}" dt="2024-10-08T04:45:23.221" v="4151" actId="313"/>
          <ac:spMkLst>
            <pc:docMk/>
            <pc:sldMk cId="3724285503" sldId="263"/>
            <ac:spMk id="3" creationId="{FC2F1BB4-FCE2-F458-ED2D-0B004DCF0D80}"/>
          </ac:spMkLst>
        </pc:spChg>
      </pc:sldChg>
      <pc:sldChg chg="del">
        <pc:chgData name="Dean Moule" userId="24e6a316-87d8-4cb5-b4d2-3edefc5014df" providerId="ADAL" clId="{DB599B56-AACD-420A-8A40-4747B5FA65A1}" dt="2024-10-07T22:58:16.863" v="77" actId="47"/>
        <pc:sldMkLst>
          <pc:docMk/>
          <pc:sldMk cId="3554561210" sldId="275"/>
        </pc:sldMkLst>
      </pc:sldChg>
      <pc:sldChg chg="del">
        <pc:chgData name="Dean Moule" userId="24e6a316-87d8-4cb5-b4d2-3edefc5014df" providerId="ADAL" clId="{DB599B56-AACD-420A-8A40-4747B5FA65A1}" dt="2024-10-07T22:58:13.107" v="76" actId="47"/>
        <pc:sldMkLst>
          <pc:docMk/>
          <pc:sldMk cId="2413524126" sldId="278"/>
        </pc:sldMkLst>
      </pc:sldChg>
      <pc:sldChg chg="addSp modSp mod">
        <pc:chgData name="Dean Moule" userId="24e6a316-87d8-4cb5-b4d2-3edefc5014df" providerId="ADAL" clId="{DB599B56-AACD-420A-8A40-4747B5FA65A1}" dt="2024-10-08T03:42:43.296" v="3398"/>
        <pc:sldMkLst>
          <pc:docMk/>
          <pc:sldMk cId="3412542521" sldId="283"/>
        </pc:sldMkLst>
        <pc:spChg chg="mod">
          <ac:chgData name="Dean Moule" userId="24e6a316-87d8-4cb5-b4d2-3edefc5014df" providerId="ADAL" clId="{DB599B56-AACD-420A-8A40-4747B5FA65A1}" dt="2024-10-08T03:27:22.888" v="2959" actId="6549"/>
          <ac:spMkLst>
            <pc:docMk/>
            <pc:sldMk cId="3412542521" sldId="283"/>
            <ac:spMk id="2" creationId="{5534524D-8749-76A3-88CC-77D219E4329E}"/>
          </ac:spMkLst>
        </pc:spChg>
        <pc:spChg chg="add mod">
          <ac:chgData name="Dean Moule" userId="24e6a316-87d8-4cb5-b4d2-3edefc5014df" providerId="ADAL" clId="{DB599B56-AACD-420A-8A40-4747B5FA65A1}" dt="2024-10-08T03:42:43.296" v="3398"/>
          <ac:spMkLst>
            <pc:docMk/>
            <pc:sldMk cId="3412542521" sldId="283"/>
            <ac:spMk id="3" creationId="{EB807717-FFEC-C61B-EAD0-BBAE1969D2D1}"/>
          </ac:spMkLst>
        </pc:spChg>
      </pc:sldChg>
      <pc:sldChg chg="del">
        <pc:chgData name="Dean Moule" userId="24e6a316-87d8-4cb5-b4d2-3edefc5014df" providerId="ADAL" clId="{DB599B56-AACD-420A-8A40-4747B5FA65A1}" dt="2024-10-07T22:58:08.942" v="73" actId="47"/>
        <pc:sldMkLst>
          <pc:docMk/>
          <pc:sldMk cId="25235673" sldId="313"/>
        </pc:sldMkLst>
      </pc:sldChg>
      <pc:sldChg chg="del">
        <pc:chgData name="Dean Moule" userId="24e6a316-87d8-4cb5-b4d2-3edefc5014df" providerId="ADAL" clId="{DB599B56-AACD-420A-8A40-4747B5FA65A1}" dt="2024-10-07T22:58:22.398" v="78" actId="47"/>
        <pc:sldMkLst>
          <pc:docMk/>
          <pc:sldMk cId="937704612" sldId="320"/>
        </pc:sldMkLst>
      </pc:sldChg>
      <pc:sldChg chg="addSp delSp modSp mod">
        <pc:chgData name="Dean Moule" userId="24e6a316-87d8-4cb5-b4d2-3edefc5014df" providerId="ADAL" clId="{DB599B56-AACD-420A-8A40-4747B5FA65A1}" dt="2024-10-08T04:37:10.081" v="4068" actId="2711"/>
        <pc:sldMkLst>
          <pc:docMk/>
          <pc:sldMk cId="2828236063" sldId="326"/>
        </pc:sldMkLst>
        <pc:spChg chg="mod">
          <ac:chgData name="Dean Moule" userId="24e6a316-87d8-4cb5-b4d2-3edefc5014df" providerId="ADAL" clId="{DB599B56-AACD-420A-8A40-4747B5FA65A1}" dt="2024-10-08T04:37:10.081" v="4068" actId="2711"/>
          <ac:spMkLst>
            <pc:docMk/>
            <pc:sldMk cId="2828236063" sldId="326"/>
            <ac:spMk id="2" creationId="{70B37E65-A6EB-ABA9-8FEF-BA1E8E18D7B1}"/>
          </ac:spMkLst>
        </pc:spChg>
        <pc:spChg chg="mod">
          <ac:chgData name="Dean Moule" userId="24e6a316-87d8-4cb5-b4d2-3edefc5014df" providerId="ADAL" clId="{DB599B56-AACD-420A-8A40-4747B5FA65A1}" dt="2024-10-08T03:58:25.953" v="3507" actId="1076"/>
          <ac:spMkLst>
            <pc:docMk/>
            <pc:sldMk cId="2828236063" sldId="326"/>
            <ac:spMk id="3" creationId="{072C10DD-0EF8-58D6-531C-F70E3537D849}"/>
          </ac:spMkLst>
        </pc:spChg>
        <pc:spChg chg="mod">
          <ac:chgData name="Dean Moule" userId="24e6a316-87d8-4cb5-b4d2-3edefc5014df" providerId="ADAL" clId="{DB599B56-AACD-420A-8A40-4747B5FA65A1}" dt="2024-10-08T03:45:56.883" v="3428" actId="14100"/>
          <ac:spMkLst>
            <pc:docMk/>
            <pc:sldMk cId="2828236063" sldId="326"/>
            <ac:spMk id="4" creationId="{0DFC4868-93F8-BCE8-EE06-25C93DFB3A30}"/>
          </ac:spMkLst>
        </pc:spChg>
        <pc:spChg chg="add mod">
          <ac:chgData name="Dean Moule" userId="24e6a316-87d8-4cb5-b4d2-3edefc5014df" providerId="ADAL" clId="{DB599B56-AACD-420A-8A40-4747B5FA65A1}" dt="2024-10-08T03:42:31.532" v="3393" actId="2711"/>
          <ac:spMkLst>
            <pc:docMk/>
            <pc:sldMk cId="2828236063" sldId="326"/>
            <ac:spMk id="5" creationId="{04B255D3-09D8-9863-4772-D274CCABE01E}"/>
          </ac:spMkLst>
        </pc:spChg>
        <pc:spChg chg="del">
          <ac:chgData name="Dean Moule" userId="24e6a316-87d8-4cb5-b4d2-3edefc5014df" providerId="ADAL" clId="{DB599B56-AACD-420A-8A40-4747B5FA65A1}" dt="2024-10-08T03:45:23.016" v="3424" actId="478"/>
          <ac:spMkLst>
            <pc:docMk/>
            <pc:sldMk cId="2828236063" sldId="326"/>
            <ac:spMk id="7" creationId="{9B692A69-4D59-6255-4E75-A06AC7D7F504}"/>
          </ac:spMkLst>
        </pc:spChg>
        <pc:picChg chg="del">
          <ac:chgData name="Dean Moule" userId="24e6a316-87d8-4cb5-b4d2-3edefc5014df" providerId="ADAL" clId="{DB599B56-AACD-420A-8A40-4747B5FA65A1}" dt="2024-10-08T03:45:25.154" v="3425" actId="478"/>
          <ac:picMkLst>
            <pc:docMk/>
            <pc:sldMk cId="2828236063" sldId="326"/>
            <ac:picMk id="6" creationId="{540B5D4F-0AB1-CCC5-0E10-75EEB7597E0F}"/>
          </ac:picMkLst>
        </pc:picChg>
        <pc:picChg chg="add mod">
          <ac:chgData name="Dean Moule" userId="24e6a316-87d8-4cb5-b4d2-3edefc5014df" providerId="ADAL" clId="{DB599B56-AACD-420A-8A40-4747B5FA65A1}" dt="2024-10-08T03:58:54.138" v="3512" actId="1076"/>
          <ac:picMkLst>
            <pc:docMk/>
            <pc:sldMk cId="2828236063" sldId="326"/>
            <ac:picMk id="1026" creationId="{1A4D0E20-E39B-3F31-0837-28F39CB919A8}"/>
          </ac:picMkLst>
        </pc:picChg>
        <pc:picChg chg="add del mod">
          <ac:chgData name="Dean Moule" userId="24e6a316-87d8-4cb5-b4d2-3edefc5014df" providerId="ADAL" clId="{DB599B56-AACD-420A-8A40-4747B5FA65A1}" dt="2024-10-08T03:54:19.957" v="3498" actId="21"/>
          <ac:picMkLst>
            <pc:docMk/>
            <pc:sldMk cId="2828236063" sldId="326"/>
            <ac:picMk id="2050" creationId="{04C520BA-FE9E-9555-CE0C-7A56240B3D22}"/>
          </ac:picMkLst>
        </pc:picChg>
        <pc:picChg chg="add mod">
          <ac:chgData name="Dean Moule" userId="24e6a316-87d8-4cb5-b4d2-3edefc5014df" providerId="ADAL" clId="{DB599B56-AACD-420A-8A40-4747B5FA65A1}" dt="2024-10-08T03:58:42.311" v="3509" actId="14100"/>
          <ac:picMkLst>
            <pc:docMk/>
            <pc:sldMk cId="2828236063" sldId="326"/>
            <ac:picMk id="2052" creationId="{0C0331A4-EA12-2A82-0AF3-E99B20D01207}"/>
          </ac:picMkLst>
        </pc:picChg>
      </pc:sldChg>
      <pc:sldChg chg="del">
        <pc:chgData name="Dean Moule" userId="24e6a316-87d8-4cb5-b4d2-3edefc5014df" providerId="ADAL" clId="{DB599B56-AACD-420A-8A40-4747B5FA65A1}" dt="2024-10-07T22:58:25.780" v="80" actId="47"/>
        <pc:sldMkLst>
          <pc:docMk/>
          <pc:sldMk cId="3528403064" sldId="329"/>
        </pc:sldMkLst>
      </pc:sldChg>
      <pc:sldChg chg="del ord">
        <pc:chgData name="Dean Moule" userId="24e6a316-87d8-4cb5-b4d2-3edefc5014df" providerId="ADAL" clId="{DB599B56-AACD-420A-8A40-4747B5FA65A1}" dt="2024-10-08T03:28:04.574" v="2961" actId="47"/>
        <pc:sldMkLst>
          <pc:docMk/>
          <pc:sldMk cId="1017406637" sldId="330"/>
        </pc:sldMkLst>
      </pc:sldChg>
      <pc:sldChg chg="del">
        <pc:chgData name="Dean Moule" userId="24e6a316-87d8-4cb5-b4d2-3edefc5014df" providerId="ADAL" clId="{DB599B56-AACD-420A-8A40-4747B5FA65A1}" dt="2024-10-08T03:27:15.218" v="2952" actId="47"/>
        <pc:sldMkLst>
          <pc:docMk/>
          <pc:sldMk cId="2610534949" sldId="332"/>
        </pc:sldMkLst>
      </pc:sldChg>
      <pc:sldChg chg="del">
        <pc:chgData name="Dean Moule" userId="24e6a316-87d8-4cb5-b4d2-3edefc5014df" providerId="ADAL" clId="{DB599B56-AACD-420A-8A40-4747B5FA65A1}" dt="2024-10-07T22:58:24.990" v="79" actId="47"/>
        <pc:sldMkLst>
          <pc:docMk/>
          <pc:sldMk cId="1586105225" sldId="334"/>
        </pc:sldMkLst>
      </pc:sldChg>
      <pc:sldChg chg="del">
        <pc:chgData name="Dean Moule" userId="24e6a316-87d8-4cb5-b4d2-3edefc5014df" providerId="ADAL" clId="{DB599B56-AACD-420A-8A40-4747B5FA65A1}" dt="2024-10-08T03:27:14.399" v="2951" actId="47"/>
        <pc:sldMkLst>
          <pc:docMk/>
          <pc:sldMk cId="2357056673" sldId="336"/>
        </pc:sldMkLst>
      </pc:sldChg>
      <pc:sldChg chg="del ord">
        <pc:chgData name="Dean Moule" userId="24e6a316-87d8-4cb5-b4d2-3edefc5014df" providerId="ADAL" clId="{DB599B56-AACD-420A-8A40-4747B5FA65A1}" dt="2024-10-08T03:28:02.922" v="2960" actId="47"/>
        <pc:sldMkLst>
          <pc:docMk/>
          <pc:sldMk cId="3620025130" sldId="341"/>
        </pc:sldMkLst>
      </pc:sldChg>
      <pc:sldChg chg="add del">
        <pc:chgData name="Dean Moule" userId="24e6a316-87d8-4cb5-b4d2-3edefc5014df" providerId="ADAL" clId="{DB599B56-AACD-420A-8A40-4747B5FA65A1}" dt="2024-10-07T23:17:31.489" v="105"/>
        <pc:sldMkLst>
          <pc:docMk/>
          <pc:sldMk cId="419963435" sldId="342"/>
        </pc:sldMkLst>
      </pc:sldChg>
      <pc:sldChg chg="del">
        <pc:chgData name="Dean Moule" userId="24e6a316-87d8-4cb5-b4d2-3edefc5014df" providerId="ADAL" clId="{DB599B56-AACD-420A-8A40-4747B5FA65A1}" dt="2024-10-07T22:58:11.254" v="74" actId="47"/>
        <pc:sldMkLst>
          <pc:docMk/>
          <pc:sldMk cId="1493198789" sldId="342"/>
        </pc:sldMkLst>
      </pc:sldChg>
      <pc:sldChg chg="addSp delSp modSp add mod modAnim">
        <pc:chgData name="Dean Moule" userId="24e6a316-87d8-4cb5-b4d2-3edefc5014df" providerId="ADAL" clId="{DB599B56-AACD-420A-8A40-4747B5FA65A1}" dt="2024-10-08T04:43:16.757" v="4131" actId="20577"/>
        <pc:sldMkLst>
          <pc:docMk/>
          <pc:sldMk cId="3065757172" sldId="342"/>
        </pc:sldMkLst>
        <pc:spChg chg="mod">
          <ac:chgData name="Dean Moule" userId="24e6a316-87d8-4cb5-b4d2-3edefc5014df" providerId="ADAL" clId="{DB599B56-AACD-420A-8A40-4747B5FA65A1}" dt="2024-10-08T03:59:08.083" v="3527" actId="20577"/>
          <ac:spMkLst>
            <pc:docMk/>
            <pc:sldMk cId="3065757172" sldId="342"/>
            <ac:spMk id="2" creationId="{55EF2953-87B4-7E36-C795-3B3AA672AC59}"/>
          </ac:spMkLst>
        </pc:spChg>
        <pc:spChg chg="del mod">
          <ac:chgData name="Dean Moule" userId="24e6a316-87d8-4cb5-b4d2-3edefc5014df" providerId="ADAL" clId="{DB599B56-AACD-420A-8A40-4747B5FA65A1}" dt="2024-10-08T00:57:29.459" v="677" actId="478"/>
          <ac:spMkLst>
            <pc:docMk/>
            <pc:sldMk cId="3065757172" sldId="342"/>
            <ac:spMk id="3" creationId="{0CBD173A-DD95-8A00-BB48-78682195608B}"/>
          </ac:spMkLst>
        </pc:spChg>
        <pc:spChg chg="add del mod ord">
          <ac:chgData name="Dean Moule" userId="24e6a316-87d8-4cb5-b4d2-3edefc5014df" providerId="ADAL" clId="{DB599B56-AACD-420A-8A40-4747B5FA65A1}" dt="2024-10-08T04:21:10.312" v="3771" actId="1076"/>
          <ac:spMkLst>
            <pc:docMk/>
            <pc:sldMk cId="3065757172" sldId="342"/>
            <ac:spMk id="4" creationId="{F781C994-D71C-D6BC-CC18-9490C0F3D2EB}"/>
          </ac:spMkLst>
        </pc:spChg>
        <pc:spChg chg="del">
          <ac:chgData name="Dean Moule" userId="24e6a316-87d8-4cb5-b4d2-3edefc5014df" providerId="ADAL" clId="{DB599B56-AACD-420A-8A40-4747B5FA65A1}" dt="2024-10-07T23:22:01.440" v="121" actId="478"/>
          <ac:spMkLst>
            <pc:docMk/>
            <pc:sldMk cId="3065757172" sldId="342"/>
            <ac:spMk id="7" creationId="{BF1C70AC-F25E-AA62-CB6C-77E31F45D1E8}"/>
          </ac:spMkLst>
        </pc:spChg>
        <pc:spChg chg="add del mod">
          <ac:chgData name="Dean Moule" userId="24e6a316-87d8-4cb5-b4d2-3edefc5014df" providerId="ADAL" clId="{DB599B56-AACD-420A-8A40-4747B5FA65A1}" dt="2024-10-07T23:25:30.566" v="140" actId="478"/>
          <ac:spMkLst>
            <pc:docMk/>
            <pc:sldMk cId="3065757172" sldId="342"/>
            <ac:spMk id="9" creationId="{E2ECA229-AC3A-4811-5613-041B6FA41203}"/>
          </ac:spMkLst>
        </pc:spChg>
        <pc:spChg chg="add mod ord">
          <ac:chgData name="Dean Moule" userId="24e6a316-87d8-4cb5-b4d2-3edefc5014df" providerId="ADAL" clId="{DB599B56-AACD-420A-8A40-4747B5FA65A1}" dt="2024-10-08T04:29:20.941" v="4000" actId="164"/>
          <ac:spMkLst>
            <pc:docMk/>
            <pc:sldMk cId="3065757172" sldId="342"/>
            <ac:spMk id="13" creationId="{35C2D916-4992-2D82-C0DC-B6E4AF172059}"/>
          </ac:spMkLst>
        </pc:spChg>
        <pc:spChg chg="add mod">
          <ac:chgData name="Dean Moule" userId="24e6a316-87d8-4cb5-b4d2-3edefc5014df" providerId="ADAL" clId="{DB599B56-AACD-420A-8A40-4747B5FA65A1}" dt="2024-10-08T04:29:44.918" v="4003" actId="164"/>
          <ac:spMkLst>
            <pc:docMk/>
            <pc:sldMk cId="3065757172" sldId="342"/>
            <ac:spMk id="16" creationId="{E49F650E-310E-A398-5C23-2EB2DA1BDE15}"/>
          </ac:spMkLst>
        </pc:spChg>
        <pc:spChg chg="add mod">
          <ac:chgData name="Dean Moule" userId="24e6a316-87d8-4cb5-b4d2-3edefc5014df" providerId="ADAL" clId="{DB599B56-AACD-420A-8A40-4747B5FA65A1}" dt="2024-10-08T04:29:53.613" v="4004" actId="164"/>
          <ac:spMkLst>
            <pc:docMk/>
            <pc:sldMk cId="3065757172" sldId="342"/>
            <ac:spMk id="17" creationId="{ADB16D19-FD4C-E2EE-1E6E-80BD367AA180}"/>
          </ac:spMkLst>
        </pc:spChg>
        <pc:spChg chg="add del mod">
          <ac:chgData name="Dean Moule" userId="24e6a316-87d8-4cb5-b4d2-3edefc5014df" providerId="ADAL" clId="{DB599B56-AACD-420A-8A40-4747B5FA65A1}" dt="2024-10-08T00:30:55.944" v="469" actId="21"/>
          <ac:spMkLst>
            <pc:docMk/>
            <pc:sldMk cId="3065757172" sldId="342"/>
            <ac:spMk id="18" creationId="{E2040E7F-D2C5-56D0-5432-7FB21B0C5523}"/>
          </ac:spMkLst>
        </pc:spChg>
        <pc:spChg chg="add del mod">
          <ac:chgData name="Dean Moule" userId="24e6a316-87d8-4cb5-b4d2-3edefc5014df" providerId="ADAL" clId="{DB599B56-AACD-420A-8A40-4747B5FA65A1}" dt="2024-10-08T00:01:50.472" v="186"/>
          <ac:spMkLst>
            <pc:docMk/>
            <pc:sldMk cId="3065757172" sldId="342"/>
            <ac:spMk id="19" creationId="{CF98D62E-728A-7C24-1EF2-FA71872E1305}"/>
          </ac:spMkLst>
        </pc:spChg>
        <pc:spChg chg="add mod">
          <ac:chgData name="Dean Moule" userId="24e6a316-87d8-4cb5-b4d2-3edefc5014df" providerId="ADAL" clId="{DB599B56-AACD-420A-8A40-4747B5FA65A1}" dt="2024-10-08T04:33:16.429" v="4044" actId="20577"/>
          <ac:spMkLst>
            <pc:docMk/>
            <pc:sldMk cId="3065757172" sldId="342"/>
            <ac:spMk id="20" creationId="{E8126070-4185-4ACE-06E8-B57EAFD7FA9F}"/>
          </ac:spMkLst>
        </pc:spChg>
        <pc:spChg chg="add mod">
          <ac:chgData name="Dean Moule" userId="24e6a316-87d8-4cb5-b4d2-3edefc5014df" providerId="ADAL" clId="{DB599B56-AACD-420A-8A40-4747B5FA65A1}" dt="2024-10-08T04:29:33.002" v="4002" actId="164"/>
          <ac:spMkLst>
            <pc:docMk/>
            <pc:sldMk cId="3065757172" sldId="342"/>
            <ac:spMk id="21" creationId="{53CEDDEB-5EFA-92A1-C223-BF3029417714}"/>
          </ac:spMkLst>
        </pc:spChg>
        <pc:spChg chg="add mod">
          <ac:chgData name="Dean Moule" userId="24e6a316-87d8-4cb5-b4d2-3edefc5014df" providerId="ADAL" clId="{DB599B56-AACD-420A-8A40-4747B5FA65A1}" dt="2024-10-08T04:35:32.527" v="4067" actId="20577"/>
          <ac:spMkLst>
            <pc:docMk/>
            <pc:sldMk cId="3065757172" sldId="342"/>
            <ac:spMk id="22" creationId="{629AB130-CEED-33D3-A3AD-50814C07AF11}"/>
          </ac:spMkLst>
        </pc:spChg>
        <pc:spChg chg="add mod">
          <ac:chgData name="Dean Moule" userId="24e6a316-87d8-4cb5-b4d2-3edefc5014df" providerId="ADAL" clId="{DB599B56-AACD-420A-8A40-4747B5FA65A1}" dt="2024-10-08T04:29:53.613" v="4004" actId="164"/>
          <ac:spMkLst>
            <pc:docMk/>
            <pc:sldMk cId="3065757172" sldId="342"/>
            <ac:spMk id="23" creationId="{DA4640F6-3673-F30D-76B6-09615CD5C5DC}"/>
          </ac:spMkLst>
        </pc:spChg>
        <pc:spChg chg="add del mod">
          <ac:chgData name="Dean Moule" userId="24e6a316-87d8-4cb5-b4d2-3edefc5014df" providerId="ADAL" clId="{DB599B56-AACD-420A-8A40-4747B5FA65A1}" dt="2024-10-08T00:30:55.944" v="469" actId="21"/>
          <ac:spMkLst>
            <pc:docMk/>
            <pc:sldMk cId="3065757172" sldId="342"/>
            <ac:spMk id="41" creationId="{9A3503E5-F45A-D5A8-1B9C-EE471EBEE989}"/>
          </ac:spMkLst>
        </pc:spChg>
        <pc:spChg chg="add mod">
          <ac:chgData name="Dean Moule" userId="24e6a316-87d8-4cb5-b4d2-3edefc5014df" providerId="ADAL" clId="{DB599B56-AACD-420A-8A40-4747B5FA65A1}" dt="2024-10-08T04:29:27.050" v="4001" actId="164"/>
          <ac:spMkLst>
            <pc:docMk/>
            <pc:sldMk cId="3065757172" sldId="342"/>
            <ac:spMk id="42" creationId="{E2040E7F-D2C5-56D0-5432-7FB21B0C5523}"/>
          </ac:spMkLst>
        </pc:spChg>
        <pc:spChg chg="add mod">
          <ac:chgData name="Dean Moule" userId="24e6a316-87d8-4cb5-b4d2-3edefc5014df" providerId="ADAL" clId="{DB599B56-AACD-420A-8A40-4747B5FA65A1}" dt="2024-10-08T04:42:18.979" v="4122" actId="6549"/>
          <ac:spMkLst>
            <pc:docMk/>
            <pc:sldMk cId="3065757172" sldId="342"/>
            <ac:spMk id="44" creationId="{9A3503E5-F45A-D5A8-1B9C-EE471EBEE989}"/>
          </ac:spMkLst>
        </pc:spChg>
        <pc:spChg chg="add mod">
          <ac:chgData name="Dean Moule" userId="24e6a316-87d8-4cb5-b4d2-3edefc5014df" providerId="ADAL" clId="{DB599B56-AACD-420A-8A40-4747B5FA65A1}" dt="2024-10-08T04:29:59.775" v="4005" actId="164"/>
          <ac:spMkLst>
            <pc:docMk/>
            <pc:sldMk cId="3065757172" sldId="342"/>
            <ac:spMk id="45" creationId="{32AB36EE-7021-089D-4F0E-D3D630901BB2}"/>
          </ac:spMkLst>
        </pc:spChg>
        <pc:spChg chg="add mod">
          <ac:chgData name="Dean Moule" userId="24e6a316-87d8-4cb5-b4d2-3edefc5014df" providerId="ADAL" clId="{DB599B56-AACD-420A-8A40-4747B5FA65A1}" dt="2024-10-08T04:42:32.475" v="4130" actId="20577"/>
          <ac:spMkLst>
            <pc:docMk/>
            <pc:sldMk cId="3065757172" sldId="342"/>
            <ac:spMk id="46" creationId="{6AB588AD-B707-2081-C561-5021CE7EB0B0}"/>
          </ac:spMkLst>
        </pc:spChg>
        <pc:spChg chg="add mod">
          <ac:chgData name="Dean Moule" userId="24e6a316-87d8-4cb5-b4d2-3edefc5014df" providerId="ADAL" clId="{DB599B56-AACD-420A-8A40-4747B5FA65A1}" dt="2024-10-08T04:43:16.757" v="4131" actId="20577"/>
          <ac:spMkLst>
            <pc:docMk/>
            <pc:sldMk cId="3065757172" sldId="342"/>
            <ac:spMk id="47" creationId="{5CBA092B-FA48-1BC5-5B79-2975DEF639B4}"/>
          </ac:spMkLst>
        </pc:spChg>
        <pc:spChg chg="add mod">
          <ac:chgData name="Dean Moule" userId="24e6a316-87d8-4cb5-b4d2-3edefc5014df" providerId="ADAL" clId="{DB599B56-AACD-420A-8A40-4747B5FA65A1}" dt="2024-10-08T04:29:59.775" v="4005" actId="164"/>
          <ac:spMkLst>
            <pc:docMk/>
            <pc:sldMk cId="3065757172" sldId="342"/>
            <ac:spMk id="58" creationId="{29C654CC-1E32-18A4-D016-97FE2837FF4B}"/>
          </ac:spMkLst>
        </pc:spChg>
        <pc:spChg chg="add del mod">
          <ac:chgData name="Dean Moule" userId="24e6a316-87d8-4cb5-b4d2-3edefc5014df" providerId="ADAL" clId="{DB599B56-AACD-420A-8A40-4747B5FA65A1}" dt="2024-10-08T00:57:38.932" v="680" actId="478"/>
          <ac:spMkLst>
            <pc:docMk/>
            <pc:sldMk cId="3065757172" sldId="342"/>
            <ac:spMk id="60" creationId="{07457427-EFE6-8C26-7764-F783490E824B}"/>
          </ac:spMkLst>
        </pc:spChg>
        <pc:spChg chg="add mod">
          <ac:chgData name="Dean Moule" userId="24e6a316-87d8-4cb5-b4d2-3edefc5014df" providerId="ADAL" clId="{DB599B56-AACD-420A-8A40-4747B5FA65A1}" dt="2024-10-08T03:42:35.760" v="3394"/>
          <ac:spMkLst>
            <pc:docMk/>
            <pc:sldMk cId="3065757172" sldId="342"/>
            <ac:spMk id="61" creationId="{5C18BEA3-1066-7D03-E035-870D2AFA1228}"/>
          </ac:spMkLst>
        </pc:spChg>
        <pc:spChg chg="add del mod">
          <ac:chgData name="Dean Moule" userId="24e6a316-87d8-4cb5-b4d2-3edefc5014df" providerId="ADAL" clId="{DB599B56-AACD-420A-8A40-4747B5FA65A1}" dt="2024-10-08T04:25:17.561" v="3931" actId="478"/>
          <ac:spMkLst>
            <pc:docMk/>
            <pc:sldMk cId="3065757172" sldId="342"/>
            <ac:spMk id="64" creationId="{81F34E5C-D883-9443-A06F-F386429400A1}"/>
          </ac:spMkLst>
        </pc:spChg>
        <pc:spChg chg="add del mod">
          <ac:chgData name="Dean Moule" userId="24e6a316-87d8-4cb5-b4d2-3edefc5014df" providerId="ADAL" clId="{DB599B56-AACD-420A-8A40-4747B5FA65A1}" dt="2024-10-08T04:25:17.561" v="3931" actId="478"/>
          <ac:spMkLst>
            <pc:docMk/>
            <pc:sldMk cId="3065757172" sldId="342"/>
            <ac:spMk id="65" creationId="{DC8A4BE5-0FBD-7FC7-FDA1-3C00ABCDE1A9}"/>
          </ac:spMkLst>
        </pc:spChg>
        <pc:spChg chg="add del mod">
          <ac:chgData name="Dean Moule" userId="24e6a316-87d8-4cb5-b4d2-3edefc5014df" providerId="ADAL" clId="{DB599B56-AACD-420A-8A40-4747B5FA65A1}" dt="2024-10-08T04:25:17.561" v="3931" actId="478"/>
          <ac:spMkLst>
            <pc:docMk/>
            <pc:sldMk cId="3065757172" sldId="342"/>
            <ac:spMk id="66" creationId="{E3347362-B7AF-46B0-6F10-0942926243EC}"/>
          </ac:spMkLst>
        </pc:spChg>
        <pc:spChg chg="add del mod">
          <ac:chgData name="Dean Moule" userId="24e6a316-87d8-4cb5-b4d2-3edefc5014df" providerId="ADAL" clId="{DB599B56-AACD-420A-8A40-4747B5FA65A1}" dt="2024-10-08T04:24:27.141" v="3881" actId="478"/>
          <ac:spMkLst>
            <pc:docMk/>
            <pc:sldMk cId="3065757172" sldId="342"/>
            <ac:spMk id="73" creationId="{D6F9F095-BD76-A4A8-7B66-E8AB9FEA91F8}"/>
          </ac:spMkLst>
        </pc:spChg>
        <pc:grpChg chg="add mod">
          <ac:chgData name="Dean Moule" userId="24e6a316-87d8-4cb5-b4d2-3edefc5014df" providerId="ADAL" clId="{DB599B56-AACD-420A-8A40-4747B5FA65A1}" dt="2024-10-08T04:29:53.613" v="4004" actId="164"/>
          <ac:grpSpMkLst>
            <pc:docMk/>
            <pc:sldMk cId="3065757172" sldId="342"/>
            <ac:grpSpMk id="34" creationId="{AE3BA3B7-5BAD-0176-6C38-8577DDF012DC}"/>
          </ac:grpSpMkLst>
        </pc:grpChg>
        <pc:grpChg chg="add mod">
          <ac:chgData name="Dean Moule" userId="24e6a316-87d8-4cb5-b4d2-3edefc5014df" providerId="ADAL" clId="{DB599B56-AACD-420A-8A40-4747B5FA65A1}" dt="2024-10-08T04:29:20.941" v="4000" actId="164"/>
          <ac:grpSpMkLst>
            <pc:docMk/>
            <pc:sldMk cId="3065757172" sldId="342"/>
            <ac:grpSpMk id="74" creationId="{527E7665-1392-AFFA-DBCC-5EF31A920AF3}"/>
          </ac:grpSpMkLst>
        </pc:grpChg>
        <pc:grpChg chg="add mod">
          <ac:chgData name="Dean Moule" userId="24e6a316-87d8-4cb5-b4d2-3edefc5014df" providerId="ADAL" clId="{DB599B56-AACD-420A-8A40-4747B5FA65A1}" dt="2024-10-08T04:29:27.050" v="4001" actId="164"/>
          <ac:grpSpMkLst>
            <pc:docMk/>
            <pc:sldMk cId="3065757172" sldId="342"/>
            <ac:grpSpMk id="75" creationId="{FCEFF478-8D48-7DEB-DEEF-798D4C8D87E3}"/>
          </ac:grpSpMkLst>
        </pc:grpChg>
        <pc:grpChg chg="add mod">
          <ac:chgData name="Dean Moule" userId="24e6a316-87d8-4cb5-b4d2-3edefc5014df" providerId="ADAL" clId="{DB599B56-AACD-420A-8A40-4747B5FA65A1}" dt="2024-10-08T04:29:33.002" v="4002" actId="164"/>
          <ac:grpSpMkLst>
            <pc:docMk/>
            <pc:sldMk cId="3065757172" sldId="342"/>
            <ac:grpSpMk id="76" creationId="{8BA36E89-11A3-2421-B1BF-363B6F765A87}"/>
          </ac:grpSpMkLst>
        </pc:grpChg>
        <pc:grpChg chg="add mod">
          <ac:chgData name="Dean Moule" userId="24e6a316-87d8-4cb5-b4d2-3edefc5014df" providerId="ADAL" clId="{DB599B56-AACD-420A-8A40-4747B5FA65A1}" dt="2024-10-08T04:29:44.918" v="4003" actId="164"/>
          <ac:grpSpMkLst>
            <pc:docMk/>
            <pc:sldMk cId="3065757172" sldId="342"/>
            <ac:grpSpMk id="77" creationId="{B3DA2FA2-5CBD-1195-349E-B2546CF4DFFA}"/>
          </ac:grpSpMkLst>
        </pc:grpChg>
        <pc:grpChg chg="add mod">
          <ac:chgData name="Dean Moule" userId="24e6a316-87d8-4cb5-b4d2-3edefc5014df" providerId="ADAL" clId="{DB599B56-AACD-420A-8A40-4747B5FA65A1}" dt="2024-10-08T04:29:53.613" v="4004" actId="164"/>
          <ac:grpSpMkLst>
            <pc:docMk/>
            <pc:sldMk cId="3065757172" sldId="342"/>
            <ac:grpSpMk id="78" creationId="{19FF9C79-C698-0515-B42D-7452B9B332C9}"/>
          </ac:grpSpMkLst>
        </pc:grpChg>
        <pc:grpChg chg="add mod">
          <ac:chgData name="Dean Moule" userId="24e6a316-87d8-4cb5-b4d2-3edefc5014df" providerId="ADAL" clId="{DB599B56-AACD-420A-8A40-4747B5FA65A1}" dt="2024-10-08T04:29:59.775" v="4005" actId="164"/>
          <ac:grpSpMkLst>
            <pc:docMk/>
            <pc:sldMk cId="3065757172" sldId="342"/>
            <ac:grpSpMk id="79" creationId="{C8F3DE73-2A8E-7B36-0600-495D322C2C2D}"/>
          </ac:grpSpMkLst>
        </pc:grpChg>
        <pc:picChg chg="del">
          <ac:chgData name="Dean Moule" userId="24e6a316-87d8-4cb5-b4d2-3edefc5014df" providerId="ADAL" clId="{DB599B56-AACD-420A-8A40-4747B5FA65A1}" dt="2024-10-07T23:22:04.866" v="122" actId="478"/>
          <ac:picMkLst>
            <pc:docMk/>
            <pc:sldMk cId="3065757172" sldId="342"/>
            <ac:picMk id="6" creationId="{B761E834-AB66-1DD3-1243-53039FDBF127}"/>
          </ac:picMkLst>
        </pc:picChg>
        <pc:picChg chg="add mod ord">
          <ac:chgData name="Dean Moule" userId="24e6a316-87d8-4cb5-b4d2-3edefc5014df" providerId="ADAL" clId="{DB599B56-AACD-420A-8A40-4747B5FA65A1}" dt="2024-10-08T04:29:20.941" v="4000" actId="164"/>
          <ac:picMkLst>
            <pc:docMk/>
            <pc:sldMk cId="3065757172" sldId="342"/>
            <ac:picMk id="8" creationId="{E7D4D7DD-2CA4-9B6F-98CB-B842EBEBE772}"/>
          </ac:picMkLst>
        </pc:picChg>
        <pc:picChg chg="add del mod">
          <ac:chgData name="Dean Moule" userId="24e6a316-87d8-4cb5-b4d2-3edefc5014df" providerId="ADAL" clId="{DB599B56-AACD-420A-8A40-4747B5FA65A1}" dt="2024-10-07T23:25:32.807" v="141" actId="478"/>
          <ac:picMkLst>
            <pc:docMk/>
            <pc:sldMk cId="3065757172" sldId="342"/>
            <ac:picMk id="10" creationId="{3AF1AB64-C28A-0AA8-0FF0-0CDFF4F68EEB}"/>
          </ac:picMkLst>
        </pc:picChg>
        <pc:picChg chg="add mod">
          <ac:chgData name="Dean Moule" userId="24e6a316-87d8-4cb5-b4d2-3edefc5014df" providerId="ADAL" clId="{DB599B56-AACD-420A-8A40-4747B5FA65A1}" dt="2024-10-08T04:29:33.002" v="4002" actId="164"/>
          <ac:picMkLst>
            <pc:docMk/>
            <pc:sldMk cId="3065757172" sldId="342"/>
            <ac:picMk id="12" creationId="{06E03E73-CADB-AB44-7AE5-2961A1D080B4}"/>
          </ac:picMkLst>
        </pc:picChg>
        <pc:picChg chg="add mod ord">
          <ac:chgData name="Dean Moule" userId="24e6a316-87d8-4cb5-b4d2-3edefc5014df" providerId="ADAL" clId="{DB599B56-AACD-420A-8A40-4747B5FA65A1}" dt="2024-10-08T04:29:44.918" v="4003" actId="164"/>
          <ac:picMkLst>
            <pc:docMk/>
            <pc:sldMk cId="3065757172" sldId="342"/>
            <ac:picMk id="15" creationId="{66E1AD3F-504B-68F6-DE7E-CC9F828E5EEB}"/>
          </ac:picMkLst>
        </pc:picChg>
        <pc:picChg chg="add mod">
          <ac:chgData name="Dean Moule" userId="24e6a316-87d8-4cb5-b4d2-3edefc5014df" providerId="ADAL" clId="{DB599B56-AACD-420A-8A40-4747B5FA65A1}" dt="2024-10-08T04:29:20.941" v="4000" actId="164"/>
          <ac:picMkLst>
            <pc:docMk/>
            <pc:sldMk cId="3065757172" sldId="342"/>
            <ac:picMk id="24" creationId="{3A861685-50FA-EB9D-6C5F-0B7287C0959E}"/>
          </ac:picMkLst>
        </pc:picChg>
        <pc:picChg chg="add del mod">
          <ac:chgData name="Dean Moule" userId="24e6a316-87d8-4cb5-b4d2-3edefc5014df" providerId="ADAL" clId="{DB599B56-AACD-420A-8A40-4747B5FA65A1}" dt="2024-10-08T00:07:45.091" v="369" actId="478"/>
          <ac:picMkLst>
            <pc:docMk/>
            <pc:sldMk cId="3065757172" sldId="342"/>
            <ac:picMk id="25" creationId="{08B7A4ED-9D45-1090-09B3-0F50DDFB3944}"/>
          </ac:picMkLst>
        </pc:picChg>
        <pc:picChg chg="add mod">
          <ac:chgData name="Dean Moule" userId="24e6a316-87d8-4cb5-b4d2-3edefc5014df" providerId="ADAL" clId="{DB599B56-AACD-420A-8A40-4747B5FA65A1}" dt="2024-10-08T04:29:20.941" v="4000" actId="164"/>
          <ac:picMkLst>
            <pc:docMk/>
            <pc:sldMk cId="3065757172" sldId="342"/>
            <ac:picMk id="26" creationId="{6937F705-8D91-FF3A-D535-8A80B63DDE28}"/>
          </ac:picMkLst>
        </pc:picChg>
        <pc:picChg chg="add mod">
          <ac:chgData name="Dean Moule" userId="24e6a316-87d8-4cb5-b4d2-3edefc5014df" providerId="ADAL" clId="{DB599B56-AACD-420A-8A40-4747B5FA65A1}" dt="2024-10-08T04:29:20.941" v="4000" actId="164"/>
          <ac:picMkLst>
            <pc:docMk/>
            <pc:sldMk cId="3065757172" sldId="342"/>
            <ac:picMk id="27" creationId="{1B196F7A-C132-AD44-66EE-04811920402B}"/>
          </ac:picMkLst>
        </pc:picChg>
        <pc:picChg chg="add mod">
          <ac:chgData name="Dean Moule" userId="24e6a316-87d8-4cb5-b4d2-3edefc5014df" providerId="ADAL" clId="{DB599B56-AACD-420A-8A40-4747B5FA65A1}" dt="2024-10-08T00:09:48.832" v="372" actId="931"/>
          <ac:picMkLst>
            <pc:docMk/>
            <pc:sldMk cId="3065757172" sldId="342"/>
            <ac:picMk id="29" creationId="{9F757028-FD0A-9369-65D1-351CF6218F8D}"/>
          </ac:picMkLst>
        </pc:picChg>
        <pc:picChg chg="add mod">
          <ac:chgData name="Dean Moule" userId="24e6a316-87d8-4cb5-b4d2-3edefc5014df" providerId="ADAL" clId="{DB599B56-AACD-420A-8A40-4747B5FA65A1}" dt="2024-10-08T00:21:19.444" v="424" actId="164"/>
          <ac:picMkLst>
            <pc:docMk/>
            <pc:sldMk cId="3065757172" sldId="342"/>
            <ac:picMk id="31" creationId="{1682605F-A39C-22D9-4A9E-F38BDB05A5D0}"/>
          </ac:picMkLst>
        </pc:picChg>
        <pc:picChg chg="add mod">
          <ac:chgData name="Dean Moule" userId="24e6a316-87d8-4cb5-b4d2-3edefc5014df" providerId="ADAL" clId="{DB599B56-AACD-420A-8A40-4747B5FA65A1}" dt="2024-10-08T00:22:14.335" v="435" actId="207"/>
          <ac:picMkLst>
            <pc:docMk/>
            <pc:sldMk cId="3065757172" sldId="342"/>
            <ac:picMk id="33" creationId="{66CF082B-EFE5-C0D9-9982-C813E5EC51BD}"/>
          </ac:picMkLst>
        </pc:picChg>
        <pc:picChg chg="add del mod">
          <ac:chgData name="Dean Moule" userId="24e6a316-87d8-4cb5-b4d2-3edefc5014df" providerId="ADAL" clId="{DB599B56-AACD-420A-8A40-4747B5FA65A1}" dt="2024-10-08T00:30:27.272" v="453" actId="478"/>
          <ac:picMkLst>
            <pc:docMk/>
            <pc:sldMk cId="3065757172" sldId="342"/>
            <ac:picMk id="36" creationId="{223E6ABA-00A6-0060-1AFE-569D2AD5CB24}"/>
          </ac:picMkLst>
        </pc:picChg>
        <pc:picChg chg="add del mod">
          <ac:chgData name="Dean Moule" userId="24e6a316-87d8-4cb5-b4d2-3edefc5014df" providerId="ADAL" clId="{DB599B56-AACD-420A-8A40-4747B5FA65A1}" dt="2024-10-08T00:30:15.698" v="449" actId="478"/>
          <ac:picMkLst>
            <pc:docMk/>
            <pc:sldMk cId="3065757172" sldId="342"/>
            <ac:picMk id="38" creationId="{CC488B5A-8AC9-1324-92F6-003B672A8110}"/>
          </ac:picMkLst>
        </pc:picChg>
        <pc:picChg chg="add del mod">
          <ac:chgData name="Dean Moule" userId="24e6a316-87d8-4cb5-b4d2-3edefc5014df" providerId="ADAL" clId="{DB599B56-AACD-420A-8A40-4747B5FA65A1}" dt="2024-10-08T00:30:55.944" v="469" actId="21"/>
          <ac:picMkLst>
            <pc:docMk/>
            <pc:sldMk cId="3065757172" sldId="342"/>
            <ac:picMk id="40" creationId="{286A837C-B994-2D6A-134F-56EE2E998D70}"/>
          </ac:picMkLst>
        </pc:picChg>
        <pc:picChg chg="add mod">
          <ac:chgData name="Dean Moule" userId="24e6a316-87d8-4cb5-b4d2-3edefc5014df" providerId="ADAL" clId="{DB599B56-AACD-420A-8A40-4747B5FA65A1}" dt="2024-10-08T04:29:27.050" v="4001" actId="164"/>
          <ac:picMkLst>
            <pc:docMk/>
            <pc:sldMk cId="3065757172" sldId="342"/>
            <ac:picMk id="43" creationId="{286A837C-B994-2D6A-134F-56EE2E998D70}"/>
          </ac:picMkLst>
        </pc:picChg>
        <pc:picChg chg="add del mod">
          <ac:chgData name="Dean Moule" userId="24e6a316-87d8-4cb5-b4d2-3edefc5014df" providerId="ADAL" clId="{DB599B56-AACD-420A-8A40-4747B5FA65A1}" dt="2024-10-08T00:54:29.244" v="618" actId="478"/>
          <ac:picMkLst>
            <pc:docMk/>
            <pc:sldMk cId="3065757172" sldId="342"/>
            <ac:picMk id="49" creationId="{61AC58D9-F454-28CA-350A-04D01C588282}"/>
          </ac:picMkLst>
        </pc:picChg>
        <pc:picChg chg="add mod">
          <ac:chgData name="Dean Moule" userId="24e6a316-87d8-4cb5-b4d2-3edefc5014df" providerId="ADAL" clId="{DB599B56-AACD-420A-8A40-4747B5FA65A1}" dt="2024-10-08T04:29:59.775" v="4005" actId="164"/>
          <ac:picMkLst>
            <pc:docMk/>
            <pc:sldMk cId="3065757172" sldId="342"/>
            <ac:picMk id="56" creationId="{7401739F-AF65-63A0-E822-FA6A3D9BA15A}"/>
          </ac:picMkLst>
        </pc:picChg>
        <pc:picChg chg="add del mod">
          <ac:chgData name="Dean Moule" userId="24e6a316-87d8-4cb5-b4d2-3edefc5014df" providerId="ADAL" clId="{DB599B56-AACD-420A-8A40-4747B5FA65A1}" dt="2024-10-08T04:25:17.561" v="3931" actId="478"/>
          <ac:picMkLst>
            <pc:docMk/>
            <pc:sldMk cId="3065757172" sldId="342"/>
            <ac:picMk id="71" creationId="{E497DD07-F8F1-5AC0-A9A7-90545F27B3B6}"/>
          </ac:picMkLst>
        </pc:picChg>
        <pc:cxnChg chg="add mod">
          <ac:chgData name="Dean Moule" userId="24e6a316-87d8-4cb5-b4d2-3edefc5014df" providerId="ADAL" clId="{DB599B56-AACD-420A-8A40-4747B5FA65A1}" dt="2024-10-08T04:29:59.775" v="4005" actId="164"/>
          <ac:cxnSpMkLst>
            <pc:docMk/>
            <pc:sldMk cId="3065757172" sldId="342"/>
            <ac:cxnSpMk id="51" creationId="{24A0820F-D5FC-6311-D82D-67149AE5DFC3}"/>
          </ac:cxnSpMkLst>
        </pc:cxnChg>
        <pc:cxnChg chg="add mod">
          <ac:chgData name="Dean Moule" userId="24e6a316-87d8-4cb5-b4d2-3edefc5014df" providerId="ADAL" clId="{DB599B56-AACD-420A-8A40-4747B5FA65A1}" dt="2024-10-08T04:29:59.775" v="4005" actId="164"/>
          <ac:cxnSpMkLst>
            <pc:docMk/>
            <pc:sldMk cId="3065757172" sldId="342"/>
            <ac:cxnSpMk id="52" creationId="{D996E6F6-38C8-D7BB-ECA7-F5EF7DC691DC}"/>
          </ac:cxnSpMkLst>
        </pc:cxnChg>
        <pc:cxnChg chg="add mod">
          <ac:chgData name="Dean Moule" userId="24e6a316-87d8-4cb5-b4d2-3edefc5014df" providerId="ADAL" clId="{DB599B56-AACD-420A-8A40-4747B5FA65A1}" dt="2024-10-08T04:29:59.775" v="4005" actId="164"/>
          <ac:cxnSpMkLst>
            <pc:docMk/>
            <pc:sldMk cId="3065757172" sldId="342"/>
            <ac:cxnSpMk id="53" creationId="{83DC65F4-3375-37BC-3997-27510AE049AD}"/>
          </ac:cxnSpMkLst>
        </pc:cxnChg>
        <pc:cxnChg chg="add mod">
          <ac:chgData name="Dean Moule" userId="24e6a316-87d8-4cb5-b4d2-3edefc5014df" providerId="ADAL" clId="{DB599B56-AACD-420A-8A40-4747B5FA65A1}" dt="2024-10-08T04:29:59.775" v="4005" actId="164"/>
          <ac:cxnSpMkLst>
            <pc:docMk/>
            <pc:sldMk cId="3065757172" sldId="342"/>
            <ac:cxnSpMk id="54" creationId="{2DF2487A-F25B-51C9-5B11-F5092EF04A07}"/>
          </ac:cxnSpMkLst>
        </pc:cxnChg>
        <pc:cxnChg chg="add mod">
          <ac:chgData name="Dean Moule" userId="24e6a316-87d8-4cb5-b4d2-3edefc5014df" providerId="ADAL" clId="{DB599B56-AACD-420A-8A40-4747B5FA65A1}" dt="2024-10-08T04:29:59.775" v="4005" actId="164"/>
          <ac:cxnSpMkLst>
            <pc:docMk/>
            <pc:sldMk cId="3065757172" sldId="342"/>
            <ac:cxnSpMk id="57" creationId="{80FEC8B2-D273-AA60-7DEB-7073DC8EE66F}"/>
          </ac:cxnSpMkLst>
        </pc:cxnChg>
        <pc:cxnChg chg="add del mod">
          <ac:chgData name="Dean Moule" userId="24e6a316-87d8-4cb5-b4d2-3edefc5014df" providerId="ADAL" clId="{DB599B56-AACD-420A-8A40-4747B5FA65A1}" dt="2024-10-08T04:19:23.478" v="3769" actId="478"/>
          <ac:cxnSpMkLst>
            <pc:docMk/>
            <pc:sldMk cId="3065757172" sldId="342"/>
            <ac:cxnSpMk id="63" creationId="{E64C2AB1-D28D-4D5F-AF33-292E28E3611A}"/>
          </ac:cxnSpMkLst>
        </pc:cxnChg>
        <pc:cxnChg chg="add del mod">
          <ac:chgData name="Dean Moule" userId="24e6a316-87d8-4cb5-b4d2-3edefc5014df" providerId="ADAL" clId="{DB599B56-AACD-420A-8A40-4747B5FA65A1}" dt="2024-10-08T04:25:17.561" v="3931" actId="478"/>
          <ac:cxnSpMkLst>
            <pc:docMk/>
            <pc:sldMk cId="3065757172" sldId="342"/>
            <ac:cxnSpMk id="67" creationId="{48041137-9CE4-F63F-176C-D720258FD0CC}"/>
          </ac:cxnSpMkLst>
        </pc:cxnChg>
        <pc:cxnChg chg="add del mod">
          <ac:chgData name="Dean Moule" userId="24e6a316-87d8-4cb5-b4d2-3edefc5014df" providerId="ADAL" clId="{DB599B56-AACD-420A-8A40-4747B5FA65A1}" dt="2024-10-08T04:25:17.561" v="3931" actId="478"/>
          <ac:cxnSpMkLst>
            <pc:docMk/>
            <pc:sldMk cId="3065757172" sldId="342"/>
            <ac:cxnSpMk id="68" creationId="{F5057772-4C14-B567-BBD4-A70BBFD9913D}"/>
          </ac:cxnSpMkLst>
        </pc:cxnChg>
        <pc:cxnChg chg="add del mod">
          <ac:chgData name="Dean Moule" userId="24e6a316-87d8-4cb5-b4d2-3edefc5014df" providerId="ADAL" clId="{DB599B56-AACD-420A-8A40-4747B5FA65A1}" dt="2024-10-08T04:25:17.561" v="3931" actId="478"/>
          <ac:cxnSpMkLst>
            <pc:docMk/>
            <pc:sldMk cId="3065757172" sldId="342"/>
            <ac:cxnSpMk id="69" creationId="{11918F3E-F939-F11D-FED5-EAACB757723C}"/>
          </ac:cxnSpMkLst>
        </pc:cxnChg>
        <pc:cxnChg chg="add del mod">
          <ac:chgData name="Dean Moule" userId="24e6a316-87d8-4cb5-b4d2-3edefc5014df" providerId="ADAL" clId="{DB599B56-AACD-420A-8A40-4747B5FA65A1}" dt="2024-10-08T04:25:17.561" v="3931" actId="478"/>
          <ac:cxnSpMkLst>
            <pc:docMk/>
            <pc:sldMk cId="3065757172" sldId="342"/>
            <ac:cxnSpMk id="70" creationId="{7D1AA94F-7910-0805-2A31-250FAABB7F6A}"/>
          </ac:cxnSpMkLst>
        </pc:cxnChg>
        <pc:cxnChg chg="add del mod">
          <ac:chgData name="Dean Moule" userId="24e6a316-87d8-4cb5-b4d2-3edefc5014df" providerId="ADAL" clId="{DB599B56-AACD-420A-8A40-4747B5FA65A1}" dt="2024-10-08T04:25:17.561" v="3931" actId="478"/>
          <ac:cxnSpMkLst>
            <pc:docMk/>
            <pc:sldMk cId="3065757172" sldId="342"/>
            <ac:cxnSpMk id="72" creationId="{A84D8496-8D96-0A74-39AB-DC68F85615E7}"/>
          </ac:cxnSpMkLst>
        </pc:cxnChg>
      </pc:sldChg>
      <pc:sldChg chg="add del">
        <pc:chgData name="Dean Moule" userId="24e6a316-87d8-4cb5-b4d2-3edefc5014df" providerId="ADAL" clId="{DB599B56-AACD-420A-8A40-4747B5FA65A1}" dt="2024-10-07T23:17:30.480" v="104"/>
        <pc:sldMkLst>
          <pc:docMk/>
          <pc:sldMk cId="722934748" sldId="343"/>
        </pc:sldMkLst>
      </pc:sldChg>
      <pc:sldChg chg="add del">
        <pc:chgData name="Dean Moule" userId="24e6a316-87d8-4cb5-b4d2-3edefc5014df" providerId="ADAL" clId="{DB599B56-AACD-420A-8A40-4747B5FA65A1}" dt="2024-10-08T00:58:39.410" v="715" actId="47"/>
        <pc:sldMkLst>
          <pc:docMk/>
          <pc:sldMk cId="2106857538" sldId="343"/>
        </pc:sldMkLst>
      </pc:sldChg>
      <pc:sldChg chg="del">
        <pc:chgData name="Dean Moule" userId="24e6a316-87d8-4cb5-b4d2-3edefc5014df" providerId="ADAL" clId="{DB599B56-AACD-420A-8A40-4747B5FA65A1}" dt="2024-10-07T22:58:12.283" v="75" actId="47"/>
        <pc:sldMkLst>
          <pc:docMk/>
          <pc:sldMk cId="3047832512" sldId="343"/>
        </pc:sldMkLst>
      </pc:sldChg>
      <pc:sldChg chg="addSp delSp modSp add del mod">
        <pc:chgData name="Dean Moule" userId="24e6a316-87d8-4cb5-b4d2-3edefc5014df" providerId="ADAL" clId="{DB599B56-AACD-420A-8A40-4747B5FA65A1}" dt="2024-10-08T03:12:21.093" v="2491" actId="47"/>
        <pc:sldMkLst>
          <pc:docMk/>
          <pc:sldMk cId="173546607" sldId="344"/>
        </pc:sldMkLst>
        <pc:spChg chg="mod">
          <ac:chgData name="Dean Moule" userId="24e6a316-87d8-4cb5-b4d2-3edefc5014df" providerId="ADAL" clId="{DB599B56-AACD-420A-8A40-4747B5FA65A1}" dt="2024-10-08T01:08:08.959" v="896" actId="2711"/>
          <ac:spMkLst>
            <pc:docMk/>
            <pc:sldMk cId="173546607" sldId="344"/>
            <ac:spMk id="2" creationId="{D0AC64DB-98EC-8D52-BF23-29FB215009AE}"/>
          </ac:spMkLst>
        </pc:spChg>
        <pc:spChg chg="del">
          <ac:chgData name="Dean Moule" userId="24e6a316-87d8-4cb5-b4d2-3edefc5014df" providerId="ADAL" clId="{DB599B56-AACD-420A-8A40-4747B5FA65A1}" dt="2024-10-08T01:17:02.184" v="1034" actId="478"/>
          <ac:spMkLst>
            <pc:docMk/>
            <pc:sldMk cId="173546607" sldId="344"/>
            <ac:spMk id="3" creationId="{09FB8D1C-125A-5BC8-AFD9-345073C4E158}"/>
          </ac:spMkLst>
        </pc:spChg>
        <pc:spChg chg="add del mod">
          <ac:chgData name="Dean Moule" userId="24e6a316-87d8-4cb5-b4d2-3edefc5014df" providerId="ADAL" clId="{DB599B56-AACD-420A-8A40-4747B5FA65A1}" dt="2024-10-08T02:07:34.138" v="1681" actId="21"/>
          <ac:spMkLst>
            <pc:docMk/>
            <pc:sldMk cId="173546607" sldId="344"/>
            <ac:spMk id="4" creationId="{64A827BA-6B55-9580-837F-8FC954EC91F4}"/>
          </ac:spMkLst>
        </pc:spChg>
        <pc:spChg chg="del mod">
          <ac:chgData name="Dean Moule" userId="24e6a316-87d8-4cb5-b4d2-3edefc5014df" providerId="ADAL" clId="{DB599B56-AACD-420A-8A40-4747B5FA65A1}" dt="2024-10-08T01:10:12.354" v="939" actId="478"/>
          <ac:spMkLst>
            <pc:docMk/>
            <pc:sldMk cId="173546607" sldId="344"/>
            <ac:spMk id="7" creationId="{3A7F776A-45F7-E0D3-166B-D6B8D40DAF65}"/>
          </ac:spMkLst>
        </pc:spChg>
        <pc:spChg chg="add del mod">
          <ac:chgData name="Dean Moule" userId="24e6a316-87d8-4cb5-b4d2-3edefc5014df" providerId="ADAL" clId="{DB599B56-AACD-420A-8A40-4747B5FA65A1}" dt="2024-10-08T01:17:04.333" v="1035" actId="478"/>
          <ac:spMkLst>
            <pc:docMk/>
            <pc:sldMk cId="173546607" sldId="344"/>
            <ac:spMk id="8" creationId="{0501D0D5-2244-9F7F-A87C-228D38B67397}"/>
          </ac:spMkLst>
        </pc:spChg>
        <pc:spChg chg="add mod">
          <ac:chgData name="Dean Moule" userId="24e6a316-87d8-4cb5-b4d2-3edefc5014df" providerId="ADAL" clId="{DB599B56-AACD-420A-8A40-4747B5FA65A1}" dt="2024-10-08T02:07:47.433" v="1683" actId="2711"/>
          <ac:spMkLst>
            <pc:docMk/>
            <pc:sldMk cId="173546607" sldId="344"/>
            <ac:spMk id="11" creationId="{684B8130-E766-DEB9-45CA-E2D34E412ED4}"/>
          </ac:spMkLst>
        </pc:spChg>
        <pc:spChg chg="add mod">
          <ac:chgData name="Dean Moule" userId="24e6a316-87d8-4cb5-b4d2-3edefc5014df" providerId="ADAL" clId="{DB599B56-AACD-420A-8A40-4747B5FA65A1}" dt="2024-10-08T02:07:47.433" v="1683" actId="2711"/>
          <ac:spMkLst>
            <pc:docMk/>
            <pc:sldMk cId="173546607" sldId="344"/>
            <ac:spMk id="12" creationId="{E5207BD3-445B-53B4-9D14-51F4C473D0AA}"/>
          </ac:spMkLst>
        </pc:spChg>
        <pc:spChg chg="add mod">
          <ac:chgData name="Dean Moule" userId="24e6a316-87d8-4cb5-b4d2-3edefc5014df" providerId="ADAL" clId="{DB599B56-AACD-420A-8A40-4747B5FA65A1}" dt="2024-10-08T02:07:47.433" v="1683" actId="2711"/>
          <ac:spMkLst>
            <pc:docMk/>
            <pc:sldMk cId="173546607" sldId="344"/>
            <ac:spMk id="13" creationId="{A20D8F75-392D-144C-C943-BA3062C94CD1}"/>
          </ac:spMkLst>
        </pc:spChg>
        <pc:spChg chg="add mod">
          <ac:chgData name="Dean Moule" userId="24e6a316-87d8-4cb5-b4d2-3edefc5014df" providerId="ADAL" clId="{DB599B56-AACD-420A-8A40-4747B5FA65A1}" dt="2024-10-08T02:07:47.433" v="1683" actId="2711"/>
          <ac:spMkLst>
            <pc:docMk/>
            <pc:sldMk cId="173546607" sldId="344"/>
            <ac:spMk id="14" creationId="{DAD2C4A9-CC3F-27E8-F60F-EEC5A1F660CB}"/>
          </ac:spMkLst>
        </pc:spChg>
        <pc:spChg chg="add mod">
          <ac:chgData name="Dean Moule" userId="24e6a316-87d8-4cb5-b4d2-3edefc5014df" providerId="ADAL" clId="{DB599B56-AACD-420A-8A40-4747B5FA65A1}" dt="2024-10-08T02:07:47.433" v="1683" actId="2711"/>
          <ac:spMkLst>
            <pc:docMk/>
            <pc:sldMk cId="173546607" sldId="344"/>
            <ac:spMk id="15" creationId="{310938CD-C17A-D76E-CD1F-0BA9663B6335}"/>
          </ac:spMkLst>
        </pc:spChg>
        <pc:spChg chg="add mod">
          <ac:chgData name="Dean Moule" userId="24e6a316-87d8-4cb5-b4d2-3edefc5014df" providerId="ADAL" clId="{DB599B56-AACD-420A-8A40-4747B5FA65A1}" dt="2024-10-08T01:38:25.554" v="1588" actId="1076"/>
          <ac:spMkLst>
            <pc:docMk/>
            <pc:sldMk cId="173546607" sldId="344"/>
            <ac:spMk id="20" creationId="{052F13B9-FF8D-8B25-DD7E-1C9040A12505}"/>
          </ac:spMkLst>
        </pc:spChg>
        <pc:spChg chg="add mod">
          <ac:chgData name="Dean Moule" userId="24e6a316-87d8-4cb5-b4d2-3edefc5014df" providerId="ADAL" clId="{DB599B56-AACD-420A-8A40-4747B5FA65A1}" dt="2024-10-08T01:38:25.554" v="1588" actId="1076"/>
          <ac:spMkLst>
            <pc:docMk/>
            <pc:sldMk cId="173546607" sldId="344"/>
            <ac:spMk id="23" creationId="{7A0EF6AA-3EA9-067F-9FD4-19178F0B8E12}"/>
          </ac:spMkLst>
        </pc:spChg>
        <pc:spChg chg="add mod">
          <ac:chgData name="Dean Moule" userId="24e6a316-87d8-4cb5-b4d2-3edefc5014df" providerId="ADAL" clId="{DB599B56-AACD-420A-8A40-4747B5FA65A1}" dt="2024-10-08T02:07:08.754" v="1678" actId="208"/>
          <ac:spMkLst>
            <pc:docMk/>
            <pc:sldMk cId="173546607" sldId="344"/>
            <ac:spMk id="32" creationId="{C659FAEE-150A-0338-3760-1E180EEB2CE7}"/>
          </ac:spMkLst>
        </pc:spChg>
        <pc:picChg chg="del">
          <ac:chgData name="Dean Moule" userId="24e6a316-87d8-4cb5-b4d2-3edefc5014df" providerId="ADAL" clId="{DB599B56-AACD-420A-8A40-4747B5FA65A1}" dt="2024-10-08T01:10:14.072" v="940" actId="478"/>
          <ac:picMkLst>
            <pc:docMk/>
            <pc:sldMk cId="173546607" sldId="344"/>
            <ac:picMk id="6" creationId="{23CBBAF2-FAE8-4BA7-6FDE-DD59E973C649}"/>
          </ac:picMkLst>
        </pc:picChg>
        <pc:picChg chg="add mod ord">
          <ac:chgData name="Dean Moule" userId="24e6a316-87d8-4cb5-b4d2-3edefc5014df" providerId="ADAL" clId="{DB599B56-AACD-420A-8A40-4747B5FA65A1}" dt="2024-10-08T02:06:44.953" v="1674" actId="167"/>
          <ac:picMkLst>
            <pc:docMk/>
            <pc:sldMk cId="173546607" sldId="344"/>
            <ac:picMk id="10" creationId="{C8F2455E-C337-DB0D-73A4-7A7366B329DC}"/>
          </ac:picMkLst>
        </pc:picChg>
        <pc:picChg chg="add mod">
          <ac:chgData name="Dean Moule" userId="24e6a316-87d8-4cb5-b4d2-3edefc5014df" providerId="ADAL" clId="{DB599B56-AACD-420A-8A40-4747B5FA65A1}" dt="2024-10-08T01:31:41.585" v="1552" actId="14100"/>
          <ac:picMkLst>
            <pc:docMk/>
            <pc:sldMk cId="173546607" sldId="344"/>
            <ac:picMk id="17" creationId="{526ED82A-4B3F-A209-C602-B44DAE1623B5}"/>
          </ac:picMkLst>
        </pc:picChg>
        <pc:picChg chg="add mod">
          <ac:chgData name="Dean Moule" userId="24e6a316-87d8-4cb5-b4d2-3edefc5014df" providerId="ADAL" clId="{DB599B56-AACD-420A-8A40-4747B5FA65A1}" dt="2024-10-08T01:38:25.554" v="1588" actId="1076"/>
          <ac:picMkLst>
            <pc:docMk/>
            <pc:sldMk cId="173546607" sldId="344"/>
            <ac:picMk id="19" creationId="{4AAF6A42-0DCC-04E3-853D-15677E571C91}"/>
          </ac:picMkLst>
        </pc:picChg>
        <pc:picChg chg="add mod">
          <ac:chgData name="Dean Moule" userId="24e6a316-87d8-4cb5-b4d2-3edefc5014df" providerId="ADAL" clId="{DB599B56-AACD-420A-8A40-4747B5FA65A1}" dt="2024-10-08T01:38:25.554" v="1588" actId="1076"/>
          <ac:picMkLst>
            <pc:docMk/>
            <pc:sldMk cId="173546607" sldId="344"/>
            <ac:picMk id="22" creationId="{847C391C-7980-7DEC-A214-DB7175E691A4}"/>
          </ac:picMkLst>
        </pc:picChg>
        <pc:picChg chg="add mod">
          <ac:chgData name="Dean Moule" userId="24e6a316-87d8-4cb5-b4d2-3edefc5014df" providerId="ADAL" clId="{DB599B56-AACD-420A-8A40-4747B5FA65A1}" dt="2024-10-08T02:05:04.847" v="1642" actId="1076"/>
          <ac:picMkLst>
            <pc:docMk/>
            <pc:sldMk cId="173546607" sldId="344"/>
            <ac:picMk id="25" creationId="{8E26ACB2-B191-C5B5-9489-5A8FE1B3794A}"/>
          </ac:picMkLst>
        </pc:picChg>
        <pc:picChg chg="add del mod">
          <ac:chgData name="Dean Moule" userId="24e6a316-87d8-4cb5-b4d2-3edefc5014df" providerId="ADAL" clId="{DB599B56-AACD-420A-8A40-4747B5FA65A1}" dt="2024-10-08T01:56:18.168" v="1624" actId="478"/>
          <ac:picMkLst>
            <pc:docMk/>
            <pc:sldMk cId="173546607" sldId="344"/>
            <ac:picMk id="27" creationId="{C1952494-D432-FB0C-BAE6-D0655937686E}"/>
          </ac:picMkLst>
        </pc:picChg>
        <pc:picChg chg="add del mod">
          <ac:chgData name="Dean Moule" userId="24e6a316-87d8-4cb5-b4d2-3edefc5014df" providerId="ADAL" clId="{DB599B56-AACD-420A-8A40-4747B5FA65A1}" dt="2024-10-08T02:01:06.520" v="1628" actId="478"/>
          <ac:picMkLst>
            <pc:docMk/>
            <pc:sldMk cId="173546607" sldId="344"/>
            <ac:picMk id="29" creationId="{C70F5019-377F-F593-284E-E13825CD1D28}"/>
          </ac:picMkLst>
        </pc:picChg>
        <pc:picChg chg="add del mod">
          <ac:chgData name="Dean Moule" userId="24e6a316-87d8-4cb5-b4d2-3edefc5014df" providerId="ADAL" clId="{DB599B56-AACD-420A-8A40-4747B5FA65A1}" dt="2024-10-08T02:01:21.489" v="1632" actId="21"/>
          <ac:picMkLst>
            <pc:docMk/>
            <pc:sldMk cId="173546607" sldId="344"/>
            <ac:picMk id="31" creationId="{324A81CC-45AB-934E-5EFD-334BAFE7718F}"/>
          </ac:picMkLst>
        </pc:picChg>
        <pc:picChg chg="add mod">
          <ac:chgData name="Dean Moule" userId="24e6a316-87d8-4cb5-b4d2-3edefc5014df" providerId="ADAL" clId="{DB599B56-AACD-420A-8A40-4747B5FA65A1}" dt="2024-10-08T02:01:50.784" v="1637" actId="1076"/>
          <ac:picMkLst>
            <pc:docMk/>
            <pc:sldMk cId="173546607" sldId="344"/>
            <ac:picMk id="33" creationId="{324A81CC-45AB-934E-5EFD-334BAFE7718F}"/>
          </ac:picMkLst>
        </pc:picChg>
        <pc:picChg chg="add del">
          <ac:chgData name="Dean Moule" userId="24e6a316-87d8-4cb5-b4d2-3edefc5014df" providerId="ADAL" clId="{DB599B56-AACD-420A-8A40-4747B5FA65A1}" dt="2024-10-08T02:45:23.756" v="1720" actId="22"/>
          <ac:picMkLst>
            <pc:docMk/>
            <pc:sldMk cId="173546607" sldId="344"/>
            <ac:picMk id="35" creationId="{A7CE561B-D2D8-5991-998E-A445C0DB8D6A}"/>
          </ac:picMkLst>
        </pc:picChg>
        <pc:picChg chg="add del">
          <ac:chgData name="Dean Moule" userId="24e6a316-87d8-4cb5-b4d2-3edefc5014df" providerId="ADAL" clId="{DB599B56-AACD-420A-8A40-4747B5FA65A1}" dt="2024-10-08T02:56:57.359" v="2205" actId="478"/>
          <ac:picMkLst>
            <pc:docMk/>
            <pc:sldMk cId="173546607" sldId="344"/>
            <ac:picMk id="37" creationId="{96EB748A-323F-0A78-15AB-3197E08413B8}"/>
          </ac:picMkLst>
        </pc:picChg>
      </pc:sldChg>
      <pc:sldChg chg="add del">
        <pc:chgData name="Dean Moule" userId="24e6a316-87d8-4cb5-b4d2-3edefc5014df" providerId="ADAL" clId="{DB599B56-AACD-420A-8A40-4747B5FA65A1}" dt="2024-10-07T23:17:29.895" v="103"/>
        <pc:sldMkLst>
          <pc:docMk/>
          <pc:sldMk cId="662015163" sldId="344"/>
        </pc:sldMkLst>
      </pc:sldChg>
      <pc:sldChg chg="addSp delSp modSp add mod">
        <pc:chgData name="Dean Moule" userId="24e6a316-87d8-4cb5-b4d2-3edefc5014df" providerId="ADAL" clId="{DB599B56-AACD-420A-8A40-4747B5FA65A1}" dt="2024-10-08T04:05:27.819" v="3678" actId="313"/>
        <pc:sldMkLst>
          <pc:docMk/>
          <pc:sldMk cId="2520355825" sldId="345"/>
        </pc:sldMkLst>
        <pc:spChg chg="mod">
          <ac:chgData name="Dean Moule" userId="24e6a316-87d8-4cb5-b4d2-3edefc5014df" providerId="ADAL" clId="{DB599B56-AACD-420A-8A40-4747B5FA65A1}" dt="2024-10-08T01:09:30.976" v="937" actId="313"/>
          <ac:spMkLst>
            <pc:docMk/>
            <pc:sldMk cId="2520355825" sldId="345"/>
            <ac:spMk id="2" creationId="{C64F9D52-A672-DB7D-973F-208721205CE0}"/>
          </ac:spMkLst>
        </pc:spChg>
        <pc:spChg chg="mod">
          <ac:chgData name="Dean Moule" userId="24e6a316-87d8-4cb5-b4d2-3edefc5014df" providerId="ADAL" clId="{DB599B56-AACD-420A-8A40-4747B5FA65A1}" dt="2024-10-08T01:07:35.074" v="877" actId="207"/>
          <ac:spMkLst>
            <pc:docMk/>
            <pc:sldMk cId="2520355825" sldId="345"/>
            <ac:spMk id="5" creationId="{B42DB4CC-CFAE-BE79-2785-958066EEDE76}"/>
          </ac:spMkLst>
        </pc:spChg>
        <pc:spChg chg="mod">
          <ac:chgData name="Dean Moule" userId="24e6a316-87d8-4cb5-b4d2-3edefc5014df" providerId="ADAL" clId="{DB599B56-AACD-420A-8A40-4747B5FA65A1}" dt="2024-10-08T01:02:35.858" v="776" actId="207"/>
          <ac:spMkLst>
            <pc:docMk/>
            <pc:sldMk cId="2520355825" sldId="345"/>
            <ac:spMk id="6" creationId="{8E6A1A89-E842-41BC-8518-3B63D83228C3}"/>
          </ac:spMkLst>
        </pc:spChg>
        <pc:spChg chg="mod">
          <ac:chgData name="Dean Moule" userId="24e6a316-87d8-4cb5-b4d2-3edefc5014df" providerId="ADAL" clId="{DB599B56-AACD-420A-8A40-4747B5FA65A1}" dt="2024-10-08T01:00:03.802" v="726"/>
          <ac:spMkLst>
            <pc:docMk/>
            <pc:sldMk cId="2520355825" sldId="345"/>
            <ac:spMk id="7" creationId="{D870F3E2-64AE-414C-34FE-55D5A373F8FC}"/>
          </ac:spMkLst>
        </pc:spChg>
        <pc:spChg chg="mod">
          <ac:chgData name="Dean Moule" userId="24e6a316-87d8-4cb5-b4d2-3edefc5014df" providerId="ADAL" clId="{DB599B56-AACD-420A-8A40-4747B5FA65A1}" dt="2024-10-08T01:00:03.802" v="726"/>
          <ac:spMkLst>
            <pc:docMk/>
            <pc:sldMk cId="2520355825" sldId="345"/>
            <ac:spMk id="9" creationId="{F804CFCB-42E3-DC99-4541-1F86EDFA84AC}"/>
          </ac:spMkLst>
        </pc:spChg>
        <pc:spChg chg="mod">
          <ac:chgData name="Dean Moule" userId="24e6a316-87d8-4cb5-b4d2-3edefc5014df" providerId="ADAL" clId="{DB599B56-AACD-420A-8A40-4747B5FA65A1}" dt="2024-10-08T01:07:32.469" v="875" actId="207"/>
          <ac:spMkLst>
            <pc:docMk/>
            <pc:sldMk cId="2520355825" sldId="345"/>
            <ac:spMk id="10" creationId="{1A75C4D0-ABE1-E7DD-4E8E-DBD13F982FF6}"/>
          </ac:spMkLst>
        </pc:spChg>
        <pc:spChg chg="mod">
          <ac:chgData name="Dean Moule" userId="24e6a316-87d8-4cb5-b4d2-3edefc5014df" providerId="ADAL" clId="{DB599B56-AACD-420A-8A40-4747B5FA65A1}" dt="2024-10-08T01:07:27.912" v="873" actId="207"/>
          <ac:spMkLst>
            <pc:docMk/>
            <pc:sldMk cId="2520355825" sldId="345"/>
            <ac:spMk id="11" creationId="{3784DA80-27AD-B6FE-88DC-724FD338E27F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13" creationId="{DB1BB60F-F1ED-7B78-5DBC-6FEB4F8A07F2}"/>
          </ac:spMkLst>
        </pc:spChg>
        <pc:spChg chg="mod">
          <ac:chgData name="Dean Moule" userId="24e6a316-87d8-4cb5-b4d2-3edefc5014df" providerId="ADAL" clId="{DB599B56-AACD-420A-8A40-4747B5FA65A1}" dt="2024-10-08T01:11:12.805" v="948" actId="255"/>
          <ac:spMkLst>
            <pc:docMk/>
            <pc:sldMk cId="2520355825" sldId="345"/>
            <ac:spMk id="14" creationId="{FFB3EA99-D9F5-A741-9A90-5E196BDD0AFD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16" creationId="{4D8BD55C-533E-5AD5-D0AB-32A4DF953A00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17" creationId="{16C8BA10-283A-DEB2-883C-9CA5355B61FB}"/>
          </ac:spMkLst>
        </pc:spChg>
        <pc:spChg chg="mod">
          <ac:chgData name="Dean Moule" userId="24e6a316-87d8-4cb5-b4d2-3edefc5014df" providerId="ADAL" clId="{DB599B56-AACD-420A-8A40-4747B5FA65A1}" dt="2024-10-08T01:07:34.023" v="876" actId="207"/>
          <ac:spMkLst>
            <pc:docMk/>
            <pc:sldMk cId="2520355825" sldId="345"/>
            <ac:spMk id="18" creationId="{10174567-2DCC-859A-84B9-A621339776F9}"/>
          </ac:spMkLst>
        </pc:spChg>
        <pc:spChg chg="mod">
          <ac:chgData name="Dean Moule" userId="24e6a316-87d8-4cb5-b4d2-3edefc5014df" providerId="ADAL" clId="{DB599B56-AACD-420A-8A40-4747B5FA65A1}" dt="2024-10-08T01:07:31.368" v="874" actId="207"/>
          <ac:spMkLst>
            <pc:docMk/>
            <pc:sldMk cId="2520355825" sldId="345"/>
            <ac:spMk id="19" creationId="{F2314F72-8804-351C-A80D-4D3518A0BC47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20" creationId="{DF774043-9310-C85C-2A2E-ED6717AC1959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21" creationId="{B2DABBDF-659D-150B-17D0-FFF62691953C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22" creationId="{85EE0B77-2926-9ED5-8142-D7FC627FCC9E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23" creationId="{0A5D3B83-D319-9934-603D-151C9C568E71}"/>
          </ac:spMkLst>
        </pc:spChg>
        <pc:spChg chg="mod">
          <ac:chgData name="Dean Moule" userId="24e6a316-87d8-4cb5-b4d2-3edefc5014df" providerId="ADAL" clId="{DB599B56-AACD-420A-8A40-4747B5FA65A1}" dt="2024-10-08T01:11:32.073" v="953" actId="20577"/>
          <ac:spMkLst>
            <pc:docMk/>
            <pc:sldMk cId="2520355825" sldId="345"/>
            <ac:spMk id="25" creationId="{13972498-91A2-58CA-9A87-ACFA1B57F246}"/>
          </ac:spMkLst>
        </pc:spChg>
        <pc:spChg chg="add mod">
          <ac:chgData name="Dean Moule" userId="24e6a316-87d8-4cb5-b4d2-3edefc5014df" providerId="ADAL" clId="{DB599B56-AACD-420A-8A40-4747B5FA65A1}" dt="2024-10-08T04:03:40.859" v="3673" actId="1036"/>
          <ac:spMkLst>
            <pc:docMk/>
            <pc:sldMk cId="2520355825" sldId="345"/>
            <ac:spMk id="29" creationId="{9631EE1E-A7DC-4744-3397-32937336A412}"/>
          </ac:spMkLst>
        </pc:spChg>
        <pc:spChg chg="add mod">
          <ac:chgData name="Dean Moule" userId="24e6a316-87d8-4cb5-b4d2-3edefc5014df" providerId="ADAL" clId="{DB599B56-AACD-420A-8A40-4747B5FA65A1}" dt="2024-10-08T04:03:40.859" v="3673" actId="1036"/>
          <ac:spMkLst>
            <pc:docMk/>
            <pc:sldMk cId="2520355825" sldId="345"/>
            <ac:spMk id="30" creationId="{51B4A3C1-4B22-5007-BA86-30DF8B76EC3B}"/>
          </ac:spMkLst>
        </pc:spChg>
        <pc:spChg chg="add mod">
          <ac:chgData name="Dean Moule" userId="24e6a316-87d8-4cb5-b4d2-3edefc5014df" providerId="ADAL" clId="{DB599B56-AACD-420A-8A40-4747B5FA65A1}" dt="2024-10-08T04:03:40.859" v="3673" actId="1036"/>
          <ac:spMkLst>
            <pc:docMk/>
            <pc:sldMk cId="2520355825" sldId="345"/>
            <ac:spMk id="32" creationId="{E11E6982-5B92-6F7F-B4D5-64E9387DF370}"/>
          </ac:spMkLst>
        </pc:spChg>
        <pc:spChg chg="add mod">
          <ac:chgData name="Dean Moule" userId="24e6a316-87d8-4cb5-b4d2-3edefc5014df" providerId="ADAL" clId="{DB599B56-AACD-420A-8A40-4747B5FA65A1}" dt="2024-10-08T04:05:27.819" v="3678" actId="313"/>
          <ac:spMkLst>
            <pc:docMk/>
            <pc:sldMk cId="2520355825" sldId="345"/>
            <ac:spMk id="35" creationId="{7ECB1FE5-364B-C33B-E54F-DC9BC8876605}"/>
          </ac:spMkLst>
        </pc:spChg>
        <pc:spChg chg="add mod">
          <ac:chgData name="Dean Moule" userId="24e6a316-87d8-4cb5-b4d2-3edefc5014df" providerId="ADAL" clId="{DB599B56-AACD-420A-8A40-4747B5FA65A1}" dt="2024-10-08T03:42:37.358" v="3395"/>
          <ac:spMkLst>
            <pc:docMk/>
            <pc:sldMk cId="2520355825" sldId="345"/>
            <ac:spMk id="36" creationId="{85AA0F3C-9A31-EDF6-2922-3011F8E48153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42" creationId="{BA4F0CF5-2BA0-EF22-34B6-9C27F7F8BB80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44" creationId="{74F89D1A-6507-DB8C-BAA5-1FE8C5A646CE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45" creationId="{0ECB7670-0AA0-FAC8-3344-05126F4FE106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46" creationId="{029D54E9-F2DA-63BC-F146-47113DD21943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47" creationId="{F82592E0-CD62-A03A-1CF0-CF5C26746703}"/>
          </ac:spMkLst>
        </pc:spChg>
        <pc:spChg chg="del">
          <ac:chgData name="Dean Moule" userId="24e6a316-87d8-4cb5-b4d2-3edefc5014df" providerId="ADAL" clId="{DB599B56-AACD-420A-8A40-4747B5FA65A1}" dt="2024-10-08T00:59:37.770" v="725" actId="478"/>
          <ac:spMkLst>
            <pc:docMk/>
            <pc:sldMk cId="2520355825" sldId="345"/>
            <ac:spMk id="58" creationId="{6D07D5CF-E311-1F44-6BA2-4FA38D86C71C}"/>
          </ac:spMkLst>
        </pc:spChg>
        <pc:grpChg chg="add mod">
          <ac:chgData name="Dean Moule" userId="24e6a316-87d8-4cb5-b4d2-3edefc5014df" providerId="ADAL" clId="{DB599B56-AACD-420A-8A40-4747B5FA65A1}" dt="2024-10-08T01:26:56.339" v="1537" actId="1076"/>
          <ac:grpSpMkLst>
            <pc:docMk/>
            <pc:sldMk cId="2520355825" sldId="345"/>
            <ac:grpSpMk id="3" creationId="{D8C65FD8-58C4-4199-7559-CE2483EAFAAD}"/>
          </ac:grpSpMkLst>
        </pc:grpChg>
        <pc:grpChg chg="del">
          <ac:chgData name="Dean Moule" userId="24e6a316-87d8-4cb5-b4d2-3edefc5014df" providerId="ADAL" clId="{DB599B56-AACD-420A-8A40-4747B5FA65A1}" dt="2024-10-08T00:59:37.770" v="725" actId="478"/>
          <ac:grpSpMkLst>
            <pc:docMk/>
            <pc:sldMk cId="2520355825" sldId="345"/>
            <ac:grpSpMk id="34" creationId="{F5B1FF6E-147A-CAA8-6DCB-412F0C664F54}"/>
          </ac:grpSpMkLst>
        </pc:grp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8" creationId="{8015DD1E-BACE-177C-DE07-3D6FAC0C120E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12" creationId="{AF3D2D33-82FC-FB0F-34C1-98DD12EFA540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15" creationId="{5B2AE011-816E-E552-FD07-C1EA451D68E3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24" creationId="{351EB93C-076B-5B1A-9D8F-22A2787EB54F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26" creationId="{E1CCCA13-BD4D-A052-9B21-DF879426E07B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27" creationId="{BE0E5F97-BFE7-93FB-02C5-591F3330B725}"/>
          </ac:picMkLst>
        </pc:picChg>
        <pc:picChg chg="add del mod">
          <ac:chgData name="Dean Moule" userId="24e6a316-87d8-4cb5-b4d2-3edefc5014df" providerId="ADAL" clId="{DB599B56-AACD-420A-8A40-4747B5FA65A1}" dt="2024-10-08T01:06:20.278" v="864" actId="478"/>
          <ac:picMkLst>
            <pc:docMk/>
            <pc:sldMk cId="2520355825" sldId="345"/>
            <ac:picMk id="28" creationId="{9B4A1897-9F44-AD52-8E74-C13CFC8A90DE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43" creationId="{EFC990FF-75AC-EC71-8948-A00C7D14D876}"/>
          </ac:picMkLst>
        </pc:picChg>
        <pc:picChg chg="del">
          <ac:chgData name="Dean Moule" userId="24e6a316-87d8-4cb5-b4d2-3edefc5014df" providerId="ADAL" clId="{DB599B56-AACD-420A-8A40-4747B5FA65A1}" dt="2024-10-08T00:59:37.770" v="725" actId="478"/>
          <ac:picMkLst>
            <pc:docMk/>
            <pc:sldMk cId="2520355825" sldId="345"/>
            <ac:picMk id="56" creationId="{89A5FC3E-CE57-3EDA-1E93-F032416B96B0}"/>
          </ac:picMkLst>
        </pc:picChg>
        <pc:cxnChg chg="del">
          <ac:chgData name="Dean Moule" userId="24e6a316-87d8-4cb5-b4d2-3edefc5014df" providerId="ADAL" clId="{DB599B56-AACD-420A-8A40-4747B5FA65A1}" dt="2024-10-08T00:59:37.770" v="725" actId="478"/>
          <ac:cxnSpMkLst>
            <pc:docMk/>
            <pc:sldMk cId="2520355825" sldId="345"/>
            <ac:cxnSpMk id="51" creationId="{86DE88A2-80F4-8F00-7C54-33A5E8E80C4E}"/>
          </ac:cxnSpMkLst>
        </pc:cxnChg>
        <pc:cxnChg chg="del">
          <ac:chgData name="Dean Moule" userId="24e6a316-87d8-4cb5-b4d2-3edefc5014df" providerId="ADAL" clId="{DB599B56-AACD-420A-8A40-4747B5FA65A1}" dt="2024-10-08T00:59:37.770" v="725" actId="478"/>
          <ac:cxnSpMkLst>
            <pc:docMk/>
            <pc:sldMk cId="2520355825" sldId="345"/>
            <ac:cxnSpMk id="52" creationId="{40571787-3088-D071-DC7C-CAD3CC64E6DB}"/>
          </ac:cxnSpMkLst>
        </pc:cxnChg>
        <pc:cxnChg chg="del">
          <ac:chgData name="Dean Moule" userId="24e6a316-87d8-4cb5-b4d2-3edefc5014df" providerId="ADAL" clId="{DB599B56-AACD-420A-8A40-4747B5FA65A1}" dt="2024-10-08T00:59:37.770" v="725" actId="478"/>
          <ac:cxnSpMkLst>
            <pc:docMk/>
            <pc:sldMk cId="2520355825" sldId="345"/>
            <ac:cxnSpMk id="53" creationId="{ED4C3C31-D561-E663-0915-66B6741ED909}"/>
          </ac:cxnSpMkLst>
        </pc:cxnChg>
        <pc:cxnChg chg="del">
          <ac:chgData name="Dean Moule" userId="24e6a316-87d8-4cb5-b4d2-3edefc5014df" providerId="ADAL" clId="{DB599B56-AACD-420A-8A40-4747B5FA65A1}" dt="2024-10-08T00:59:37.770" v="725" actId="478"/>
          <ac:cxnSpMkLst>
            <pc:docMk/>
            <pc:sldMk cId="2520355825" sldId="345"/>
            <ac:cxnSpMk id="54" creationId="{A150DDDA-DB16-9676-81DB-254327327702}"/>
          </ac:cxnSpMkLst>
        </pc:cxnChg>
        <pc:cxnChg chg="del">
          <ac:chgData name="Dean Moule" userId="24e6a316-87d8-4cb5-b4d2-3edefc5014df" providerId="ADAL" clId="{DB599B56-AACD-420A-8A40-4747B5FA65A1}" dt="2024-10-08T00:59:37.770" v="725" actId="478"/>
          <ac:cxnSpMkLst>
            <pc:docMk/>
            <pc:sldMk cId="2520355825" sldId="345"/>
            <ac:cxnSpMk id="57" creationId="{B48830F8-1F42-BDA1-3244-9FE9697A6551}"/>
          </ac:cxnSpMkLst>
        </pc:cxnChg>
      </pc:sldChg>
      <pc:sldChg chg="addSp delSp modSp add mod modAnim modNotesTx">
        <pc:chgData name="Dean Moule" userId="24e6a316-87d8-4cb5-b4d2-3edefc5014df" providerId="ADAL" clId="{DB599B56-AACD-420A-8A40-4747B5FA65A1}" dt="2024-10-08T04:31:44.542" v="4018"/>
        <pc:sldMkLst>
          <pc:docMk/>
          <pc:sldMk cId="227544642" sldId="346"/>
        </pc:sldMkLst>
        <pc:spChg chg="mod">
          <ac:chgData name="Dean Moule" userId="24e6a316-87d8-4cb5-b4d2-3edefc5014df" providerId="ADAL" clId="{DB599B56-AACD-420A-8A40-4747B5FA65A1}" dt="2024-10-08T03:53:40.983" v="3454" actId="20577"/>
          <ac:spMkLst>
            <pc:docMk/>
            <pc:sldMk cId="227544642" sldId="346"/>
            <ac:spMk id="2" creationId="{FA371916-0F82-9C55-6D70-FA4B53607512}"/>
          </ac:spMkLst>
        </pc:spChg>
        <pc:spChg chg="mod">
          <ac:chgData name="Dean Moule" userId="24e6a316-87d8-4cb5-b4d2-3edefc5014df" providerId="ADAL" clId="{DB599B56-AACD-420A-8A40-4747B5FA65A1}" dt="2024-10-08T04:28:28.096" v="3999" actId="20577"/>
          <ac:spMkLst>
            <pc:docMk/>
            <pc:sldMk cId="227544642" sldId="346"/>
            <ac:spMk id="3" creationId="{716AD9A4-C96C-7FCA-5CBB-E05CB0D2D58F}"/>
          </ac:spMkLst>
        </pc:spChg>
        <pc:spChg chg="mod">
          <ac:chgData name="Dean Moule" userId="24e6a316-87d8-4cb5-b4d2-3edefc5014df" providerId="ADAL" clId="{DB599B56-AACD-420A-8A40-4747B5FA65A1}" dt="2024-10-08T03:54:28.278" v="3502" actId="1076"/>
          <ac:spMkLst>
            <pc:docMk/>
            <pc:sldMk cId="227544642" sldId="346"/>
            <ac:spMk id="4" creationId="{80624D7D-FDAD-4C07-D902-980C5B136DE2}"/>
          </ac:spMkLst>
        </pc:spChg>
        <pc:spChg chg="add mod">
          <ac:chgData name="Dean Moule" userId="24e6a316-87d8-4cb5-b4d2-3edefc5014df" providerId="ADAL" clId="{DB599B56-AACD-420A-8A40-4747B5FA65A1}" dt="2024-10-08T03:42:40.624" v="3397"/>
          <ac:spMkLst>
            <pc:docMk/>
            <pc:sldMk cId="227544642" sldId="346"/>
            <ac:spMk id="5" creationId="{96273E62-18C4-F4D8-D252-C936B80E6007}"/>
          </ac:spMkLst>
        </pc:spChg>
        <pc:spChg chg="del">
          <ac:chgData name="Dean Moule" userId="24e6a316-87d8-4cb5-b4d2-3edefc5014df" providerId="ADAL" clId="{DB599B56-AACD-420A-8A40-4747B5FA65A1}" dt="2024-10-08T03:21:23.699" v="2768" actId="478"/>
          <ac:spMkLst>
            <pc:docMk/>
            <pc:sldMk cId="227544642" sldId="346"/>
            <ac:spMk id="7" creationId="{FF04576E-2E8E-61B4-D30B-25A7C42D9277}"/>
          </ac:spMkLst>
        </pc:spChg>
        <pc:picChg chg="del">
          <ac:chgData name="Dean Moule" userId="24e6a316-87d8-4cb5-b4d2-3edefc5014df" providerId="ADAL" clId="{DB599B56-AACD-420A-8A40-4747B5FA65A1}" dt="2024-10-08T03:21:21.429" v="2767" actId="478"/>
          <ac:picMkLst>
            <pc:docMk/>
            <pc:sldMk cId="227544642" sldId="346"/>
            <ac:picMk id="6" creationId="{9F89B78C-D8B0-AA6D-3294-D21E5803B271}"/>
          </ac:picMkLst>
        </pc:picChg>
        <pc:picChg chg="add del mod">
          <ac:chgData name="Dean Moule" userId="24e6a316-87d8-4cb5-b4d2-3edefc5014df" providerId="ADAL" clId="{DB599B56-AACD-420A-8A40-4747B5FA65A1}" dt="2024-10-08T03:54:02.566" v="3492" actId="21"/>
          <ac:picMkLst>
            <pc:docMk/>
            <pc:sldMk cId="227544642" sldId="346"/>
            <ac:picMk id="1026" creationId="{1A4D0E20-E39B-3F31-0837-28F39CB919A8}"/>
          </ac:picMkLst>
        </pc:picChg>
        <pc:picChg chg="add mod">
          <ac:chgData name="Dean Moule" userId="24e6a316-87d8-4cb5-b4d2-3edefc5014df" providerId="ADAL" clId="{DB599B56-AACD-420A-8A40-4747B5FA65A1}" dt="2024-10-08T04:10:53.476" v="3695" actId="1076"/>
          <ac:picMkLst>
            <pc:docMk/>
            <pc:sldMk cId="227544642" sldId="346"/>
            <ac:picMk id="2050" creationId="{04C520BA-FE9E-9555-CE0C-7A56240B3D22}"/>
          </ac:picMkLst>
        </pc:picChg>
      </pc:sldChg>
      <pc:sldChg chg="addSp delSp modSp add del mod">
        <pc:chgData name="Dean Moule" userId="24e6a316-87d8-4cb5-b4d2-3edefc5014df" providerId="ADAL" clId="{DB599B56-AACD-420A-8A40-4747B5FA65A1}" dt="2024-10-08T02:56:51.263" v="2204" actId="47"/>
        <pc:sldMkLst>
          <pc:docMk/>
          <pc:sldMk cId="4044291482" sldId="347"/>
        </pc:sldMkLst>
        <pc:spChg chg="del">
          <ac:chgData name="Dean Moule" userId="24e6a316-87d8-4cb5-b4d2-3edefc5014df" providerId="ADAL" clId="{DB599B56-AACD-420A-8A40-4747B5FA65A1}" dt="2024-10-08T02:40:59.608" v="1708" actId="478"/>
          <ac:spMkLst>
            <pc:docMk/>
            <pc:sldMk cId="4044291482" sldId="347"/>
            <ac:spMk id="20" creationId="{132AAF16-14CE-C0E0-F1E4-1F8CAF0763AA}"/>
          </ac:spMkLst>
        </pc:spChg>
        <pc:spChg chg="del">
          <ac:chgData name="Dean Moule" userId="24e6a316-87d8-4cb5-b4d2-3edefc5014df" providerId="ADAL" clId="{DB599B56-AACD-420A-8A40-4747B5FA65A1}" dt="2024-10-08T02:40:59.608" v="1708" actId="478"/>
          <ac:spMkLst>
            <pc:docMk/>
            <pc:sldMk cId="4044291482" sldId="347"/>
            <ac:spMk id="23" creationId="{A9051E2E-C8B0-72B5-2D8F-0088C54D0F43}"/>
          </ac:spMkLst>
        </pc:spChg>
        <pc:spChg chg="mod topLvl">
          <ac:chgData name="Dean Moule" userId="24e6a316-87d8-4cb5-b4d2-3edefc5014df" providerId="ADAL" clId="{DB599B56-AACD-420A-8A40-4747B5FA65A1}" dt="2024-10-08T02:41:29.053" v="1714" actId="164"/>
          <ac:spMkLst>
            <pc:docMk/>
            <pc:sldMk cId="4044291482" sldId="347"/>
            <ac:spMk id="32" creationId="{8B818C06-2D81-C896-2E14-3F6BFD6C051A}"/>
          </ac:spMkLst>
        </pc:spChg>
        <pc:grpChg chg="add del mod">
          <ac:chgData name="Dean Moule" userId="24e6a316-87d8-4cb5-b4d2-3edefc5014df" providerId="ADAL" clId="{DB599B56-AACD-420A-8A40-4747B5FA65A1}" dt="2024-10-08T02:41:13.510" v="1710" actId="165"/>
          <ac:grpSpMkLst>
            <pc:docMk/>
            <pc:sldMk cId="4044291482" sldId="347"/>
            <ac:grpSpMk id="3" creationId="{73DEFA52-F78D-1A15-E81B-CA11BFB52749}"/>
          </ac:grpSpMkLst>
        </pc:grpChg>
        <pc:grpChg chg="add mod">
          <ac:chgData name="Dean Moule" userId="24e6a316-87d8-4cb5-b4d2-3edefc5014df" providerId="ADAL" clId="{DB599B56-AACD-420A-8A40-4747B5FA65A1}" dt="2024-10-08T02:42:22.416" v="1717" actId="1076"/>
          <ac:grpSpMkLst>
            <pc:docMk/>
            <pc:sldMk cId="4044291482" sldId="347"/>
            <ac:grpSpMk id="7" creationId="{87225120-D1F3-F748-042B-43D1C02AEEE7}"/>
          </ac:grpSpMkLst>
        </pc:grpChg>
        <pc:picChg chg="add mod">
          <ac:chgData name="Dean Moule" userId="24e6a316-87d8-4cb5-b4d2-3edefc5014df" providerId="ADAL" clId="{DB599B56-AACD-420A-8A40-4747B5FA65A1}" dt="2024-10-08T02:27:01.348" v="1688" actId="1076"/>
          <ac:picMkLst>
            <pc:docMk/>
            <pc:sldMk cId="4044291482" sldId="347"/>
            <ac:picMk id="6" creationId="{C0FF9858-CE08-84F7-5C60-204CCD61F1E4}"/>
          </ac:picMkLst>
        </pc:picChg>
        <pc:picChg chg="del">
          <ac:chgData name="Dean Moule" userId="24e6a316-87d8-4cb5-b4d2-3edefc5014df" providerId="ADAL" clId="{DB599B56-AACD-420A-8A40-4747B5FA65A1}" dt="2024-10-08T02:26:58.150" v="1686" actId="478"/>
          <ac:picMkLst>
            <pc:docMk/>
            <pc:sldMk cId="4044291482" sldId="347"/>
            <ac:picMk id="17" creationId="{A1899A80-308F-3899-536F-B3D0F987E53B}"/>
          </ac:picMkLst>
        </pc:picChg>
        <pc:picChg chg="del">
          <ac:chgData name="Dean Moule" userId="24e6a316-87d8-4cb5-b4d2-3edefc5014df" providerId="ADAL" clId="{DB599B56-AACD-420A-8A40-4747B5FA65A1}" dt="2024-10-08T02:40:59.608" v="1708" actId="478"/>
          <ac:picMkLst>
            <pc:docMk/>
            <pc:sldMk cId="4044291482" sldId="347"/>
            <ac:picMk id="19" creationId="{7C4F5ED3-70DC-C88B-BBA2-BDF55F67D5B0}"/>
          </ac:picMkLst>
        </pc:picChg>
        <pc:picChg chg="del">
          <ac:chgData name="Dean Moule" userId="24e6a316-87d8-4cb5-b4d2-3edefc5014df" providerId="ADAL" clId="{DB599B56-AACD-420A-8A40-4747B5FA65A1}" dt="2024-10-08T02:40:59.608" v="1708" actId="478"/>
          <ac:picMkLst>
            <pc:docMk/>
            <pc:sldMk cId="4044291482" sldId="347"/>
            <ac:picMk id="22" creationId="{80956A54-E732-256F-7D43-E3F04F7BD75E}"/>
          </ac:picMkLst>
        </pc:picChg>
        <pc:picChg chg="mod topLvl">
          <ac:chgData name="Dean Moule" userId="24e6a316-87d8-4cb5-b4d2-3edefc5014df" providerId="ADAL" clId="{DB599B56-AACD-420A-8A40-4747B5FA65A1}" dt="2024-10-08T02:41:29.053" v="1714" actId="164"/>
          <ac:picMkLst>
            <pc:docMk/>
            <pc:sldMk cId="4044291482" sldId="347"/>
            <ac:picMk id="33" creationId="{0CE40934-A133-8A43-D228-1F031563AACF}"/>
          </ac:picMkLst>
        </pc:picChg>
      </pc:sldChg>
      <pc:sldChg chg="addSp delSp modSp add del mod modAnim">
        <pc:chgData name="Dean Moule" userId="24e6a316-87d8-4cb5-b4d2-3edefc5014df" providerId="ADAL" clId="{DB599B56-AACD-420A-8A40-4747B5FA65A1}" dt="2024-10-08T03:12:16.790" v="2490" actId="47"/>
        <pc:sldMkLst>
          <pc:docMk/>
          <pc:sldMk cId="1940031434" sldId="348"/>
        </pc:sldMkLst>
        <pc:spChg chg="mod">
          <ac:chgData name="Dean Moule" userId="24e6a316-87d8-4cb5-b4d2-3edefc5014df" providerId="ADAL" clId="{DB599B56-AACD-420A-8A40-4747B5FA65A1}" dt="2024-10-08T02:48:13.814" v="1728" actId="1076"/>
          <ac:spMkLst>
            <pc:docMk/>
            <pc:sldMk cId="1940031434" sldId="348"/>
            <ac:spMk id="4" creationId="{1D6A247A-9C2A-1AA6-8A77-1276590B27F4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7" creationId="{CB6EA4CA-C2DB-DF5C-7B39-109FDC27986A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8" creationId="{A0A9235D-7EBD-D012-6548-4299B9829C9B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9" creationId="{45FBF086-7715-E06F-6421-F94C9BD75E20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11" creationId="{3384D7AD-370C-D300-C7AF-EA8EBE4211AA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12" creationId="{01169DF4-2902-F297-AAF4-896A808B5FA3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13" creationId="{9663EFD1-0F23-B9BA-38A7-091142ABB6C2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14" creationId="{82F480EB-C993-C06E-2717-F16DB2858DF6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15" creationId="{335ACDE3-C248-97FD-2C88-29C775190454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16" creationId="{4325BF72-12B8-C0AD-8E09-91DF4B6D9261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17" creationId="{F570C72A-D710-6C82-D504-E8D855092E42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18" creationId="{E728B018-F1F3-4713-01EC-628BF167146E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20" creationId="{14BE706F-1C47-8DD8-6A38-BC050E085951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21" creationId="{FD248C38-09A4-D235-34CF-C17EFA7B2943}"/>
          </ac:spMkLst>
        </pc:spChg>
        <pc:spChg chg="del">
          <ac:chgData name="Dean Moule" userId="24e6a316-87d8-4cb5-b4d2-3edefc5014df" providerId="ADAL" clId="{DB599B56-AACD-420A-8A40-4747B5FA65A1}" dt="2024-10-08T02:27:15.224" v="1690" actId="478"/>
          <ac:spMkLst>
            <pc:docMk/>
            <pc:sldMk cId="1940031434" sldId="348"/>
            <ac:spMk id="23" creationId="{F8BF1495-AEF0-9BCA-85E7-520ADC1E1FB4}"/>
          </ac:spMkLst>
        </pc:spChg>
        <pc:spChg chg="add mod">
          <ac:chgData name="Dean Moule" userId="24e6a316-87d8-4cb5-b4d2-3edefc5014df" providerId="ADAL" clId="{DB599B56-AACD-420A-8A40-4747B5FA65A1}" dt="2024-10-08T02:33:46.903" v="1694"/>
          <ac:spMkLst>
            <pc:docMk/>
            <pc:sldMk cId="1940031434" sldId="348"/>
            <ac:spMk id="24" creationId="{F29DCB0B-E8BC-03F4-4F67-082B7C51FF2F}"/>
          </ac:spMkLst>
        </pc:spChg>
        <pc:spChg chg="add mod">
          <ac:chgData name="Dean Moule" userId="24e6a316-87d8-4cb5-b4d2-3edefc5014df" providerId="ADAL" clId="{DB599B56-AACD-420A-8A40-4747B5FA65A1}" dt="2024-10-08T02:55:06.145" v="2134" actId="20577"/>
          <ac:spMkLst>
            <pc:docMk/>
            <pc:sldMk cId="1940031434" sldId="348"/>
            <ac:spMk id="30" creationId="{1A69DF5C-A382-7497-7159-834BEFC8A279}"/>
          </ac:spMkLst>
        </pc:spChg>
        <pc:spChg chg="add mod">
          <ac:chgData name="Dean Moule" userId="24e6a316-87d8-4cb5-b4d2-3edefc5014df" providerId="ADAL" clId="{DB599B56-AACD-420A-8A40-4747B5FA65A1}" dt="2024-10-08T02:53:04.490" v="2023" actId="115"/>
          <ac:spMkLst>
            <pc:docMk/>
            <pc:sldMk cId="1940031434" sldId="348"/>
            <ac:spMk id="31" creationId="{8DF099F3-FE40-ADB8-15C6-8A55B6F18275}"/>
          </ac:spMkLst>
        </pc:spChg>
        <pc:spChg chg="add mod">
          <ac:chgData name="Dean Moule" userId="24e6a316-87d8-4cb5-b4d2-3edefc5014df" providerId="ADAL" clId="{DB599B56-AACD-420A-8A40-4747B5FA65A1}" dt="2024-10-08T02:56:03.385" v="2180" actId="6549"/>
          <ac:spMkLst>
            <pc:docMk/>
            <pc:sldMk cId="1940031434" sldId="348"/>
            <ac:spMk id="34" creationId="{30179ED5-22A1-ED68-3D41-DBB1341ED389}"/>
          </ac:spMkLst>
        </pc:spChg>
        <pc:spChg chg="add mod">
          <ac:chgData name="Dean Moule" userId="24e6a316-87d8-4cb5-b4d2-3edefc5014df" providerId="ADAL" clId="{DB599B56-AACD-420A-8A40-4747B5FA65A1}" dt="2024-10-08T02:53:07.545" v="2024" actId="115"/>
          <ac:spMkLst>
            <pc:docMk/>
            <pc:sldMk cId="1940031434" sldId="348"/>
            <ac:spMk id="35" creationId="{539E3C4E-6554-064A-EA5E-BDCB6FA5004B}"/>
          </ac:spMkLst>
        </pc:spChg>
        <pc:spChg chg="add mod">
          <ac:chgData name="Dean Moule" userId="24e6a316-87d8-4cb5-b4d2-3edefc5014df" providerId="ADAL" clId="{DB599B56-AACD-420A-8A40-4747B5FA65A1}" dt="2024-10-08T02:56:26.023" v="2202" actId="6549"/>
          <ac:spMkLst>
            <pc:docMk/>
            <pc:sldMk cId="1940031434" sldId="348"/>
            <ac:spMk id="36" creationId="{27AD94B1-58A0-00BB-6DCF-0574A86B6143}"/>
          </ac:spMkLst>
        </pc:spChg>
        <pc:spChg chg="add mod">
          <ac:chgData name="Dean Moule" userId="24e6a316-87d8-4cb5-b4d2-3edefc5014df" providerId="ADAL" clId="{DB599B56-AACD-420A-8A40-4747B5FA65A1}" dt="2024-10-08T02:53:34.119" v="2030" actId="20577"/>
          <ac:spMkLst>
            <pc:docMk/>
            <pc:sldMk cId="1940031434" sldId="348"/>
            <ac:spMk id="37" creationId="{AC1A7B78-D241-CBEB-FEA8-F88093040942}"/>
          </ac:spMkLst>
        </pc:spChg>
        <pc:spChg chg="add mod">
          <ac:chgData name="Dean Moule" userId="24e6a316-87d8-4cb5-b4d2-3edefc5014df" providerId="ADAL" clId="{DB599B56-AACD-420A-8A40-4747B5FA65A1}" dt="2024-10-08T02:56:30.066" v="2203" actId="20577"/>
          <ac:spMkLst>
            <pc:docMk/>
            <pc:sldMk cId="1940031434" sldId="348"/>
            <ac:spMk id="38" creationId="{2F766F4D-D9E3-5844-AA16-9379460CB214}"/>
          </ac:spMkLst>
        </pc:spChg>
        <pc:spChg chg="add mod">
          <ac:chgData name="Dean Moule" userId="24e6a316-87d8-4cb5-b4d2-3edefc5014df" providerId="ADAL" clId="{DB599B56-AACD-420A-8A40-4747B5FA65A1}" dt="2024-10-08T02:54:01.741" v="2061" actId="115"/>
          <ac:spMkLst>
            <pc:docMk/>
            <pc:sldMk cId="1940031434" sldId="348"/>
            <ac:spMk id="39" creationId="{B472EF2A-D232-961E-F233-7BC6A5056580}"/>
          </ac:spMkLst>
        </pc:spChg>
        <pc:spChg chg="add mod">
          <ac:chgData name="Dean Moule" userId="24e6a316-87d8-4cb5-b4d2-3edefc5014df" providerId="ADAL" clId="{DB599B56-AACD-420A-8A40-4747B5FA65A1}" dt="2024-10-08T02:50:26.651" v="1843" actId="14100"/>
          <ac:spMkLst>
            <pc:docMk/>
            <pc:sldMk cId="1940031434" sldId="348"/>
            <ac:spMk id="43" creationId="{9A82319A-BE59-93FE-551F-D63604B9CA47}"/>
          </ac:spMkLst>
        </pc:spChg>
        <pc:grpChg chg="del">
          <ac:chgData name="Dean Moule" userId="24e6a316-87d8-4cb5-b4d2-3edefc5014df" providerId="ADAL" clId="{DB599B56-AACD-420A-8A40-4747B5FA65A1}" dt="2024-10-08T02:27:15.224" v="1690" actId="478"/>
          <ac:grpSpMkLst>
            <pc:docMk/>
            <pc:sldMk cId="1940031434" sldId="348"/>
            <ac:grpSpMk id="3" creationId="{5F1B293A-9056-56F9-80B0-E9BBB40979EC}"/>
          </ac:grpSpMkLst>
        </pc:grpChg>
        <pc:picChg chg="add mod">
          <ac:chgData name="Dean Moule" userId="24e6a316-87d8-4cb5-b4d2-3edefc5014df" providerId="ADAL" clId="{DB599B56-AACD-420A-8A40-4747B5FA65A1}" dt="2024-10-08T02:33:46.903" v="1694"/>
          <ac:picMkLst>
            <pc:docMk/>
            <pc:sldMk cId="1940031434" sldId="348"/>
            <ac:picMk id="5" creationId="{D841B237-1B53-EEFD-2DCB-B59AA934A408}"/>
          </ac:picMkLst>
        </pc:picChg>
        <pc:picChg chg="del">
          <ac:chgData name="Dean Moule" userId="24e6a316-87d8-4cb5-b4d2-3edefc5014df" providerId="ADAL" clId="{DB599B56-AACD-420A-8A40-4747B5FA65A1}" dt="2024-10-08T02:27:15.224" v="1690" actId="478"/>
          <ac:picMkLst>
            <pc:docMk/>
            <pc:sldMk cId="1940031434" sldId="348"/>
            <ac:picMk id="6" creationId="{5FC22ABA-EA73-CF22-9787-DFCBD419E9B6}"/>
          </ac:picMkLst>
        </pc:picChg>
        <pc:picChg chg="del">
          <ac:chgData name="Dean Moule" userId="24e6a316-87d8-4cb5-b4d2-3edefc5014df" providerId="ADAL" clId="{DB599B56-AACD-420A-8A40-4747B5FA65A1}" dt="2024-10-08T02:27:15.224" v="1690" actId="478"/>
          <ac:picMkLst>
            <pc:docMk/>
            <pc:sldMk cId="1940031434" sldId="348"/>
            <ac:picMk id="10" creationId="{95822187-6134-47C8-7294-8BA697B77FA2}"/>
          </ac:picMkLst>
        </pc:picChg>
        <pc:picChg chg="del">
          <ac:chgData name="Dean Moule" userId="24e6a316-87d8-4cb5-b4d2-3edefc5014df" providerId="ADAL" clId="{DB599B56-AACD-420A-8A40-4747B5FA65A1}" dt="2024-10-08T02:27:15.224" v="1690" actId="478"/>
          <ac:picMkLst>
            <pc:docMk/>
            <pc:sldMk cId="1940031434" sldId="348"/>
            <ac:picMk id="19" creationId="{C383F8D5-EDDA-A364-CFF5-41CC8CC909CA}"/>
          </ac:picMkLst>
        </pc:picChg>
        <pc:picChg chg="del">
          <ac:chgData name="Dean Moule" userId="24e6a316-87d8-4cb5-b4d2-3edefc5014df" providerId="ADAL" clId="{DB599B56-AACD-420A-8A40-4747B5FA65A1}" dt="2024-10-08T02:27:15.224" v="1690" actId="478"/>
          <ac:picMkLst>
            <pc:docMk/>
            <pc:sldMk cId="1940031434" sldId="348"/>
            <ac:picMk id="22" creationId="{301255CD-9B0D-D29A-F9B5-21199DFCE7E7}"/>
          </ac:picMkLst>
        </pc:picChg>
        <pc:picChg chg="del">
          <ac:chgData name="Dean Moule" userId="24e6a316-87d8-4cb5-b4d2-3edefc5014df" providerId="ADAL" clId="{DB599B56-AACD-420A-8A40-4747B5FA65A1}" dt="2024-10-08T02:27:15.224" v="1690" actId="478"/>
          <ac:picMkLst>
            <pc:docMk/>
            <pc:sldMk cId="1940031434" sldId="348"/>
            <ac:picMk id="25" creationId="{9B0E90B8-50CF-40C8-A95C-7433DDFBBBB1}"/>
          </ac:picMkLst>
        </pc:picChg>
        <pc:picChg chg="add mod">
          <ac:chgData name="Dean Moule" userId="24e6a316-87d8-4cb5-b4d2-3edefc5014df" providerId="ADAL" clId="{DB599B56-AACD-420A-8A40-4747B5FA65A1}" dt="2024-10-08T02:33:46.903" v="1694"/>
          <ac:picMkLst>
            <pc:docMk/>
            <pc:sldMk cId="1940031434" sldId="348"/>
            <ac:picMk id="26" creationId="{4F06877A-1E4D-0F5B-FD55-5FA0447024B2}"/>
          </ac:picMkLst>
        </pc:picChg>
        <pc:picChg chg="add mod">
          <ac:chgData name="Dean Moule" userId="24e6a316-87d8-4cb5-b4d2-3edefc5014df" providerId="ADAL" clId="{DB599B56-AACD-420A-8A40-4747B5FA65A1}" dt="2024-10-08T02:33:46.903" v="1694"/>
          <ac:picMkLst>
            <pc:docMk/>
            <pc:sldMk cId="1940031434" sldId="348"/>
            <ac:picMk id="27" creationId="{D81AF042-BA65-83CD-7068-69CBD583748F}"/>
          </ac:picMkLst>
        </pc:picChg>
        <pc:picChg chg="add mod">
          <ac:chgData name="Dean Moule" userId="24e6a316-87d8-4cb5-b4d2-3edefc5014df" providerId="ADAL" clId="{DB599B56-AACD-420A-8A40-4747B5FA65A1}" dt="2024-10-08T02:33:46.903" v="1694"/>
          <ac:picMkLst>
            <pc:docMk/>
            <pc:sldMk cId="1940031434" sldId="348"/>
            <ac:picMk id="28" creationId="{BF3DB0CB-7BA8-80D7-8BAF-11B3AE2C69C0}"/>
          </ac:picMkLst>
        </pc:picChg>
        <pc:picChg chg="add mod">
          <ac:chgData name="Dean Moule" userId="24e6a316-87d8-4cb5-b4d2-3edefc5014df" providerId="ADAL" clId="{DB599B56-AACD-420A-8A40-4747B5FA65A1}" dt="2024-10-08T02:42:29.566" v="1718" actId="14826"/>
          <ac:picMkLst>
            <pc:docMk/>
            <pc:sldMk cId="1940031434" sldId="348"/>
            <ac:picMk id="29" creationId="{291C346E-837A-9C11-8388-0FA40BB30DC0}"/>
          </ac:picMkLst>
        </pc:picChg>
        <pc:picChg chg="add mod">
          <ac:chgData name="Dean Moule" userId="24e6a316-87d8-4cb5-b4d2-3edefc5014df" providerId="ADAL" clId="{DB599B56-AACD-420A-8A40-4747B5FA65A1}" dt="2024-10-08T02:50:28.653" v="1844" actId="1076"/>
          <ac:picMkLst>
            <pc:docMk/>
            <pc:sldMk cId="1940031434" sldId="348"/>
            <ac:picMk id="40" creationId="{6FA4A990-6DFE-542E-4F44-C54202509BB9}"/>
          </ac:picMkLst>
        </pc:picChg>
        <pc:picChg chg="add mod">
          <ac:chgData name="Dean Moule" userId="24e6a316-87d8-4cb5-b4d2-3edefc5014df" providerId="ADAL" clId="{DB599B56-AACD-420A-8A40-4747B5FA65A1}" dt="2024-10-08T02:47:38.133" v="1726" actId="14826"/>
          <ac:picMkLst>
            <pc:docMk/>
            <pc:sldMk cId="1940031434" sldId="348"/>
            <ac:picMk id="41" creationId="{585CC474-83DC-7035-3682-3910250A0D8D}"/>
          </ac:picMkLst>
        </pc:picChg>
        <pc:picChg chg="add mod">
          <ac:chgData name="Dean Moule" userId="24e6a316-87d8-4cb5-b4d2-3edefc5014df" providerId="ADAL" clId="{DB599B56-AACD-420A-8A40-4747B5FA65A1}" dt="2024-10-08T02:38:50.385" v="1702" actId="1076"/>
          <ac:picMkLst>
            <pc:docMk/>
            <pc:sldMk cId="1940031434" sldId="348"/>
            <ac:picMk id="42" creationId="{96BED69F-C02B-4FF1-CDC8-8690CD96F4E7}"/>
          </ac:picMkLst>
        </pc:picChg>
      </pc:sldChg>
      <pc:sldChg chg="addSp delSp modSp add del mod ord delAnim modAnim">
        <pc:chgData name="Dean Moule" userId="24e6a316-87d8-4cb5-b4d2-3edefc5014df" providerId="ADAL" clId="{DB599B56-AACD-420A-8A40-4747B5FA65A1}" dt="2024-10-08T04:14:34.745" v="3735" actId="47"/>
        <pc:sldMkLst>
          <pc:docMk/>
          <pc:sldMk cId="1308035832" sldId="349"/>
        </pc:sldMkLst>
        <pc:spChg chg="add del mod">
          <ac:chgData name="Dean Moule" userId="24e6a316-87d8-4cb5-b4d2-3edefc5014df" providerId="ADAL" clId="{DB599B56-AACD-420A-8A40-4747B5FA65A1}" dt="2024-10-08T02:59:43.239" v="2299" actId="478"/>
          <ac:spMkLst>
            <pc:docMk/>
            <pc:sldMk cId="1308035832" sldId="349"/>
            <ac:spMk id="3" creationId="{EE830556-8FE5-DD0E-485F-10A965080847}"/>
          </ac:spMkLst>
        </pc:spChg>
        <pc:spChg chg="mod">
          <ac:chgData name="Dean Moule" userId="24e6a316-87d8-4cb5-b4d2-3edefc5014df" providerId="ADAL" clId="{DB599B56-AACD-420A-8A40-4747B5FA65A1}" dt="2024-10-08T03:00:48.459" v="2346" actId="1076"/>
          <ac:spMkLst>
            <pc:docMk/>
            <pc:sldMk cId="1308035832" sldId="349"/>
            <ac:spMk id="4" creationId="{A68B3CCA-BFFB-A8D3-197F-6C3D7229B6B4}"/>
          </ac:spMkLst>
        </pc:spChg>
        <pc:spChg chg="add del mod">
          <ac:chgData name="Dean Moule" userId="24e6a316-87d8-4cb5-b4d2-3edefc5014df" providerId="ADAL" clId="{DB599B56-AACD-420A-8A40-4747B5FA65A1}" dt="2024-10-08T02:59:43.239" v="2299" actId="478"/>
          <ac:spMkLst>
            <pc:docMk/>
            <pc:sldMk cId="1308035832" sldId="349"/>
            <ac:spMk id="5" creationId="{651009C2-51F4-7A74-DFDB-F344B847D996}"/>
          </ac:spMkLst>
        </pc:spChg>
        <pc:spChg chg="add mod">
          <ac:chgData name="Dean Moule" userId="24e6a316-87d8-4cb5-b4d2-3edefc5014df" providerId="ADAL" clId="{DB599B56-AACD-420A-8A40-4747B5FA65A1}" dt="2024-10-08T03:00:46.126" v="2344"/>
          <ac:spMkLst>
            <pc:docMk/>
            <pc:sldMk cId="1308035832" sldId="349"/>
            <ac:spMk id="7" creationId="{52318703-C380-0FAA-7AE6-930B6BC723D1}"/>
          </ac:spMkLst>
        </pc:spChg>
        <pc:spChg chg="add mod">
          <ac:chgData name="Dean Moule" userId="24e6a316-87d8-4cb5-b4d2-3edefc5014df" providerId="ADAL" clId="{DB599B56-AACD-420A-8A40-4747B5FA65A1}" dt="2024-10-08T03:35:18.865" v="3056" actId="207"/>
          <ac:spMkLst>
            <pc:docMk/>
            <pc:sldMk cId="1308035832" sldId="349"/>
            <ac:spMk id="8" creationId="{6E3D3228-AB12-739E-2ADE-7C548E595CE7}"/>
          </ac:spMkLst>
        </pc:spChg>
        <pc:spChg chg="add mod">
          <ac:chgData name="Dean Moule" userId="24e6a316-87d8-4cb5-b4d2-3edefc5014df" providerId="ADAL" clId="{DB599B56-AACD-420A-8A40-4747B5FA65A1}" dt="2024-10-08T03:35:23.299" v="3057" actId="207"/>
          <ac:spMkLst>
            <pc:docMk/>
            <pc:sldMk cId="1308035832" sldId="349"/>
            <ac:spMk id="9" creationId="{062E0CAD-E642-C3B1-F754-F247DF0A9E62}"/>
          </ac:spMkLst>
        </pc:spChg>
        <pc:spChg chg="add mod">
          <ac:chgData name="Dean Moule" userId="24e6a316-87d8-4cb5-b4d2-3edefc5014df" providerId="ADAL" clId="{DB599B56-AACD-420A-8A40-4747B5FA65A1}" dt="2024-10-08T03:42:38.997" v="3396"/>
          <ac:spMkLst>
            <pc:docMk/>
            <pc:sldMk cId="1308035832" sldId="349"/>
            <ac:spMk id="14" creationId="{E1BBA964-E685-D5CC-F5E8-9A8BB6062E1F}"/>
          </ac:spMkLst>
        </pc:spChg>
        <pc:spChg chg="mod">
          <ac:chgData name="Dean Moule" userId="24e6a316-87d8-4cb5-b4d2-3edefc5014df" providerId="ADAL" clId="{DB599B56-AACD-420A-8A40-4747B5FA65A1}" dt="2024-10-08T03:00:35.926" v="2343" actId="1035"/>
          <ac:spMkLst>
            <pc:docMk/>
            <pc:sldMk cId="1308035832" sldId="349"/>
            <ac:spMk id="30" creationId="{34AB3117-7E77-4A7D-26B8-B2A14A3655A9}"/>
          </ac:spMkLst>
        </pc:spChg>
        <pc:spChg chg="mod">
          <ac:chgData name="Dean Moule" userId="24e6a316-87d8-4cb5-b4d2-3edefc5014df" providerId="ADAL" clId="{DB599B56-AACD-420A-8A40-4747B5FA65A1}" dt="2024-10-08T03:00:35.926" v="2343" actId="1035"/>
          <ac:spMkLst>
            <pc:docMk/>
            <pc:sldMk cId="1308035832" sldId="349"/>
            <ac:spMk id="31" creationId="{5B5117F3-492B-CD07-CACC-52B37ECFD57F}"/>
          </ac:spMkLst>
        </pc:spChg>
        <pc:spChg chg="mod">
          <ac:chgData name="Dean Moule" userId="24e6a316-87d8-4cb5-b4d2-3edefc5014df" providerId="ADAL" clId="{DB599B56-AACD-420A-8A40-4747B5FA65A1}" dt="2024-10-08T03:01:23.983" v="2358" actId="1037"/>
          <ac:spMkLst>
            <pc:docMk/>
            <pc:sldMk cId="1308035832" sldId="349"/>
            <ac:spMk id="34" creationId="{D6D90158-D036-9884-B2F4-6E36F1AD4118}"/>
          </ac:spMkLst>
        </pc:spChg>
        <pc:spChg chg="mod">
          <ac:chgData name="Dean Moule" userId="24e6a316-87d8-4cb5-b4d2-3edefc5014df" providerId="ADAL" clId="{DB599B56-AACD-420A-8A40-4747B5FA65A1}" dt="2024-10-08T03:01:23.983" v="2358" actId="1037"/>
          <ac:spMkLst>
            <pc:docMk/>
            <pc:sldMk cId="1308035832" sldId="349"/>
            <ac:spMk id="35" creationId="{A618B6A0-176C-3D81-F90D-DFA617003E8D}"/>
          </ac:spMkLst>
        </pc:spChg>
        <pc:spChg chg="mod">
          <ac:chgData name="Dean Moule" userId="24e6a316-87d8-4cb5-b4d2-3edefc5014df" providerId="ADAL" clId="{DB599B56-AACD-420A-8A40-4747B5FA65A1}" dt="2024-10-08T03:16:19.399" v="2571" actId="115"/>
          <ac:spMkLst>
            <pc:docMk/>
            <pc:sldMk cId="1308035832" sldId="349"/>
            <ac:spMk id="36" creationId="{4B96A29B-10A2-AFB2-2426-4C46095702C9}"/>
          </ac:spMkLst>
        </pc:spChg>
        <pc:spChg chg="mod">
          <ac:chgData name="Dean Moule" userId="24e6a316-87d8-4cb5-b4d2-3edefc5014df" providerId="ADAL" clId="{DB599B56-AACD-420A-8A40-4747B5FA65A1}" dt="2024-10-08T03:01:39.732" v="2366" actId="1037"/>
          <ac:spMkLst>
            <pc:docMk/>
            <pc:sldMk cId="1308035832" sldId="349"/>
            <ac:spMk id="37" creationId="{6FBF4757-776E-AAA8-D988-FF74DC3A9959}"/>
          </ac:spMkLst>
        </pc:spChg>
        <pc:spChg chg="mod">
          <ac:chgData name="Dean Moule" userId="24e6a316-87d8-4cb5-b4d2-3edefc5014df" providerId="ADAL" clId="{DB599B56-AACD-420A-8A40-4747B5FA65A1}" dt="2024-10-08T03:01:39.732" v="2366" actId="1037"/>
          <ac:spMkLst>
            <pc:docMk/>
            <pc:sldMk cId="1308035832" sldId="349"/>
            <ac:spMk id="38" creationId="{6C151599-AF47-21D7-BDF6-C5C29DE17D04}"/>
          </ac:spMkLst>
        </pc:spChg>
        <pc:spChg chg="mod">
          <ac:chgData name="Dean Moule" userId="24e6a316-87d8-4cb5-b4d2-3edefc5014df" providerId="ADAL" clId="{DB599B56-AACD-420A-8A40-4747B5FA65A1}" dt="2024-10-08T03:01:39.732" v="2366" actId="1037"/>
          <ac:spMkLst>
            <pc:docMk/>
            <pc:sldMk cId="1308035832" sldId="349"/>
            <ac:spMk id="39" creationId="{CC7319B0-6E71-5CCD-A333-3320EEC17AF9}"/>
          </ac:spMkLst>
        </pc:spChg>
        <pc:spChg chg="mod">
          <ac:chgData name="Dean Moule" userId="24e6a316-87d8-4cb5-b4d2-3edefc5014df" providerId="ADAL" clId="{DB599B56-AACD-420A-8A40-4747B5FA65A1}" dt="2024-10-08T03:01:23.983" v="2358" actId="1037"/>
          <ac:spMkLst>
            <pc:docMk/>
            <pc:sldMk cId="1308035832" sldId="349"/>
            <ac:spMk id="43" creationId="{A11EE85B-D8E8-46E3-2732-76F8E6E43F7F}"/>
          </ac:spMkLst>
        </pc:spChg>
        <pc:picChg chg="add del mod">
          <ac:chgData name="Dean Moule" userId="24e6a316-87d8-4cb5-b4d2-3edefc5014df" providerId="ADAL" clId="{DB599B56-AACD-420A-8A40-4747B5FA65A1}" dt="2024-10-08T02:59:43.239" v="2299" actId="478"/>
          <ac:picMkLst>
            <pc:docMk/>
            <pc:sldMk cId="1308035832" sldId="349"/>
            <ac:picMk id="6" creationId="{052CF065-0900-761A-56FD-F836BDD2A2C7}"/>
          </ac:picMkLst>
        </pc:picChg>
        <pc:picChg chg="add mod">
          <ac:chgData name="Dean Moule" userId="24e6a316-87d8-4cb5-b4d2-3edefc5014df" providerId="ADAL" clId="{DB599B56-AACD-420A-8A40-4747B5FA65A1}" dt="2024-10-08T03:34:51.968" v="3053" actId="692"/>
          <ac:picMkLst>
            <pc:docMk/>
            <pc:sldMk cId="1308035832" sldId="349"/>
            <ac:picMk id="10" creationId="{0122DAA9-B786-A56F-FF9E-A9D3CD5394AD}"/>
          </ac:picMkLst>
        </pc:picChg>
        <pc:picChg chg="add del mod">
          <ac:chgData name="Dean Moule" userId="24e6a316-87d8-4cb5-b4d2-3edefc5014df" providerId="ADAL" clId="{DB599B56-AACD-420A-8A40-4747B5FA65A1}" dt="2024-10-08T03:07:39.756" v="2477" actId="21"/>
          <ac:picMkLst>
            <pc:docMk/>
            <pc:sldMk cId="1308035832" sldId="349"/>
            <ac:picMk id="12" creationId="{694BE561-1253-52B7-2E97-B88F11038408}"/>
          </ac:picMkLst>
        </pc:picChg>
        <pc:picChg chg="add del mod">
          <ac:chgData name="Dean Moule" userId="24e6a316-87d8-4cb5-b4d2-3edefc5014df" providerId="ADAL" clId="{DB599B56-AACD-420A-8A40-4747B5FA65A1}" dt="2024-10-08T03:11:43.517" v="2485" actId="478"/>
          <ac:picMkLst>
            <pc:docMk/>
            <pc:sldMk cId="1308035832" sldId="349"/>
            <ac:picMk id="13" creationId="{694BE561-1253-52B7-2E97-B88F11038408}"/>
          </ac:picMkLst>
        </pc:picChg>
        <pc:picChg chg="mod">
          <ac:chgData name="Dean Moule" userId="24e6a316-87d8-4cb5-b4d2-3edefc5014df" providerId="ADAL" clId="{DB599B56-AACD-420A-8A40-4747B5FA65A1}" dt="2024-10-08T03:01:39.732" v="2366" actId="1037"/>
          <ac:picMkLst>
            <pc:docMk/>
            <pc:sldMk cId="1308035832" sldId="349"/>
            <ac:picMk id="29" creationId="{DB7EEA37-2999-84C9-CE7B-A90BA047E66D}"/>
          </ac:picMkLst>
        </pc:picChg>
        <pc:picChg chg="mod">
          <ac:chgData name="Dean Moule" userId="24e6a316-87d8-4cb5-b4d2-3edefc5014df" providerId="ADAL" clId="{DB599B56-AACD-420A-8A40-4747B5FA65A1}" dt="2024-10-08T03:01:23.983" v="2358" actId="1037"/>
          <ac:picMkLst>
            <pc:docMk/>
            <pc:sldMk cId="1308035832" sldId="349"/>
            <ac:picMk id="40" creationId="{18DE7372-BD5D-6962-2F37-740AC03BACA7}"/>
          </ac:picMkLst>
        </pc:picChg>
        <pc:picChg chg="mod">
          <ac:chgData name="Dean Moule" userId="24e6a316-87d8-4cb5-b4d2-3edefc5014df" providerId="ADAL" clId="{DB599B56-AACD-420A-8A40-4747B5FA65A1}" dt="2024-10-08T03:01:39.732" v="2366" actId="1037"/>
          <ac:picMkLst>
            <pc:docMk/>
            <pc:sldMk cId="1308035832" sldId="349"/>
            <ac:picMk id="41" creationId="{F1E6DFC2-DF20-BD5C-AE7F-842D8D54895A}"/>
          </ac:picMkLst>
        </pc:picChg>
        <pc:picChg chg="mod">
          <ac:chgData name="Dean Moule" userId="24e6a316-87d8-4cb5-b4d2-3edefc5014df" providerId="ADAL" clId="{DB599B56-AACD-420A-8A40-4747B5FA65A1}" dt="2024-10-08T03:00:35.926" v="2343" actId="1035"/>
          <ac:picMkLst>
            <pc:docMk/>
            <pc:sldMk cId="1308035832" sldId="349"/>
            <ac:picMk id="42" creationId="{7E073975-8E81-12AA-20CE-055EF56B21D1}"/>
          </ac:picMkLst>
        </pc:picChg>
      </pc:sldChg>
      <pc:sldChg chg="addSp modSp new mod ord">
        <pc:chgData name="Dean Moule" userId="24e6a316-87d8-4cb5-b4d2-3edefc5014df" providerId="ADAL" clId="{DB599B56-AACD-420A-8A40-4747B5FA65A1}" dt="2024-10-08T04:14:26.607" v="3734"/>
        <pc:sldMkLst>
          <pc:docMk/>
          <pc:sldMk cId="3434275611" sldId="350"/>
        </pc:sldMkLst>
        <pc:spChg chg="mod">
          <ac:chgData name="Dean Moule" userId="24e6a316-87d8-4cb5-b4d2-3edefc5014df" providerId="ADAL" clId="{DB599B56-AACD-420A-8A40-4747B5FA65A1}" dt="2024-10-08T03:36:14.649" v="3091" actId="20577"/>
          <ac:spMkLst>
            <pc:docMk/>
            <pc:sldMk cId="3434275611" sldId="350"/>
            <ac:spMk id="2" creationId="{B7B9C183-94BC-1BEF-8C15-B09D9E725601}"/>
          </ac:spMkLst>
        </pc:spChg>
        <pc:spChg chg="mod">
          <ac:chgData name="Dean Moule" userId="24e6a316-87d8-4cb5-b4d2-3edefc5014df" providerId="ADAL" clId="{DB599B56-AACD-420A-8A40-4747B5FA65A1}" dt="2024-10-08T03:39:50.942" v="3211" actId="20577"/>
          <ac:spMkLst>
            <pc:docMk/>
            <pc:sldMk cId="3434275611" sldId="350"/>
            <ac:spMk id="3" creationId="{29D3C10D-3212-2E41-9468-9A854ACD0B41}"/>
          </ac:spMkLst>
        </pc:spChg>
        <pc:spChg chg="add mod">
          <ac:chgData name="Dean Moule" userId="24e6a316-87d8-4cb5-b4d2-3edefc5014df" providerId="ADAL" clId="{DB599B56-AACD-420A-8A40-4747B5FA65A1}" dt="2024-10-08T03:42:49.350" v="3399"/>
          <ac:spMkLst>
            <pc:docMk/>
            <pc:sldMk cId="3434275611" sldId="350"/>
            <ac:spMk id="6" creationId="{1285E4C6-9E6C-7DB1-C4C7-10139B567CE7}"/>
          </ac:spMkLst>
        </pc:spChg>
        <pc:picChg chg="add mod">
          <ac:chgData name="Dean Moule" userId="24e6a316-87d8-4cb5-b4d2-3edefc5014df" providerId="ADAL" clId="{DB599B56-AACD-420A-8A40-4747B5FA65A1}" dt="2024-10-08T03:39:34.585" v="3206" actId="1076"/>
          <ac:picMkLst>
            <pc:docMk/>
            <pc:sldMk cId="3434275611" sldId="350"/>
            <ac:picMk id="5" creationId="{8D0563DD-ABAA-1571-26F5-7D94645B5150}"/>
          </ac:picMkLst>
        </pc:picChg>
      </pc:sldChg>
      <pc:sldChg chg="modSp add mod modAnim">
        <pc:chgData name="Dean Moule" userId="24e6a316-87d8-4cb5-b4d2-3edefc5014df" providerId="ADAL" clId="{DB599B56-AACD-420A-8A40-4747B5FA65A1}" dt="2024-10-08T04:31:25.626" v="4015"/>
        <pc:sldMkLst>
          <pc:docMk/>
          <pc:sldMk cId="1860685276" sldId="351"/>
        </pc:sldMkLst>
        <pc:spChg chg="mod">
          <ac:chgData name="Dean Moule" userId="24e6a316-87d8-4cb5-b4d2-3edefc5014df" providerId="ADAL" clId="{DB599B56-AACD-420A-8A40-4747B5FA65A1}" dt="2024-10-08T04:11:27.551" v="3730" actId="20577"/>
          <ac:spMkLst>
            <pc:docMk/>
            <pc:sldMk cId="1860685276" sldId="351"/>
            <ac:spMk id="8" creationId="{BDA66AB6-E893-ECBB-504B-F2C8E19E5453}"/>
          </ac:spMkLst>
        </pc:spChg>
        <pc:spChg chg="mod">
          <ac:chgData name="Dean Moule" userId="24e6a316-87d8-4cb5-b4d2-3edefc5014df" providerId="ADAL" clId="{DB599B56-AACD-420A-8A40-4747B5FA65A1}" dt="2024-10-08T04:08:24.565" v="3692" actId="1036"/>
          <ac:spMkLst>
            <pc:docMk/>
            <pc:sldMk cId="1860685276" sldId="351"/>
            <ac:spMk id="9" creationId="{E81360F5-4EB6-60AD-0DFE-178FE7C0E8FC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30" creationId="{B3F85F23-686F-5F15-F4BF-5243AF51A6A0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31" creationId="{1143B092-F3C1-48F3-8823-08D30C393D4B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34" creationId="{A8250F66-9544-3849-3254-052552FF0AB9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35" creationId="{F32DDDDC-D273-41EE-A216-602653137BB5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36" creationId="{2CBD7D6C-EE82-9524-0EBF-824D829F49E0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37" creationId="{950AA473-174C-34F4-F793-786BFAAB7710}"/>
          </ac:spMkLst>
        </pc:spChg>
        <pc:spChg chg="mod">
          <ac:chgData name="Dean Moule" userId="24e6a316-87d8-4cb5-b4d2-3edefc5014df" providerId="ADAL" clId="{DB599B56-AACD-420A-8A40-4747B5FA65A1}" dt="2024-10-08T04:08:17.670" v="3691" actId="1035"/>
          <ac:spMkLst>
            <pc:docMk/>
            <pc:sldMk cId="1860685276" sldId="351"/>
            <ac:spMk id="38" creationId="{5D6E5732-9689-F8C1-4600-81185A1F1E17}"/>
          </ac:spMkLst>
        </pc:spChg>
        <pc:spChg chg="mod">
          <ac:chgData name="Dean Moule" userId="24e6a316-87d8-4cb5-b4d2-3edefc5014df" providerId="ADAL" clId="{DB599B56-AACD-420A-8A40-4747B5FA65A1}" dt="2024-10-08T04:08:17.670" v="3691" actId="1035"/>
          <ac:spMkLst>
            <pc:docMk/>
            <pc:sldMk cId="1860685276" sldId="351"/>
            <ac:spMk id="39" creationId="{4AB3061F-9F6A-760C-E99C-6C44113F06CA}"/>
          </ac:spMkLst>
        </pc:spChg>
        <pc:spChg chg="mod">
          <ac:chgData name="Dean Moule" userId="24e6a316-87d8-4cb5-b4d2-3edefc5014df" providerId="ADAL" clId="{DB599B56-AACD-420A-8A40-4747B5FA65A1}" dt="2024-10-08T04:07:53.725" v="3688" actId="1036"/>
          <ac:spMkLst>
            <pc:docMk/>
            <pc:sldMk cId="1860685276" sldId="351"/>
            <ac:spMk id="43" creationId="{BB97B761-73DD-A5F1-BB0A-E0FFCCA26B00}"/>
          </ac:spMkLst>
        </pc:spChg>
        <pc:picChg chg="mod">
          <ac:chgData name="Dean Moule" userId="24e6a316-87d8-4cb5-b4d2-3edefc5014df" providerId="ADAL" clId="{DB599B56-AACD-420A-8A40-4747B5FA65A1}" dt="2024-10-08T04:17:19.056" v="3738" actId="14826"/>
          <ac:picMkLst>
            <pc:docMk/>
            <pc:sldMk cId="1860685276" sldId="351"/>
            <ac:picMk id="10" creationId="{5B9F4223-A3C2-7B08-A07F-A3F143FB3205}"/>
          </ac:picMkLst>
        </pc:picChg>
        <pc:picChg chg="mod">
          <ac:chgData name="Dean Moule" userId="24e6a316-87d8-4cb5-b4d2-3edefc5014df" providerId="ADAL" clId="{DB599B56-AACD-420A-8A40-4747B5FA65A1}" dt="2024-10-08T04:07:53.725" v="3688" actId="1036"/>
          <ac:picMkLst>
            <pc:docMk/>
            <pc:sldMk cId="1860685276" sldId="351"/>
            <ac:picMk id="29" creationId="{4653BBDE-4527-6A25-D711-BCCC7CC01667}"/>
          </ac:picMkLst>
        </pc:picChg>
        <pc:picChg chg="mod">
          <ac:chgData name="Dean Moule" userId="24e6a316-87d8-4cb5-b4d2-3edefc5014df" providerId="ADAL" clId="{DB599B56-AACD-420A-8A40-4747B5FA65A1}" dt="2024-10-08T04:07:53.725" v="3688" actId="1036"/>
          <ac:picMkLst>
            <pc:docMk/>
            <pc:sldMk cId="1860685276" sldId="351"/>
            <ac:picMk id="40" creationId="{B5D0A17E-ADD6-78AD-F373-109681A40B02}"/>
          </ac:picMkLst>
        </pc:picChg>
        <pc:picChg chg="mod">
          <ac:chgData name="Dean Moule" userId="24e6a316-87d8-4cb5-b4d2-3edefc5014df" providerId="ADAL" clId="{DB599B56-AACD-420A-8A40-4747B5FA65A1}" dt="2024-10-08T04:08:17.670" v="3691" actId="1035"/>
          <ac:picMkLst>
            <pc:docMk/>
            <pc:sldMk cId="1860685276" sldId="351"/>
            <ac:picMk id="41" creationId="{256E40A5-2292-56F9-33F6-785F9CB5D0EB}"/>
          </ac:picMkLst>
        </pc:picChg>
        <pc:picChg chg="mod">
          <ac:chgData name="Dean Moule" userId="24e6a316-87d8-4cb5-b4d2-3edefc5014df" providerId="ADAL" clId="{DB599B56-AACD-420A-8A40-4747B5FA65A1}" dt="2024-10-08T04:07:53.725" v="3688" actId="1036"/>
          <ac:picMkLst>
            <pc:docMk/>
            <pc:sldMk cId="1860685276" sldId="351"/>
            <ac:picMk id="42" creationId="{5A3BDA83-F069-8C5A-36A8-7EBD03934EFE}"/>
          </ac:picMkLst>
        </pc:picChg>
      </pc:sldChg>
    </pc:docChg>
  </pc:docChgLst>
  <pc:docChgLst>
    <pc:chgData name="Dean Moule" userId="24e6a316-87d8-4cb5-b4d2-3edefc5014df" providerId="ADAL" clId="{68F20887-8F53-4704-A260-6A1997EFEE9F}"/>
    <pc:docChg chg="undo custSel addSld delSld modSld sldOrd">
      <pc:chgData name="Dean Moule" userId="24e6a316-87d8-4cb5-b4d2-3edefc5014df" providerId="ADAL" clId="{68F20887-8F53-4704-A260-6A1997EFEE9F}" dt="2024-09-11T05:26:01.223" v="1715" actId="113"/>
      <pc:docMkLst>
        <pc:docMk/>
      </pc:docMkLst>
      <pc:sldChg chg="ord">
        <pc:chgData name="Dean Moule" userId="24e6a316-87d8-4cb5-b4d2-3edefc5014df" providerId="ADAL" clId="{68F20887-8F53-4704-A260-6A1997EFEE9F}" dt="2024-09-11T05:24:34.227" v="1611"/>
        <pc:sldMkLst>
          <pc:docMk/>
          <pc:sldMk cId="3554561210" sldId="275"/>
        </pc:sldMkLst>
      </pc:sldChg>
      <pc:sldChg chg="addSp modSp add mod">
        <pc:chgData name="Dean Moule" userId="24e6a316-87d8-4cb5-b4d2-3edefc5014df" providerId="ADAL" clId="{68F20887-8F53-4704-A260-6A1997EFEE9F}" dt="2024-09-11T04:54:29.850" v="1540" actId="6549"/>
        <pc:sldMkLst>
          <pc:docMk/>
          <pc:sldMk cId="2413524126" sldId="278"/>
        </pc:sldMkLst>
        <pc:spChg chg="mod">
          <ac:chgData name="Dean Moule" userId="24e6a316-87d8-4cb5-b4d2-3edefc5014df" providerId="ADAL" clId="{68F20887-8F53-4704-A260-6A1997EFEE9F}" dt="2024-09-11T04:54:29.850" v="1540" actId="6549"/>
          <ac:spMkLst>
            <pc:docMk/>
            <pc:sldMk cId="2413524126" sldId="278"/>
            <ac:spMk id="2" creationId="{5534524D-8749-76A3-88CC-77D219E4329E}"/>
          </ac:spMkLst>
        </pc:spChg>
        <pc:spChg chg="add mod">
          <ac:chgData name="Dean Moule" userId="24e6a316-87d8-4cb5-b4d2-3edefc5014df" providerId="ADAL" clId="{68F20887-8F53-4704-A260-6A1997EFEE9F}" dt="2024-09-11T04:52:56.123" v="1518"/>
          <ac:spMkLst>
            <pc:docMk/>
            <pc:sldMk cId="2413524126" sldId="278"/>
            <ac:spMk id="3" creationId="{7A3DEAF6-5037-CC2B-86AC-50C1FD443D2E}"/>
          </ac:spMkLst>
        </pc:spChg>
        <pc:spChg chg="mod">
          <ac:chgData name="Dean Moule" userId="24e6a316-87d8-4cb5-b4d2-3edefc5014df" providerId="ADAL" clId="{68F20887-8F53-4704-A260-6A1997EFEE9F}" dt="2024-09-11T04:53:00.632" v="1519" actId="1076"/>
          <ac:spMkLst>
            <pc:docMk/>
            <pc:sldMk cId="2413524126" sldId="278"/>
            <ac:spMk id="8" creationId="{CD2B8086-ED1C-0439-C1A4-BA33B60CB777}"/>
          </ac:spMkLst>
        </pc:spChg>
      </pc:sldChg>
      <pc:sldChg chg="addSp modSp">
        <pc:chgData name="Dean Moule" userId="24e6a316-87d8-4cb5-b4d2-3edefc5014df" providerId="ADAL" clId="{68F20887-8F53-4704-A260-6A1997EFEE9F}" dt="2024-09-11T04:53:31.042" v="1520"/>
        <pc:sldMkLst>
          <pc:docMk/>
          <pc:sldMk cId="3412542521" sldId="283"/>
        </pc:sldMkLst>
        <pc:spChg chg="add mod">
          <ac:chgData name="Dean Moule" userId="24e6a316-87d8-4cb5-b4d2-3edefc5014df" providerId="ADAL" clId="{68F20887-8F53-4704-A260-6A1997EFEE9F}" dt="2024-09-11T04:53:31.042" v="1520"/>
          <ac:spMkLst>
            <pc:docMk/>
            <pc:sldMk cId="3412542521" sldId="283"/>
            <ac:spMk id="4" creationId="{2AD8F849-51B3-9857-38F9-B967CDF7B9DC}"/>
          </ac:spMkLst>
        </pc:spChg>
      </pc:sldChg>
      <pc:sldChg chg="modSp mod ord modShow">
        <pc:chgData name="Dean Moule" userId="24e6a316-87d8-4cb5-b4d2-3edefc5014df" providerId="ADAL" clId="{68F20887-8F53-4704-A260-6A1997EFEE9F}" dt="2024-09-11T05:23:51.218" v="1609" actId="1035"/>
        <pc:sldMkLst>
          <pc:docMk/>
          <pc:sldMk cId="25235673" sldId="313"/>
        </pc:sldMkLst>
        <pc:graphicFrameChg chg="modGraphic">
          <ac:chgData name="Dean Moule" userId="24e6a316-87d8-4cb5-b4d2-3edefc5014df" providerId="ADAL" clId="{68F20887-8F53-4704-A260-6A1997EFEE9F}" dt="2024-09-11T05:15:32.452" v="1598" actId="113"/>
          <ac:graphicFrameMkLst>
            <pc:docMk/>
            <pc:sldMk cId="25235673" sldId="313"/>
            <ac:graphicFrameMk id="5" creationId="{AD38DF7D-F76A-D439-0282-727150F4EEFA}"/>
          </ac:graphicFrameMkLst>
        </pc:graphicFrameChg>
        <pc:picChg chg="mod modCrop">
          <ac:chgData name="Dean Moule" userId="24e6a316-87d8-4cb5-b4d2-3edefc5014df" providerId="ADAL" clId="{68F20887-8F53-4704-A260-6A1997EFEE9F}" dt="2024-09-11T05:23:51.218" v="1609" actId="1035"/>
          <ac:picMkLst>
            <pc:docMk/>
            <pc:sldMk cId="25235673" sldId="313"/>
            <ac:picMk id="7" creationId="{13B52964-BB89-3453-5D41-CD352B20ECC7}"/>
          </ac:picMkLst>
        </pc:picChg>
      </pc:sldChg>
      <pc:sldChg chg="addSp modSp mod">
        <pc:chgData name="Dean Moule" userId="24e6a316-87d8-4cb5-b4d2-3edefc5014df" providerId="ADAL" clId="{68F20887-8F53-4704-A260-6A1997EFEE9F}" dt="2024-09-11T05:26:01.223" v="1715" actId="113"/>
        <pc:sldMkLst>
          <pc:docMk/>
          <pc:sldMk cId="2828236063" sldId="326"/>
        </pc:sldMkLst>
        <pc:spChg chg="mod">
          <ac:chgData name="Dean Moule" userId="24e6a316-87d8-4cb5-b4d2-3edefc5014df" providerId="ADAL" clId="{68F20887-8F53-4704-A260-6A1997EFEE9F}" dt="2024-09-11T05:08:34.653" v="1596" actId="13926"/>
          <ac:spMkLst>
            <pc:docMk/>
            <pc:sldMk cId="2828236063" sldId="326"/>
            <ac:spMk id="3" creationId="{072C10DD-0EF8-58D6-531C-F70E3537D849}"/>
          </ac:spMkLst>
        </pc:spChg>
        <pc:spChg chg="mod">
          <ac:chgData name="Dean Moule" userId="24e6a316-87d8-4cb5-b4d2-3edefc5014df" providerId="ADAL" clId="{68F20887-8F53-4704-A260-6A1997EFEE9F}" dt="2024-09-11T05:25:33.227" v="1653" actId="20577"/>
          <ac:spMkLst>
            <pc:docMk/>
            <pc:sldMk cId="2828236063" sldId="326"/>
            <ac:spMk id="4" creationId="{0DFC4868-93F8-BCE8-EE06-25C93DFB3A30}"/>
          </ac:spMkLst>
        </pc:spChg>
        <pc:spChg chg="add mod">
          <ac:chgData name="Dean Moule" userId="24e6a316-87d8-4cb5-b4d2-3edefc5014df" providerId="ADAL" clId="{68F20887-8F53-4704-A260-6A1997EFEE9F}" dt="2024-09-11T05:26:01.223" v="1715" actId="113"/>
          <ac:spMkLst>
            <pc:docMk/>
            <pc:sldMk cId="2828236063" sldId="326"/>
            <ac:spMk id="7" creationId="{9B692A69-4D59-6255-4E75-A06AC7D7F504}"/>
          </ac:spMkLst>
        </pc:spChg>
        <pc:picChg chg="add mod">
          <ac:chgData name="Dean Moule" userId="24e6a316-87d8-4cb5-b4d2-3edefc5014df" providerId="ADAL" clId="{68F20887-8F53-4704-A260-6A1997EFEE9F}" dt="2024-09-11T05:08:27.401" v="1595" actId="1076"/>
          <ac:picMkLst>
            <pc:docMk/>
            <pc:sldMk cId="2828236063" sldId="326"/>
            <ac:picMk id="6" creationId="{540B5D4F-0AB1-CCC5-0E10-75EEB7597E0F}"/>
          </ac:picMkLst>
        </pc:picChg>
      </pc:sldChg>
      <pc:sldChg chg="mod ord modShow">
        <pc:chgData name="Dean Moule" userId="24e6a316-87d8-4cb5-b4d2-3edefc5014df" providerId="ADAL" clId="{68F20887-8F53-4704-A260-6A1997EFEE9F}" dt="2024-09-11T04:51:26.232" v="1512" actId="729"/>
        <pc:sldMkLst>
          <pc:docMk/>
          <pc:sldMk cId="268621861" sldId="327"/>
        </pc:sldMkLst>
      </pc:sldChg>
      <pc:sldChg chg="delSp modSp mod ord modNotesTx">
        <pc:chgData name="Dean Moule" userId="24e6a316-87d8-4cb5-b4d2-3edefc5014df" providerId="ADAL" clId="{68F20887-8F53-4704-A260-6A1997EFEE9F}" dt="2024-09-11T05:01:23.327" v="1590" actId="20577"/>
        <pc:sldMkLst>
          <pc:docMk/>
          <pc:sldMk cId="3620025130" sldId="341"/>
        </pc:sldMkLst>
        <pc:spChg chg="mod">
          <ac:chgData name="Dean Moule" userId="24e6a316-87d8-4cb5-b4d2-3edefc5014df" providerId="ADAL" clId="{68F20887-8F53-4704-A260-6A1997EFEE9F}" dt="2024-09-11T04:55:06.565" v="1553" actId="20577"/>
          <ac:spMkLst>
            <pc:docMk/>
            <pc:sldMk cId="3620025130" sldId="341"/>
            <ac:spMk id="2" creationId="{8CB6E4E5-E629-A7F2-2BB2-8E05515E7CB5}"/>
          </ac:spMkLst>
        </pc:spChg>
        <pc:spChg chg="mod">
          <ac:chgData name="Dean Moule" userId="24e6a316-87d8-4cb5-b4d2-3edefc5014df" providerId="ADAL" clId="{68F20887-8F53-4704-A260-6A1997EFEE9F}" dt="2024-09-11T05:00:51.163" v="1587" actId="1076"/>
          <ac:spMkLst>
            <pc:docMk/>
            <pc:sldMk cId="3620025130" sldId="341"/>
            <ac:spMk id="7" creationId="{357D96E4-82C2-0C1B-459A-97B6E3C26C8A}"/>
          </ac:spMkLst>
        </pc:spChg>
        <pc:grpChg chg="del">
          <ac:chgData name="Dean Moule" userId="24e6a316-87d8-4cb5-b4d2-3edefc5014df" providerId="ADAL" clId="{68F20887-8F53-4704-A260-6A1997EFEE9F}" dt="2024-09-11T05:01:15.156" v="1589" actId="478"/>
          <ac:grpSpMkLst>
            <pc:docMk/>
            <pc:sldMk cId="3620025130" sldId="341"/>
            <ac:grpSpMk id="21" creationId="{1CDAD9A9-AE77-2A0F-9C30-551BFBD6D3CD}"/>
          </ac:grpSpMkLst>
        </pc:grpChg>
        <pc:picChg chg="mod">
          <ac:chgData name="Dean Moule" userId="24e6a316-87d8-4cb5-b4d2-3edefc5014df" providerId="ADAL" clId="{68F20887-8F53-4704-A260-6A1997EFEE9F}" dt="2024-09-11T04:56:24.755" v="1586" actId="1036"/>
          <ac:picMkLst>
            <pc:docMk/>
            <pc:sldMk cId="3620025130" sldId="341"/>
            <ac:picMk id="3" creationId="{CEF44D71-8BB3-15CC-7B41-05B86426EFA3}"/>
          </ac:picMkLst>
        </pc:picChg>
        <pc:picChg chg="mod">
          <ac:chgData name="Dean Moule" userId="24e6a316-87d8-4cb5-b4d2-3edefc5014df" providerId="ADAL" clId="{68F20887-8F53-4704-A260-6A1997EFEE9F}" dt="2024-09-11T04:56:01.241" v="1555" actId="14100"/>
          <ac:picMkLst>
            <pc:docMk/>
            <pc:sldMk cId="3620025130" sldId="341"/>
            <ac:picMk id="5" creationId="{8561DA02-7FD8-FFED-63BF-DADD014EEC16}"/>
          </ac:picMkLst>
        </pc:picChg>
        <pc:picChg chg="mod">
          <ac:chgData name="Dean Moule" userId="24e6a316-87d8-4cb5-b4d2-3edefc5014df" providerId="ADAL" clId="{68F20887-8F53-4704-A260-6A1997EFEE9F}" dt="2024-09-11T04:56:24.755" v="1586" actId="1036"/>
          <ac:picMkLst>
            <pc:docMk/>
            <pc:sldMk cId="3620025130" sldId="341"/>
            <ac:picMk id="9" creationId="{1A47FF6C-0923-6282-5CA5-DD9B8FEB0C4C}"/>
          </ac:picMkLst>
        </pc:picChg>
      </pc:sldChg>
      <pc:sldChg chg="addSp delSp modSp mod delAnim modAnim">
        <pc:chgData name="Dean Moule" userId="24e6a316-87d8-4cb5-b4d2-3edefc5014df" providerId="ADAL" clId="{68F20887-8F53-4704-A260-6A1997EFEE9F}" dt="2024-09-11T00:45:45.177" v="331" actId="1076"/>
        <pc:sldMkLst>
          <pc:docMk/>
          <pc:sldMk cId="1493198789" sldId="342"/>
        </pc:sldMkLst>
        <pc:spChg chg="mod">
          <ac:chgData name="Dean Moule" userId="24e6a316-87d8-4cb5-b4d2-3edefc5014df" providerId="ADAL" clId="{68F20887-8F53-4704-A260-6A1997EFEE9F}" dt="2024-09-10T23:55:52.032" v="242" actId="207"/>
          <ac:spMkLst>
            <pc:docMk/>
            <pc:sldMk cId="1493198789" sldId="342"/>
            <ac:spMk id="2" creationId="{0E75828F-672F-EAE6-B2B5-D9D622BF22B9}"/>
          </ac:spMkLst>
        </pc:spChg>
        <pc:spChg chg="mod">
          <ac:chgData name="Dean Moule" userId="24e6a316-87d8-4cb5-b4d2-3edefc5014df" providerId="ADAL" clId="{68F20887-8F53-4704-A260-6A1997EFEE9F}" dt="2024-09-11T00:45:18.299" v="326" actId="693"/>
          <ac:spMkLst>
            <pc:docMk/>
            <pc:sldMk cId="1493198789" sldId="342"/>
            <ac:spMk id="3" creationId="{698B5461-94D1-A918-3190-C2FA49C7A180}"/>
          </ac:spMkLst>
        </pc:spChg>
        <pc:spChg chg="mod">
          <ac:chgData name="Dean Moule" userId="24e6a316-87d8-4cb5-b4d2-3edefc5014df" providerId="ADAL" clId="{68F20887-8F53-4704-A260-6A1997EFEE9F}" dt="2024-09-11T00:45:24.136" v="329" actId="693"/>
          <ac:spMkLst>
            <pc:docMk/>
            <pc:sldMk cId="1493198789" sldId="342"/>
            <ac:spMk id="4" creationId="{E8D67186-1111-F84A-BEA3-2B555C980EFF}"/>
          </ac:spMkLst>
        </pc:spChg>
        <pc:spChg chg="mod">
          <ac:chgData name="Dean Moule" userId="24e6a316-87d8-4cb5-b4d2-3edefc5014df" providerId="ADAL" clId="{68F20887-8F53-4704-A260-6A1997EFEE9F}" dt="2024-09-11T00:45:21.186" v="327" actId="693"/>
          <ac:spMkLst>
            <pc:docMk/>
            <pc:sldMk cId="1493198789" sldId="342"/>
            <ac:spMk id="5" creationId="{C0DEDDE2-8B59-2F8D-6EDB-DCD0242D7521}"/>
          </ac:spMkLst>
        </pc:spChg>
        <pc:spChg chg="mod">
          <ac:chgData name="Dean Moule" userId="24e6a316-87d8-4cb5-b4d2-3edefc5014df" providerId="ADAL" clId="{68F20887-8F53-4704-A260-6A1997EFEE9F}" dt="2024-09-10T23:51:31.499" v="4" actId="6549"/>
          <ac:spMkLst>
            <pc:docMk/>
            <pc:sldMk cId="1493198789" sldId="342"/>
            <ac:spMk id="7" creationId="{DF4DB887-23F4-0BA8-7E8B-D0A33DE1B31C}"/>
          </ac:spMkLst>
        </pc:spChg>
        <pc:spChg chg="mod">
          <ac:chgData name="Dean Moule" userId="24e6a316-87d8-4cb5-b4d2-3edefc5014df" providerId="ADAL" clId="{68F20887-8F53-4704-A260-6A1997EFEE9F}" dt="2024-09-11T00:45:22.968" v="328" actId="693"/>
          <ac:spMkLst>
            <pc:docMk/>
            <pc:sldMk cId="1493198789" sldId="342"/>
            <ac:spMk id="8" creationId="{4262C3B6-A2FE-1FD4-E725-B43B225BDDFA}"/>
          </ac:spMkLst>
        </pc:spChg>
        <pc:spChg chg="del">
          <ac:chgData name="Dean Moule" userId="24e6a316-87d8-4cb5-b4d2-3edefc5014df" providerId="ADAL" clId="{68F20887-8F53-4704-A260-6A1997EFEE9F}" dt="2024-09-10T23:53:57.168" v="70" actId="478"/>
          <ac:spMkLst>
            <pc:docMk/>
            <pc:sldMk cId="1493198789" sldId="342"/>
            <ac:spMk id="11" creationId="{E8F9A977-8536-82B1-434B-B50A2C9AACDC}"/>
          </ac:spMkLst>
        </pc:spChg>
        <pc:spChg chg="mod">
          <ac:chgData name="Dean Moule" userId="24e6a316-87d8-4cb5-b4d2-3edefc5014df" providerId="ADAL" clId="{68F20887-8F53-4704-A260-6A1997EFEE9F}" dt="2024-09-11T00:44:31.229" v="323" actId="20577"/>
          <ac:spMkLst>
            <pc:docMk/>
            <pc:sldMk cId="1493198789" sldId="342"/>
            <ac:spMk id="13" creationId="{5F4AE2E7-105F-04DF-A2C8-78C8BC419AC2}"/>
          </ac:spMkLst>
        </pc:spChg>
        <pc:spChg chg="mod">
          <ac:chgData name="Dean Moule" userId="24e6a316-87d8-4cb5-b4d2-3edefc5014df" providerId="ADAL" clId="{68F20887-8F53-4704-A260-6A1997EFEE9F}" dt="2024-09-11T00:44:37.850" v="324" actId="13926"/>
          <ac:spMkLst>
            <pc:docMk/>
            <pc:sldMk cId="1493198789" sldId="342"/>
            <ac:spMk id="16" creationId="{6C1E2957-99E1-DBEA-F1DC-D58F0D6198A9}"/>
          </ac:spMkLst>
        </pc:spChg>
        <pc:spChg chg="mod">
          <ac:chgData name="Dean Moule" userId="24e6a316-87d8-4cb5-b4d2-3edefc5014df" providerId="ADAL" clId="{68F20887-8F53-4704-A260-6A1997EFEE9F}" dt="2024-09-11T00:45:45.177" v="331" actId="1076"/>
          <ac:spMkLst>
            <pc:docMk/>
            <pc:sldMk cId="1493198789" sldId="342"/>
            <ac:spMk id="17" creationId="{F245B5E4-D660-2394-EF93-72D3A333F7EA}"/>
          </ac:spMkLst>
        </pc:spChg>
        <pc:spChg chg="del">
          <ac:chgData name="Dean Moule" userId="24e6a316-87d8-4cb5-b4d2-3edefc5014df" providerId="ADAL" clId="{68F20887-8F53-4704-A260-6A1997EFEE9F}" dt="2024-09-10T23:51:24.816" v="1" actId="478"/>
          <ac:spMkLst>
            <pc:docMk/>
            <pc:sldMk cId="1493198789" sldId="342"/>
            <ac:spMk id="18" creationId="{45F0591C-924D-8148-E29B-9B248D23E725}"/>
          </ac:spMkLst>
        </pc:spChg>
        <pc:spChg chg="del">
          <ac:chgData name="Dean Moule" userId="24e6a316-87d8-4cb5-b4d2-3edefc5014df" providerId="ADAL" clId="{68F20887-8F53-4704-A260-6A1997EFEE9F}" dt="2024-09-10T23:53:43.512" v="64" actId="478"/>
          <ac:spMkLst>
            <pc:docMk/>
            <pc:sldMk cId="1493198789" sldId="342"/>
            <ac:spMk id="31" creationId="{C8265FB7-C8CC-BB10-AC1B-02AA4189DFBE}"/>
          </ac:spMkLst>
        </pc:spChg>
        <pc:spChg chg="mod">
          <ac:chgData name="Dean Moule" userId="24e6a316-87d8-4cb5-b4d2-3edefc5014df" providerId="ADAL" clId="{68F20887-8F53-4704-A260-6A1997EFEE9F}" dt="2024-09-10T23:53:49.850" v="67" actId="1076"/>
          <ac:spMkLst>
            <pc:docMk/>
            <pc:sldMk cId="1493198789" sldId="342"/>
            <ac:spMk id="33" creationId="{DA632B99-8D92-CF61-438D-D070CF7090C0}"/>
          </ac:spMkLst>
        </pc:spChg>
        <pc:picChg chg="add del mod ord">
          <ac:chgData name="Dean Moule" userId="24e6a316-87d8-4cb5-b4d2-3edefc5014df" providerId="ADAL" clId="{68F20887-8F53-4704-A260-6A1997EFEE9F}" dt="2024-09-11T00:42:48.306" v="257" actId="478"/>
          <ac:picMkLst>
            <pc:docMk/>
            <pc:sldMk cId="1493198789" sldId="342"/>
            <ac:picMk id="20" creationId="{36650808-3828-1969-8CE6-0F9150F21950}"/>
          </ac:picMkLst>
        </pc:picChg>
        <pc:picChg chg="del">
          <ac:chgData name="Dean Moule" userId="24e6a316-87d8-4cb5-b4d2-3edefc5014df" providerId="ADAL" clId="{68F20887-8F53-4704-A260-6A1997EFEE9F}" dt="2024-09-10T23:53:52.286" v="68" actId="478"/>
          <ac:picMkLst>
            <pc:docMk/>
            <pc:sldMk cId="1493198789" sldId="342"/>
            <ac:picMk id="21" creationId="{2D06EF3B-FC1B-7DFE-BC08-5E090746F626}"/>
          </ac:picMkLst>
        </pc:picChg>
        <pc:picChg chg="mod">
          <ac:chgData name="Dean Moule" userId="24e6a316-87d8-4cb5-b4d2-3edefc5014df" providerId="ADAL" clId="{68F20887-8F53-4704-A260-6A1997EFEE9F}" dt="2024-09-10T23:51:20.824" v="0" actId="14826"/>
          <ac:picMkLst>
            <pc:docMk/>
            <pc:sldMk cId="1493198789" sldId="342"/>
            <ac:picMk id="22" creationId="{8E8B0719-4190-2EAA-0F7E-71DA9D4F7351}"/>
          </ac:picMkLst>
        </pc:picChg>
        <pc:picChg chg="del mod">
          <ac:chgData name="Dean Moule" userId="24e6a316-87d8-4cb5-b4d2-3edefc5014df" providerId="ADAL" clId="{68F20887-8F53-4704-A260-6A1997EFEE9F}" dt="2024-09-11T00:38:36.244" v="243" actId="478"/>
          <ac:picMkLst>
            <pc:docMk/>
            <pc:sldMk cId="1493198789" sldId="342"/>
            <ac:picMk id="24" creationId="{5E4E5725-1E4F-88F0-5EF2-1D1C42DC3082}"/>
          </ac:picMkLst>
        </pc:picChg>
        <pc:picChg chg="add mod ord">
          <ac:chgData name="Dean Moule" userId="24e6a316-87d8-4cb5-b4d2-3edefc5014df" providerId="ADAL" clId="{68F20887-8F53-4704-A260-6A1997EFEE9F}" dt="2024-09-11T00:43:08.539" v="264" actId="1076"/>
          <ac:picMkLst>
            <pc:docMk/>
            <pc:sldMk cId="1493198789" sldId="342"/>
            <ac:picMk id="25" creationId="{18A49D19-20A4-B9FE-82F9-E648F705257F}"/>
          </ac:picMkLst>
        </pc:picChg>
        <pc:picChg chg="del mod">
          <ac:chgData name="Dean Moule" userId="24e6a316-87d8-4cb5-b4d2-3edefc5014df" providerId="ADAL" clId="{68F20887-8F53-4704-A260-6A1997EFEE9F}" dt="2024-09-11T00:39:31.445" v="256" actId="478"/>
          <ac:picMkLst>
            <pc:docMk/>
            <pc:sldMk cId="1493198789" sldId="342"/>
            <ac:picMk id="26" creationId="{A6C1B6B1-8D14-EECE-ECEF-81C70C2E9986}"/>
          </ac:picMkLst>
        </pc:picChg>
        <pc:picChg chg="del">
          <ac:chgData name="Dean Moule" userId="24e6a316-87d8-4cb5-b4d2-3edefc5014df" providerId="ADAL" clId="{68F20887-8F53-4704-A260-6A1997EFEE9F}" dt="2024-09-10T23:53:10.594" v="10" actId="478"/>
          <ac:picMkLst>
            <pc:docMk/>
            <pc:sldMk cId="1493198789" sldId="342"/>
            <ac:picMk id="29" creationId="{2E190633-94B4-2740-5E10-665F3C097752}"/>
          </ac:picMkLst>
        </pc:picChg>
        <pc:cxnChg chg="mod">
          <ac:chgData name="Dean Moule" userId="24e6a316-87d8-4cb5-b4d2-3edefc5014df" providerId="ADAL" clId="{68F20887-8F53-4704-A260-6A1997EFEE9F}" dt="2024-09-11T00:43:27.773" v="266" actId="208"/>
          <ac:cxnSpMkLst>
            <pc:docMk/>
            <pc:sldMk cId="1493198789" sldId="342"/>
            <ac:cxnSpMk id="30" creationId="{DD2CE018-D584-3D44-B561-EE30ADB4A021}"/>
          </ac:cxnSpMkLst>
        </pc:cxnChg>
      </pc:sldChg>
      <pc:sldChg chg="addSp delSp modSp add mod delAnim modAnim modNotesTx">
        <pc:chgData name="Dean Moule" userId="24e6a316-87d8-4cb5-b4d2-3edefc5014df" providerId="ADAL" clId="{68F20887-8F53-4704-A260-6A1997EFEE9F}" dt="2024-09-11T04:49:54.808" v="1506" actId="20577"/>
        <pc:sldMkLst>
          <pc:docMk/>
          <pc:sldMk cId="3047832512" sldId="343"/>
        </pc:sldMkLst>
        <pc:spChg chg="mod">
          <ac:chgData name="Dean Moule" userId="24e6a316-87d8-4cb5-b4d2-3edefc5014df" providerId="ADAL" clId="{68F20887-8F53-4704-A260-6A1997EFEE9F}" dt="2024-09-11T02:08:34.492" v="371" actId="313"/>
          <ac:spMkLst>
            <pc:docMk/>
            <pc:sldMk cId="3047832512" sldId="343"/>
            <ac:spMk id="2" creationId="{0E75828F-672F-EAE6-B2B5-D9D622BF22B9}"/>
          </ac:spMkLst>
        </pc:spChg>
        <pc:spChg chg="mod">
          <ac:chgData name="Dean Moule" userId="24e6a316-87d8-4cb5-b4d2-3edefc5014df" providerId="ADAL" clId="{68F20887-8F53-4704-A260-6A1997EFEE9F}" dt="2024-09-11T04:49:54.808" v="1506" actId="20577"/>
          <ac:spMkLst>
            <pc:docMk/>
            <pc:sldMk cId="3047832512" sldId="343"/>
            <ac:spMk id="10" creationId="{6DB04EF3-C453-1699-940B-CA4B1FAC2DDF}"/>
          </ac:spMkLst>
        </pc:spChg>
        <pc:spChg chg="mod">
          <ac:chgData name="Dean Moule" userId="24e6a316-87d8-4cb5-b4d2-3edefc5014df" providerId="ADAL" clId="{68F20887-8F53-4704-A260-6A1997EFEE9F}" dt="2024-09-11T04:32:18.972" v="698" actId="313"/>
          <ac:spMkLst>
            <pc:docMk/>
            <pc:sldMk cId="3047832512" sldId="343"/>
            <ac:spMk id="13" creationId="{5F4AE2E7-105F-04DF-A2C8-78C8BC419AC2}"/>
          </ac:spMkLst>
        </pc:spChg>
        <pc:spChg chg="mod">
          <ac:chgData name="Dean Moule" userId="24e6a316-87d8-4cb5-b4d2-3edefc5014df" providerId="ADAL" clId="{68F20887-8F53-4704-A260-6A1997EFEE9F}" dt="2024-09-11T04:35:44.410" v="1101" actId="255"/>
          <ac:spMkLst>
            <pc:docMk/>
            <pc:sldMk cId="3047832512" sldId="343"/>
            <ac:spMk id="16" creationId="{6C1E2957-99E1-DBEA-F1DC-D58F0D6198A9}"/>
          </ac:spMkLst>
        </pc:spChg>
        <pc:spChg chg="add mod">
          <ac:chgData name="Dean Moule" userId="24e6a316-87d8-4cb5-b4d2-3edefc5014df" providerId="ADAL" clId="{68F20887-8F53-4704-A260-6A1997EFEE9F}" dt="2024-09-11T02:24:08.284" v="695" actId="1076"/>
          <ac:spMkLst>
            <pc:docMk/>
            <pc:sldMk cId="3047832512" sldId="343"/>
            <ac:spMk id="24" creationId="{54EBF608-DBEE-496F-AD06-6A045AEF47F8}"/>
          </ac:spMkLst>
        </pc:spChg>
        <pc:spChg chg="add del mod">
          <ac:chgData name="Dean Moule" userId="24e6a316-87d8-4cb5-b4d2-3edefc5014df" providerId="ADAL" clId="{68F20887-8F53-4704-A260-6A1997EFEE9F}" dt="2024-09-11T04:36:36.290" v="1134" actId="478"/>
          <ac:spMkLst>
            <pc:docMk/>
            <pc:sldMk cId="3047832512" sldId="343"/>
            <ac:spMk id="26" creationId="{BAABF299-687F-751C-FCDC-B541D84B3F8F}"/>
          </ac:spMkLst>
        </pc:spChg>
        <pc:spChg chg="del mod">
          <ac:chgData name="Dean Moule" userId="24e6a316-87d8-4cb5-b4d2-3edefc5014df" providerId="ADAL" clId="{68F20887-8F53-4704-A260-6A1997EFEE9F}" dt="2024-09-11T04:49:29.135" v="1499" actId="478"/>
          <ac:spMkLst>
            <pc:docMk/>
            <pc:sldMk cId="3047832512" sldId="343"/>
            <ac:spMk id="33" creationId="{DA632B99-8D92-CF61-438D-D070CF7090C0}"/>
          </ac:spMkLst>
        </pc:spChg>
        <pc:picChg chg="add del mod">
          <ac:chgData name="Dean Moule" userId="24e6a316-87d8-4cb5-b4d2-3edefc5014df" providerId="ADAL" clId="{68F20887-8F53-4704-A260-6A1997EFEE9F}" dt="2024-09-11T02:18:15.162" v="665" actId="478"/>
          <ac:picMkLst>
            <pc:docMk/>
            <pc:sldMk cId="3047832512" sldId="343"/>
            <ac:picMk id="18" creationId="{A02B95F3-A94A-A2EA-1376-7C725F53DE96}"/>
          </ac:picMkLst>
        </pc:picChg>
        <pc:picChg chg="add del mod">
          <ac:chgData name="Dean Moule" userId="24e6a316-87d8-4cb5-b4d2-3edefc5014df" providerId="ADAL" clId="{68F20887-8F53-4704-A260-6A1997EFEE9F}" dt="2024-09-11T02:24:13.337" v="696" actId="478"/>
          <ac:picMkLst>
            <pc:docMk/>
            <pc:sldMk cId="3047832512" sldId="343"/>
            <ac:picMk id="20" creationId="{7FBE6678-FDC1-6543-F89C-DA48F8F2E3C0}"/>
          </ac:picMkLst>
        </pc:picChg>
        <pc:picChg chg="del">
          <ac:chgData name="Dean Moule" userId="24e6a316-87d8-4cb5-b4d2-3edefc5014df" providerId="ADAL" clId="{68F20887-8F53-4704-A260-6A1997EFEE9F}" dt="2024-09-11T02:18:04.838" v="661" actId="478"/>
          <ac:picMkLst>
            <pc:docMk/>
            <pc:sldMk cId="3047832512" sldId="343"/>
            <ac:picMk id="22" creationId="{8E8B0719-4190-2EAA-0F7E-71DA9D4F7351}"/>
          </ac:picMkLst>
        </pc:picChg>
        <pc:picChg chg="add mod ord modCrop">
          <ac:chgData name="Dean Moule" userId="24e6a316-87d8-4cb5-b4d2-3edefc5014df" providerId="ADAL" clId="{68F20887-8F53-4704-A260-6A1997EFEE9F}" dt="2024-09-11T02:23:53.666" v="693" actId="1076"/>
          <ac:picMkLst>
            <pc:docMk/>
            <pc:sldMk cId="3047832512" sldId="343"/>
            <ac:picMk id="23" creationId="{03AF89C9-5F77-D99E-4342-E06A0E2931F4}"/>
          </ac:picMkLst>
        </pc:picChg>
        <pc:picChg chg="del">
          <ac:chgData name="Dean Moule" userId="24e6a316-87d8-4cb5-b4d2-3edefc5014df" providerId="ADAL" clId="{68F20887-8F53-4704-A260-6A1997EFEE9F}" dt="2024-09-11T04:35:50.230" v="1102" actId="478"/>
          <ac:picMkLst>
            <pc:docMk/>
            <pc:sldMk cId="3047832512" sldId="343"/>
            <ac:picMk id="25" creationId="{18A49D19-20A4-B9FE-82F9-E648F705257F}"/>
          </ac:picMkLst>
        </pc:picChg>
        <pc:picChg chg="add del mod ord">
          <ac:chgData name="Dean Moule" userId="24e6a316-87d8-4cb5-b4d2-3edefc5014df" providerId="ADAL" clId="{68F20887-8F53-4704-A260-6A1997EFEE9F}" dt="2024-09-11T04:47:30.717" v="1485" actId="478"/>
          <ac:picMkLst>
            <pc:docMk/>
            <pc:sldMk cId="3047832512" sldId="343"/>
            <ac:picMk id="29" creationId="{75E687A7-340F-FC7C-321C-15B08C482A83}"/>
          </ac:picMkLst>
        </pc:picChg>
        <pc:picChg chg="add mod ord">
          <ac:chgData name="Dean Moule" userId="24e6a316-87d8-4cb5-b4d2-3edefc5014df" providerId="ADAL" clId="{68F20887-8F53-4704-A260-6A1997EFEE9F}" dt="2024-09-11T04:49:40.517" v="1501" actId="1076"/>
          <ac:picMkLst>
            <pc:docMk/>
            <pc:sldMk cId="3047832512" sldId="343"/>
            <ac:picMk id="32" creationId="{4C43C115-BC96-3033-A4E6-61EFACF7FAF1}"/>
          </ac:picMkLst>
        </pc:picChg>
        <pc:cxnChg chg="del mod">
          <ac:chgData name="Dean Moule" userId="24e6a316-87d8-4cb5-b4d2-3edefc5014df" providerId="ADAL" clId="{68F20887-8F53-4704-A260-6A1997EFEE9F}" dt="2024-09-11T04:40:33.819" v="1464" actId="478"/>
          <ac:cxnSpMkLst>
            <pc:docMk/>
            <pc:sldMk cId="3047832512" sldId="343"/>
            <ac:cxnSpMk id="30" creationId="{DD2CE018-D584-3D44-B561-EE30ADB4A021}"/>
          </ac:cxnSpMkLst>
        </pc:cxnChg>
      </pc:sldChg>
      <pc:sldChg chg="add del">
        <pc:chgData name="Dean Moule" userId="24e6a316-87d8-4cb5-b4d2-3edefc5014df" providerId="ADAL" clId="{68F20887-8F53-4704-A260-6A1997EFEE9F}" dt="2024-09-11T04:54:03.464" v="1522" actId="47"/>
        <pc:sldMkLst>
          <pc:docMk/>
          <pc:sldMk cId="1125443688" sldId="3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11938-374F-4F11-B44E-C62FD87C09FA}" type="datetimeFigureOut">
              <a:rPr lang="en-AU" smtClean="0"/>
              <a:t>8/10/2024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F76DA-5D31-4D09-99FF-56198455C505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76647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F76DA-5D31-4D09-99FF-56198455C505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0152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6A1EC-F7E0-F0F1-9E3A-C045FF659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985FC3-52E8-8D5D-96F5-FF6AA2CDF8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E8F7FC-07F1-DA9F-EF23-990F0D211F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F204F-D36F-1633-0E18-51358C3E66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F76DA-5D31-4D09-99FF-56198455C505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13880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C8960-3F42-4697-24A4-B85A50270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892E84-B60B-C380-027B-A10A1C98E4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CECF6E-D224-9260-224F-E1E29E6D7C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33B68E-F6EE-4A65-7A5C-6FED9F72AE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F76DA-5D31-4D09-99FF-56198455C505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05300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540C0-9D52-117B-F581-DE9BAB7E9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CCAF67-5DB6-C961-2710-69C586183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C1EFFF-8AEE-A2EA-AF39-30BB924EA8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5CC6B-7E78-1458-526A-B04A5966FC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F76DA-5D31-4D09-99FF-56198455C505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0168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DEE21-7DF6-B5D1-E860-B77D91A44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54AC83-5B74-4687-C33F-6369FEF807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31EF4A-5E42-4865-4B84-32CFD0AD2E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Avoids multiple systems on different age </a:t>
            </a:r>
            <a:r>
              <a:rPr lang="en-AU" dirty="0" err="1"/>
              <a:t>vehiucles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FA616-0576-4865-0F14-8308BAC4CA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7F76DA-5D31-4D09-99FF-56198455C505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397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4CB4E-0242-66AF-8862-01303FF249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A4D64F-3230-67D5-A4E1-A4B512CED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B56E4-FB55-FF1D-5FDE-DFA3C03FD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1C5F-E599-4A8A-9AFD-DCF1C9DD9AA2}" type="datetimeFigureOut">
              <a:rPr lang="en-AU" smtClean="0"/>
              <a:t>8/10/2024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15E2C-D373-B130-1866-4DF6A323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D9BAA-F0E2-6220-3F2F-A4073C92D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10FC8-C453-4ACC-97A0-D56CC1765809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7" name="Picture 6" descr="A logo for a company&#10;&#10;Description automatically generated">
            <a:extLst>
              <a:ext uri="{FF2B5EF4-FFF2-40B4-BE49-F238E27FC236}">
                <a16:creationId xmlns:a16="http://schemas.microsoft.com/office/drawing/2014/main" id="{3CE7EE03-7E91-39D5-F59A-7FEF8DA7E5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989" y="210728"/>
            <a:ext cx="1700503" cy="93227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CE983AC-B81B-40B8-DEA1-D0BB458145ED}"/>
              </a:ext>
            </a:extLst>
          </p:cNvPr>
          <p:cNvGrpSpPr/>
          <p:nvPr userDrawn="1"/>
        </p:nvGrpSpPr>
        <p:grpSpPr>
          <a:xfrm>
            <a:off x="0" y="0"/>
            <a:ext cx="12192000" cy="1164432"/>
            <a:chOff x="0" y="581818"/>
            <a:chExt cx="12192000" cy="116443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CCA0FAF-CED3-A121-7D43-670B7B335BA6}"/>
                </a:ext>
              </a:extLst>
            </p:cNvPr>
            <p:cNvSpPr/>
            <p:nvPr userDrawn="1"/>
          </p:nvSpPr>
          <p:spPr>
            <a:xfrm>
              <a:off x="0" y="581818"/>
              <a:ext cx="12192000" cy="1164432"/>
            </a:xfrm>
            <a:prstGeom prst="rect">
              <a:avLst/>
            </a:prstGeom>
            <a:solidFill>
              <a:srgbClr val="12273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800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9502AC7-CD4F-86FC-0440-139B88601B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0176848" y="581818"/>
              <a:ext cx="2015152" cy="1122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992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149F743-0495-314E-201F-7776A79E87C2}"/>
              </a:ext>
            </a:extLst>
          </p:cNvPr>
          <p:cNvGrpSpPr/>
          <p:nvPr userDrawn="1"/>
        </p:nvGrpSpPr>
        <p:grpSpPr>
          <a:xfrm>
            <a:off x="0" y="0"/>
            <a:ext cx="12192000" cy="1164432"/>
            <a:chOff x="0" y="581818"/>
            <a:chExt cx="12192000" cy="11644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B1798FA-A926-4BCA-1D8A-A902256F2231}"/>
                </a:ext>
              </a:extLst>
            </p:cNvPr>
            <p:cNvSpPr/>
            <p:nvPr userDrawn="1"/>
          </p:nvSpPr>
          <p:spPr>
            <a:xfrm>
              <a:off x="0" y="581818"/>
              <a:ext cx="12192000" cy="1164432"/>
            </a:xfrm>
            <a:prstGeom prst="rect">
              <a:avLst/>
            </a:prstGeom>
            <a:solidFill>
              <a:srgbClr val="12273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800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B028F8E-79C6-FEFC-77C0-5A6710F491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76848" y="581818"/>
              <a:ext cx="2015152" cy="112236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D57748-2E19-3321-6535-890587477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7108"/>
            <a:ext cx="10176848" cy="115010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BC2CB-BF7C-715A-753F-799C3E852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82FEF-F3CF-1CE0-A1C8-6E8000211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1C5F-E599-4A8A-9AFD-DCF1C9DD9AA2}" type="datetimeFigureOut">
              <a:rPr lang="en-AU" smtClean="0"/>
              <a:t>8/10/2024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961F1-C83C-F25E-D4A4-6FCE4FEC2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A1BBA-D146-0089-FACE-3D09409B4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10FC8-C453-4ACC-97A0-D56CC176580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5398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247563A-BC42-54CA-EF49-5A4D0438546E}"/>
              </a:ext>
            </a:extLst>
          </p:cNvPr>
          <p:cNvGrpSpPr/>
          <p:nvPr userDrawn="1"/>
        </p:nvGrpSpPr>
        <p:grpSpPr>
          <a:xfrm>
            <a:off x="0" y="0"/>
            <a:ext cx="12192000" cy="1164432"/>
            <a:chOff x="0" y="581818"/>
            <a:chExt cx="12192000" cy="11644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EA8189C-B348-6319-8441-CF6E4BC2136E}"/>
                </a:ext>
              </a:extLst>
            </p:cNvPr>
            <p:cNvSpPr/>
            <p:nvPr userDrawn="1"/>
          </p:nvSpPr>
          <p:spPr>
            <a:xfrm>
              <a:off x="0" y="581818"/>
              <a:ext cx="12192000" cy="1164432"/>
            </a:xfrm>
            <a:prstGeom prst="rect">
              <a:avLst/>
            </a:prstGeom>
            <a:solidFill>
              <a:srgbClr val="12273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800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0301EC-0A23-E4B2-7A7B-F2130B6883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76848" y="581818"/>
              <a:ext cx="2015152" cy="112236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1182504-EC4C-E943-B48E-87D6F1D4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4082"/>
            <a:ext cx="10515600" cy="11644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4CFCF1-50F9-0631-11C1-2235596C1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1C5F-E599-4A8A-9AFD-DCF1C9DD9AA2}" type="datetimeFigureOut">
              <a:rPr lang="en-AU" smtClean="0"/>
              <a:t>8/10/2024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B312AC-6FAE-ABAB-0000-9B76147D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37C39-9063-C830-AA06-D712ADFD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10FC8-C453-4ACC-97A0-D56CC176580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2757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B51BBF4-E331-BDE1-BCA8-45EC1658C069}"/>
              </a:ext>
            </a:extLst>
          </p:cNvPr>
          <p:cNvGrpSpPr/>
          <p:nvPr userDrawn="1"/>
        </p:nvGrpSpPr>
        <p:grpSpPr>
          <a:xfrm>
            <a:off x="0" y="0"/>
            <a:ext cx="12192000" cy="1164432"/>
            <a:chOff x="0" y="581818"/>
            <a:chExt cx="12192000" cy="116443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A372D3-0296-8AC6-F9CF-D11F82738058}"/>
                </a:ext>
              </a:extLst>
            </p:cNvPr>
            <p:cNvSpPr/>
            <p:nvPr userDrawn="1"/>
          </p:nvSpPr>
          <p:spPr>
            <a:xfrm>
              <a:off x="0" y="581818"/>
              <a:ext cx="12192000" cy="1164432"/>
            </a:xfrm>
            <a:prstGeom prst="rect">
              <a:avLst/>
            </a:prstGeom>
            <a:solidFill>
              <a:srgbClr val="12273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8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25C45C4-36A0-8B09-96D9-09A6BE2DB2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6848" y="581818"/>
              <a:ext cx="2015152" cy="1122363"/>
            </a:xfrm>
            <a:prstGeom prst="rect">
              <a:avLst/>
            </a:prstGeom>
          </p:spPr>
        </p:pic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B8C893-379D-0E67-CF0D-483BFD909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7109"/>
            <a:ext cx="10515600" cy="11715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04D95-F587-374C-5AD8-129677226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CBD53-DE23-8F20-578F-EDA6C89C6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D41C5F-E599-4A8A-9AFD-DCF1C9DD9AA2}" type="datetimeFigureOut">
              <a:rPr lang="en-AU" smtClean="0"/>
              <a:t>8/10/2024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B61D6-16C2-B55B-F517-563EFA72CF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3E85C-3A50-8E11-C3D5-C5CCEB6C2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210FC8-C453-4ACC-97A0-D56CC176580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732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29F18-B985-AD99-B244-7CA30949A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0009" y="1997363"/>
            <a:ext cx="8914616" cy="2387600"/>
          </a:xfrm>
        </p:spPr>
        <p:txBody>
          <a:bodyPr/>
          <a:lstStyle/>
          <a:p>
            <a:r>
              <a:rPr lang="en-AU" dirty="0">
                <a:solidFill>
                  <a:schemeClr val="bg1">
                    <a:lumMod val="95000"/>
                  </a:schemeClr>
                </a:solidFill>
              </a:rPr>
              <a:t>Topic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07AAF8-79E9-C626-82C2-591077B6F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36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2F1BB4-FCE2-F458-ED2D-0B004DCF0D80}"/>
              </a:ext>
            </a:extLst>
          </p:cNvPr>
          <p:cNvSpPr txBox="1"/>
          <p:nvPr/>
        </p:nvSpPr>
        <p:spPr>
          <a:xfrm>
            <a:off x="458893" y="2517635"/>
            <a:ext cx="1127421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Children Left in Vehicles (CLIV)</a:t>
            </a:r>
          </a:p>
          <a:p>
            <a:pPr algn="ctr"/>
            <a:endParaRPr lang="en-AU" sz="3600" b="1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br>
              <a:rPr lang="en-AU" sz="4000" b="1" dirty="0">
                <a:solidFill>
                  <a:schemeClr val="bg1"/>
                </a:solidFill>
                <a:latin typeface="Montserrat" panose="00000500000000000000" pitchFamily="2" charset="0"/>
              </a:rPr>
            </a:br>
            <a:r>
              <a:rPr lang="en-AU" sz="3600" dirty="0">
                <a:solidFill>
                  <a:schemeClr val="bg1"/>
                </a:solidFill>
                <a:latin typeface="Montserrat" panose="00000500000000000000" pitchFamily="2" charset="0"/>
              </a:rPr>
              <a:t>An</a:t>
            </a:r>
            <a:r>
              <a:rPr lang="en-AU" sz="3600" b="1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  <a:r>
              <a:rPr lang="en-AU" sz="3600" dirty="0">
                <a:solidFill>
                  <a:schemeClr val="bg1"/>
                </a:solidFill>
                <a:latin typeface="Montserrat" panose="00000500000000000000" pitchFamily="2" charset="0"/>
              </a:rPr>
              <a:t>Australian bus perspective and solution</a:t>
            </a:r>
          </a:p>
          <a:p>
            <a:pPr algn="ctr"/>
            <a:r>
              <a:rPr lang="en-AU" dirty="0">
                <a:solidFill>
                  <a:schemeClr val="bg1"/>
                </a:solidFill>
                <a:latin typeface="Montserrat" panose="00000500000000000000" pitchFamily="2" charset="0"/>
              </a:rPr>
              <a:t>October 2024</a:t>
            </a:r>
          </a:p>
        </p:txBody>
      </p:sp>
    </p:spTree>
    <p:extLst>
      <p:ext uri="{BB962C8B-B14F-4D97-AF65-F5344CB8AC3E}">
        <p14:creationId xmlns:p14="http://schemas.microsoft.com/office/powerpoint/2010/main" val="372428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FC4868-93F8-BCE8-EE06-25C93DFB3A30}"/>
              </a:ext>
            </a:extLst>
          </p:cNvPr>
          <p:cNvSpPr/>
          <p:nvPr/>
        </p:nvSpPr>
        <p:spPr>
          <a:xfrm>
            <a:off x="0" y="1226634"/>
            <a:ext cx="12192000" cy="5631366"/>
          </a:xfrm>
          <a:prstGeom prst="rect">
            <a:avLst/>
          </a:prstGeom>
          <a:solidFill>
            <a:srgbClr val="12273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B37E65-A6EB-ABA9-8FEF-BA1E8E18D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Montserrat" panose="00000500000000000000" pitchFamily="2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C10DD-0EF8-58D6-531C-F70E3537D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015" y="2054226"/>
            <a:ext cx="9030630" cy="49208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457200" indent="-457200" fontAlgn="ctr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AU" sz="2000" dirty="0">
                <a:solidFill>
                  <a:schemeClr val="bg1"/>
                </a:solidFill>
                <a:latin typeface="Montserrat" panose="00000500000000000000" pitchFamily="2" charset="0"/>
              </a:rPr>
              <a:t>Background</a:t>
            </a:r>
          </a:p>
          <a:p>
            <a:pPr marL="457200" indent="-457200" fontAlgn="ctr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AU" sz="2000" dirty="0">
                <a:solidFill>
                  <a:schemeClr val="bg1"/>
                </a:solidFill>
                <a:latin typeface="Montserrat" panose="00000500000000000000" pitchFamily="2" charset="0"/>
              </a:rPr>
              <a:t>Jurisdictional Action</a:t>
            </a:r>
          </a:p>
          <a:p>
            <a:pPr marL="457200" indent="-457200" fontAlgn="ctr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AU" sz="2000" dirty="0">
                <a:solidFill>
                  <a:schemeClr val="bg1"/>
                </a:solidFill>
                <a:latin typeface="Montserrat" panose="00000500000000000000" pitchFamily="2" charset="0"/>
              </a:rPr>
              <a:t>System Function</a:t>
            </a:r>
          </a:p>
          <a:p>
            <a:pPr marL="457200" indent="-457200" fontAlgn="ctr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AU" sz="2000" dirty="0">
                <a:solidFill>
                  <a:schemeClr val="bg1"/>
                </a:solidFill>
                <a:latin typeface="Montserrat" panose="00000500000000000000" pitchFamily="2" charset="0"/>
              </a:rPr>
              <a:t>Advantages</a:t>
            </a:r>
          </a:p>
          <a:p>
            <a:pPr marL="457200" indent="-457200" fontAlgn="ctr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AU" sz="2000" dirty="0">
                <a:solidFill>
                  <a:schemeClr val="bg1"/>
                </a:solidFill>
                <a:latin typeface="Montserrat" panose="00000500000000000000" pitchFamily="2" charset="0"/>
              </a:rPr>
              <a:t>Questions</a:t>
            </a:r>
          </a:p>
          <a:p>
            <a:pPr marL="457200" indent="-457200" fontAlgn="ctr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endParaRPr lang="en-AU" sz="20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B255D3-09D8-9863-4772-D274CCABE01E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2052" name="Picture 4" descr="Hunter Valley crash: Parents demand seatbelts be installed on Sydney school  buses">
            <a:extLst>
              <a:ext uri="{FF2B5EF4-FFF2-40B4-BE49-F238E27FC236}">
                <a16:creationId xmlns:a16="http://schemas.microsoft.com/office/drawing/2014/main" id="{0C0331A4-EA12-2A82-0AF3-E99B20D012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" r="38507"/>
          <a:stretch/>
        </p:blipFill>
        <p:spPr bwMode="auto">
          <a:xfrm>
            <a:off x="3487200" y="2431540"/>
            <a:ext cx="2762804" cy="252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chool Buses &gt; Home">
            <a:extLst>
              <a:ext uri="{FF2B5EF4-FFF2-40B4-BE49-F238E27FC236}">
                <a16:creationId xmlns:a16="http://schemas.microsoft.com/office/drawing/2014/main" id="{1A4D0E20-E39B-3F31-0837-28F39CB919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8"/>
          <a:stretch/>
        </p:blipFill>
        <p:spPr bwMode="auto">
          <a:xfrm>
            <a:off x="6449623" y="2431540"/>
            <a:ext cx="5604044" cy="252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236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7F854-823A-FE84-15D5-F249EE7019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781C994-D71C-D6BC-CC18-9490C0F3D2EB}"/>
              </a:ext>
            </a:extLst>
          </p:cNvPr>
          <p:cNvSpPr/>
          <p:nvPr/>
        </p:nvSpPr>
        <p:spPr>
          <a:xfrm>
            <a:off x="0" y="1208854"/>
            <a:ext cx="12192000" cy="5631366"/>
          </a:xfrm>
          <a:prstGeom prst="rect">
            <a:avLst/>
          </a:prstGeom>
          <a:solidFill>
            <a:srgbClr val="12273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EF2953-87B4-7E36-C795-3B3AA672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Montserrat" panose="00000500000000000000" pitchFamily="2" charset="0"/>
              </a:rPr>
              <a:t>Australian Background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BA36E89-11A3-2421-B1BF-363B6F765A87}"/>
              </a:ext>
            </a:extLst>
          </p:cNvPr>
          <p:cNvGrpSpPr/>
          <p:nvPr/>
        </p:nvGrpSpPr>
        <p:grpSpPr>
          <a:xfrm>
            <a:off x="7106909" y="2053603"/>
            <a:ext cx="1557286" cy="1694482"/>
            <a:chOff x="7106909" y="2053603"/>
            <a:chExt cx="1557286" cy="169448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6E03E73-CADB-AB44-7AE5-2961A1D08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72931" y="2053603"/>
              <a:ext cx="1455739" cy="112736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3CEDDEB-5EFA-92A1-C223-BF3029417714}"/>
                </a:ext>
              </a:extLst>
            </p:cNvPr>
            <p:cNvSpPr txBox="1"/>
            <p:nvPr/>
          </p:nvSpPr>
          <p:spPr>
            <a:xfrm>
              <a:off x="7106909" y="3194087"/>
              <a:ext cx="15572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>
                  <a:solidFill>
                    <a:schemeClr val="bg1"/>
                  </a:solidFill>
                </a:rPr>
                <a:t>Up to 120kms</a:t>
              </a: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Per trip one way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3DA2FA2-5CBD-1195-349E-B2546CF4DFFA}"/>
              </a:ext>
            </a:extLst>
          </p:cNvPr>
          <p:cNvGrpSpPr/>
          <p:nvPr/>
        </p:nvGrpSpPr>
        <p:grpSpPr>
          <a:xfrm>
            <a:off x="2839453" y="4371964"/>
            <a:ext cx="1626985" cy="1672934"/>
            <a:chOff x="2839453" y="4371964"/>
            <a:chExt cx="1626985" cy="167293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49F650E-310E-A398-5C23-2EB2DA1BDE15}"/>
                </a:ext>
              </a:extLst>
            </p:cNvPr>
            <p:cNvSpPr/>
            <p:nvPr/>
          </p:nvSpPr>
          <p:spPr>
            <a:xfrm>
              <a:off x="2922661" y="4371964"/>
              <a:ext cx="1455739" cy="115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15" name="Graphic 14" descr="Stopwatch 75% with solid fill">
              <a:extLst>
                <a:ext uri="{FF2B5EF4-FFF2-40B4-BE49-F238E27FC236}">
                  <a16:creationId xmlns:a16="http://schemas.microsoft.com/office/drawing/2014/main" id="{66E1AD3F-504B-68F6-DE7E-CC9F828E5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85177" y="4489818"/>
              <a:ext cx="914400" cy="9144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29AB130-CEED-33D3-A3AD-50814C07AF11}"/>
                </a:ext>
              </a:extLst>
            </p:cNvPr>
            <p:cNvSpPr txBox="1"/>
            <p:nvPr/>
          </p:nvSpPr>
          <p:spPr>
            <a:xfrm>
              <a:off x="2839453" y="5490900"/>
              <a:ext cx="16269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dirty="0">
                  <a:solidFill>
                    <a:schemeClr val="bg1"/>
                  </a:solidFill>
                </a:rPr>
                <a:t>45 minutes</a:t>
              </a: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Average trip time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27E7665-1392-AFFA-DBCC-5EF31A920AF3}"/>
              </a:ext>
            </a:extLst>
          </p:cNvPr>
          <p:cNvGrpSpPr/>
          <p:nvPr/>
        </p:nvGrpSpPr>
        <p:grpSpPr>
          <a:xfrm>
            <a:off x="2974699" y="2042887"/>
            <a:ext cx="1455739" cy="1893455"/>
            <a:chOff x="2974699" y="2042887"/>
            <a:chExt cx="1455739" cy="189345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5C2D916-4992-2D82-C0DC-B6E4AF172059}"/>
                </a:ext>
              </a:extLst>
            </p:cNvPr>
            <p:cNvSpPr/>
            <p:nvPr/>
          </p:nvSpPr>
          <p:spPr>
            <a:xfrm>
              <a:off x="2974699" y="2042887"/>
              <a:ext cx="1455739" cy="115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8" name="Graphic 7" descr="Children with solid fill">
              <a:extLst>
                <a:ext uri="{FF2B5EF4-FFF2-40B4-BE49-F238E27FC236}">
                  <a16:creationId xmlns:a16="http://schemas.microsoft.com/office/drawing/2014/main" id="{E7D4D7DD-2CA4-9B6F-98CB-B842EBEBE7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36220" y="2507295"/>
              <a:ext cx="719151" cy="63724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126070-4185-4ACE-06E8-B57EAFD7FA9F}"/>
                </a:ext>
              </a:extLst>
            </p:cNvPr>
            <p:cNvSpPr txBox="1"/>
            <p:nvPr/>
          </p:nvSpPr>
          <p:spPr>
            <a:xfrm>
              <a:off x="3007827" y="3197678"/>
              <a:ext cx="138948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dirty="0">
                  <a:solidFill>
                    <a:schemeClr val="bg1"/>
                  </a:solidFill>
                </a:rPr>
                <a:t>1.3 Million</a:t>
              </a: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Children travel by </a:t>
              </a:r>
              <a:br>
                <a:rPr lang="en-AU" sz="1200" dirty="0">
                  <a:solidFill>
                    <a:schemeClr val="bg1"/>
                  </a:solidFill>
                </a:rPr>
              </a:br>
              <a:r>
                <a:rPr lang="en-AU" sz="1200" dirty="0">
                  <a:solidFill>
                    <a:schemeClr val="bg1"/>
                  </a:solidFill>
                </a:rPr>
                <a:t>bus each day</a:t>
              </a:r>
            </a:p>
          </p:txBody>
        </p:sp>
        <p:pic>
          <p:nvPicPr>
            <p:cNvPr id="24" name="Graphic 23" descr="Children with solid fill">
              <a:extLst>
                <a:ext uri="{FF2B5EF4-FFF2-40B4-BE49-F238E27FC236}">
                  <a16:creationId xmlns:a16="http://schemas.microsoft.com/office/drawing/2014/main" id="{3A861685-50FA-EB9D-6C5F-0B7287C09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662886" y="2510917"/>
              <a:ext cx="719151" cy="637241"/>
            </a:xfrm>
            <a:prstGeom prst="rect">
              <a:avLst/>
            </a:prstGeom>
          </p:spPr>
        </p:pic>
        <p:pic>
          <p:nvPicPr>
            <p:cNvPr id="26" name="Graphic 25" descr="Children with solid fill">
              <a:extLst>
                <a:ext uri="{FF2B5EF4-FFF2-40B4-BE49-F238E27FC236}">
                  <a16:creationId xmlns:a16="http://schemas.microsoft.com/office/drawing/2014/main" id="{6937F705-8D91-FF3A-D535-8A80B63DD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36220" y="2136592"/>
              <a:ext cx="719151" cy="637241"/>
            </a:xfrm>
            <a:prstGeom prst="rect">
              <a:avLst/>
            </a:prstGeom>
          </p:spPr>
        </p:pic>
        <p:pic>
          <p:nvPicPr>
            <p:cNvPr id="27" name="Graphic 26" descr="Children with solid fill">
              <a:extLst>
                <a:ext uri="{FF2B5EF4-FFF2-40B4-BE49-F238E27FC236}">
                  <a16:creationId xmlns:a16="http://schemas.microsoft.com/office/drawing/2014/main" id="{1B196F7A-C132-AD44-66EE-048119204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662886" y="2140214"/>
              <a:ext cx="719151" cy="637241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9FF9C79-C698-0515-B42D-7452B9B332C9}"/>
              </a:ext>
            </a:extLst>
          </p:cNvPr>
          <p:cNvGrpSpPr/>
          <p:nvPr/>
        </p:nvGrpSpPr>
        <p:grpSpPr>
          <a:xfrm>
            <a:off x="4979937" y="4370805"/>
            <a:ext cx="1626985" cy="1691846"/>
            <a:chOff x="4979937" y="4370805"/>
            <a:chExt cx="1626985" cy="169184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DB16D19-FD4C-E2EE-1E6E-80BD367AA180}"/>
                </a:ext>
              </a:extLst>
            </p:cNvPr>
            <p:cNvSpPr/>
            <p:nvPr/>
          </p:nvSpPr>
          <p:spPr>
            <a:xfrm>
              <a:off x="5056658" y="4370805"/>
              <a:ext cx="1455739" cy="115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>
                <a:solidFill>
                  <a:srgbClr val="FF0000"/>
                </a:solidFill>
              </a:endParaRPr>
            </a:p>
            <a:p>
              <a:pPr algn="ctr"/>
              <a:endParaRPr lang="en-AU" dirty="0">
                <a:solidFill>
                  <a:srgbClr val="FF0000"/>
                </a:solidFill>
              </a:endParaRPr>
            </a:p>
            <a:p>
              <a:pPr algn="ctr"/>
              <a:endParaRPr lang="en-AU" dirty="0">
                <a:solidFill>
                  <a:srgbClr val="FF0000"/>
                </a:solidFill>
              </a:endParaRPr>
            </a:p>
            <a:p>
              <a:pPr algn="ctr"/>
              <a:endParaRPr lang="en-AU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4640F6-3673-F30D-76B6-09615CD5C5DC}"/>
                </a:ext>
              </a:extLst>
            </p:cNvPr>
            <p:cNvSpPr txBox="1"/>
            <p:nvPr/>
          </p:nvSpPr>
          <p:spPr>
            <a:xfrm>
              <a:off x="4979937" y="5508653"/>
              <a:ext cx="162698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dirty="0">
                  <a:solidFill>
                    <a:schemeClr val="bg1"/>
                  </a:solidFill>
                </a:rPr>
                <a:t>68 Children</a:t>
              </a: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left on a bus, last 5yrs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E3BA3B7-5BAD-0176-6C38-8577DDF012DC}"/>
                </a:ext>
              </a:extLst>
            </p:cNvPr>
            <p:cNvGrpSpPr/>
            <p:nvPr/>
          </p:nvGrpSpPr>
          <p:grpSpPr>
            <a:xfrm>
              <a:off x="5139164" y="4380176"/>
              <a:ext cx="1298371" cy="1150109"/>
              <a:chOff x="5079332" y="3060926"/>
              <a:chExt cx="2049468" cy="2014085"/>
            </a:xfrm>
          </p:grpSpPr>
          <p:pic>
            <p:nvPicPr>
              <p:cNvPr id="31" name="Graphic 30" descr="School girl outline">
                <a:extLst>
                  <a:ext uri="{FF2B5EF4-FFF2-40B4-BE49-F238E27FC236}">
                    <a16:creationId xmlns:a16="http://schemas.microsoft.com/office/drawing/2014/main" id="{1682605F-A39C-22D9-4A9E-F38BDB05A5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5592963" y="3617306"/>
                <a:ext cx="519392" cy="519392"/>
              </a:xfrm>
              <a:prstGeom prst="rect">
                <a:avLst/>
              </a:prstGeom>
            </p:spPr>
          </p:pic>
          <p:pic>
            <p:nvPicPr>
              <p:cNvPr id="33" name="Graphic 32" descr="Bus with solid fill">
                <a:extLst>
                  <a:ext uri="{FF2B5EF4-FFF2-40B4-BE49-F238E27FC236}">
                    <a16:creationId xmlns:a16="http://schemas.microsoft.com/office/drawing/2014/main" id="{66CF082B-EFE5-C0D9-9982-C813E5EC51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079332" y="3060926"/>
                <a:ext cx="2049468" cy="2014085"/>
              </a:xfrm>
              <a:prstGeom prst="rect">
                <a:avLst/>
              </a:prstGeom>
            </p:spPr>
          </p:pic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CEFF478-8D48-7DEB-DEEF-798D4C8D87E3}"/>
              </a:ext>
            </a:extLst>
          </p:cNvPr>
          <p:cNvGrpSpPr/>
          <p:nvPr/>
        </p:nvGrpSpPr>
        <p:grpSpPr>
          <a:xfrm>
            <a:off x="5008556" y="2040884"/>
            <a:ext cx="1488245" cy="1710037"/>
            <a:chOff x="5008556" y="2040884"/>
            <a:chExt cx="1488245" cy="171003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2040E7F-D2C5-56D0-5432-7FB21B0C5523}"/>
                </a:ext>
              </a:extLst>
            </p:cNvPr>
            <p:cNvSpPr/>
            <p:nvPr/>
          </p:nvSpPr>
          <p:spPr>
            <a:xfrm>
              <a:off x="5041062" y="2040884"/>
              <a:ext cx="1455739" cy="115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86A837C-B994-2D6A-134F-56EE2E998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71099" y="2245694"/>
              <a:ext cx="1350839" cy="740487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A3503E5-F45A-D5A8-1B9C-EE471EBEE989}"/>
                </a:ext>
              </a:extLst>
            </p:cNvPr>
            <p:cNvSpPr txBox="1"/>
            <p:nvPr/>
          </p:nvSpPr>
          <p:spPr>
            <a:xfrm>
              <a:off x="5008556" y="3196923"/>
              <a:ext cx="13919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dirty="0">
                  <a:solidFill>
                    <a:schemeClr val="bg1"/>
                  </a:solidFill>
                </a:rPr>
                <a:t>5-18yrs</a:t>
              </a: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Average Age range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8F3DE73-2A8E-7B36-0600-495D322C2C2D}"/>
              </a:ext>
            </a:extLst>
          </p:cNvPr>
          <p:cNvGrpSpPr/>
          <p:nvPr/>
        </p:nvGrpSpPr>
        <p:grpSpPr>
          <a:xfrm>
            <a:off x="6752883" y="4368169"/>
            <a:ext cx="2289666" cy="2063814"/>
            <a:chOff x="6752883" y="4368169"/>
            <a:chExt cx="2289666" cy="206381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2AB36EE-7021-089D-4F0E-D3D630901BB2}"/>
                </a:ext>
              </a:extLst>
            </p:cNvPr>
            <p:cNvSpPr/>
            <p:nvPr/>
          </p:nvSpPr>
          <p:spPr>
            <a:xfrm>
              <a:off x="7208456" y="4368169"/>
              <a:ext cx="1455739" cy="115010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>
                <a:solidFill>
                  <a:srgbClr val="FF0000"/>
                </a:solidFill>
              </a:endParaRPr>
            </a:p>
            <a:p>
              <a:pPr algn="ctr"/>
              <a:endParaRPr lang="en-AU" dirty="0">
                <a:solidFill>
                  <a:srgbClr val="FF0000"/>
                </a:solidFill>
              </a:endParaRPr>
            </a:p>
            <a:p>
              <a:pPr algn="ctr"/>
              <a:endParaRPr lang="en-AU" dirty="0">
                <a:solidFill>
                  <a:srgbClr val="FF0000"/>
                </a:solidFill>
              </a:endParaRPr>
            </a:p>
            <a:p>
              <a:pPr algn="ctr"/>
              <a:endParaRPr lang="en-AU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AB588AD-B707-2081-C561-5021CE7EB0B0}"/>
                </a:ext>
              </a:extLst>
            </p:cNvPr>
            <p:cNvSpPr txBox="1"/>
            <p:nvPr/>
          </p:nvSpPr>
          <p:spPr>
            <a:xfrm>
              <a:off x="6752883" y="5508653"/>
              <a:ext cx="228966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dirty="0">
                  <a:solidFill>
                    <a:schemeClr val="bg1"/>
                  </a:solidFill>
                </a:rPr>
                <a:t>Temperature</a:t>
              </a: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Inside an unattended bus</a:t>
              </a:r>
            </a:p>
            <a:p>
              <a:pPr algn="ctr"/>
              <a:endParaRPr lang="en-AU" sz="1200" dirty="0">
                <a:solidFill>
                  <a:schemeClr val="bg1"/>
                </a:solidFill>
              </a:endParaRPr>
            </a:p>
            <a:p>
              <a:pPr algn="ctr"/>
              <a:r>
                <a:rPr lang="en-AU" sz="1200" dirty="0">
                  <a:solidFill>
                    <a:schemeClr val="bg1"/>
                  </a:solidFill>
                </a:rPr>
                <a:t>Heatstroke possible 10 minutes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CBA092B-FA48-1BC5-5B79-2975DEF639B4}"/>
                </a:ext>
              </a:extLst>
            </p:cNvPr>
            <p:cNvSpPr txBox="1"/>
            <p:nvPr/>
          </p:nvSpPr>
          <p:spPr>
            <a:xfrm>
              <a:off x="7829753" y="4368400"/>
              <a:ext cx="713657" cy="877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2000" b="1" dirty="0">
                  <a:solidFill>
                    <a:srgbClr val="FF0000"/>
                  </a:solidFill>
                </a:rPr>
                <a:t>+60</a:t>
              </a:r>
              <a:r>
                <a:rPr lang="en-AU" sz="2000" b="1" baseline="30000" dirty="0">
                  <a:solidFill>
                    <a:srgbClr val="FF0000"/>
                  </a:solidFill>
                </a:rPr>
                <a:t>C</a:t>
              </a:r>
            </a:p>
            <a:p>
              <a:pPr algn="ctr"/>
              <a:endParaRPr lang="en-AU" sz="1100" b="1" dirty="0">
                <a:solidFill>
                  <a:srgbClr val="139DD8"/>
                </a:solidFill>
              </a:endParaRPr>
            </a:p>
            <a:p>
              <a:pPr algn="ctr"/>
              <a:r>
                <a:rPr lang="en-AU" sz="2000" b="1" dirty="0">
                  <a:solidFill>
                    <a:srgbClr val="139DD8"/>
                  </a:solidFill>
                </a:rPr>
                <a:t>-</a:t>
              </a:r>
              <a:r>
                <a:rPr lang="en-AU" sz="2000" b="1" dirty="0">
                  <a:solidFill>
                    <a:srgbClr val="00B0F0"/>
                  </a:solidFill>
                </a:rPr>
                <a:t>10</a:t>
              </a:r>
              <a:r>
                <a:rPr lang="en-AU" sz="2000" b="1" baseline="30000" dirty="0">
                  <a:solidFill>
                    <a:srgbClr val="00B0F0"/>
                  </a:solidFill>
                </a:rPr>
                <a:t>C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4A0820F-D5FC-6311-D82D-67149AE5DFC3}"/>
                </a:ext>
              </a:extLst>
            </p:cNvPr>
            <p:cNvCxnSpPr/>
            <p:nvPr/>
          </p:nvCxnSpPr>
          <p:spPr>
            <a:xfrm>
              <a:off x="7643452" y="5046864"/>
              <a:ext cx="152622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996E6F6-38C8-D7BB-ECA7-F5EF7DC691DC}"/>
                </a:ext>
              </a:extLst>
            </p:cNvPr>
            <p:cNvCxnSpPr/>
            <p:nvPr/>
          </p:nvCxnSpPr>
          <p:spPr>
            <a:xfrm>
              <a:off x="7643452" y="4812847"/>
              <a:ext cx="152622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3DC65F4-3375-37BC-3997-27510AE049AD}"/>
                </a:ext>
              </a:extLst>
            </p:cNvPr>
            <p:cNvCxnSpPr/>
            <p:nvPr/>
          </p:nvCxnSpPr>
          <p:spPr>
            <a:xfrm>
              <a:off x="7643452" y="4697887"/>
              <a:ext cx="152622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DF2487A-F25B-51C9-5B11-F5092EF04A07}"/>
                </a:ext>
              </a:extLst>
            </p:cNvPr>
            <p:cNvCxnSpPr/>
            <p:nvPr/>
          </p:nvCxnSpPr>
          <p:spPr>
            <a:xfrm>
              <a:off x="7643452" y="4575200"/>
              <a:ext cx="152622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6" name="Graphic 55" descr="Thermometer outline">
              <a:extLst>
                <a:ext uri="{FF2B5EF4-FFF2-40B4-BE49-F238E27FC236}">
                  <a16:creationId xmlns:a16="http://schemas.microsoft.com/office/drawing/2014/main" id="{7401739F-AF65-63A0-E822-FA6A3D9BA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050357" y="4498029"/>
              <a:ext cx="914400" cy="944747"/>
            </a:xfrm>
            <a:prstGeom prst="rect">
              <a:avLst/>
            </a:prstGeom>
          </p:spPr>
        </p:pic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0FEC8B2-D273-AA60-7DEB-7073DC8EE66F}"/>
                </a:ext>
              </a:extLst>
            </p:cNvPr>
            <p:cNvCxnSpPr/>
            <p:nvPr/>
          </p:nvCxnSpPr>
          <p:spPr>
            <a:xfrm>
              <a:off x="7643452" y="4926394"/>
              <a:ext cx="152622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9C654CC-1E32-18A4-D016-97FE2837FF4B}"/>
                </a:ext>
              </a:extLst>
            </p:cNvPr>
            <p:cNvSpPr/>
            <p:nvPr/>
          </p:nvSpPr>
          <p:spPr>
            <a:xfrm>
              <a:off x="7438892" y="5136674"/>
              <a:ext cx="143261" cy="13540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5C18BEA3-1066-7D03-E035-870D2AFA1228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75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E808E-3EF9-8BCD-AD9B-405BCF367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7ECB5AA-3469-80CA-979B-92316E9DF7C7}"/>
              </a:ext>
            </a:extLst>
          </p:cNvPr>
          <p:cNvSpPr/>
          <p:nvPr/>
        </p:nvSpPr>
        <p:spPr>
          <a:xfrm>
            <a:off x="0" y="1208854"/>
            <a:ext cx="12192000" cy="5631366"/>
          </a:xfrm>
          <a:prstGeom prst="rect">
            <a:avLst/>
          </a:prstGeom>
          <a:solidFill>
            <a:srgbClr val="12273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4F9D52-A672-DB7D-973F-208721205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Montserrat" panose="00000500000000000000" pitchFamily="2" charset="0"/>
              </a:rPr>
              <a:t>Jurisdictional Action </a:t>
            </a:r>
          </a:p>
        </p:txBody>
      </p:sp>
      <p:grpSp>
        <p:nvGrpSpPr>
          <p:cNvPr id="3" name="Google Shape;76;p16">
            <a:extLst>
              <a:ext uri="{FF2B5EF4-FFF2-40B4-BE49-F238E27FC236}">
                <a16:creationId xmlns:a16="http://schemas.microsoft.com/office/drawing/2014/main" id="{D8C65FD8-58C4-4199-7559-CE2483EAFAAD}"/>
              </a:ext>
            </a:extLst>
          </p:cNvPr>
          <p:cNvGrpSpPr/>
          <p:nvPr/>
        </p:nvGrpSpPr>
        <p:grpSpPr>
          <a:xfrm>
            <a:off x="4444619" y="1968551"/>
            <a:ext cx="5444953" cy="4332050"/>
            <a:chOff x="2921188" y="1222350"/>
            <a:chExt cx="3301625" cy="3060725"/>
          </a:xfrm>
        </p:grpSpPr>
        <p:sp>
          <p:nvSpPr>
            <p:cNvPr id="5" name="Google Shape;77;p16">
              <a:extLst>
                <a:ext uri="{FF2B5EF4-FFF2-40B4-BE49-F238E27FC236}">
                  <a16:creationId xmlns:a16="http://schemas.microsoft.com/office/drawing/2014/main" id="{B42DB4CC-CFAE-BE79-2785-958066EEDE76}"/>
                </a:ext>
              </a:extLst>
            </p:cNvPr>
            <p:cNvSpPr/>
            <p:nvPr/>
          </p:nvSpPr>
          <p:spPr>
            <a:xfrm>
              <a:off x="5406613" y="3993500"/>
              <a:ext cx="258100" cy="289575"/>
            </a:xfrm>
            <a:custGeom>
              <a:avLst/>
              <a:gdLst/>
              <a:ahLst/>
              <a:cxnLst/>
              <a:rect l="l" t="t" r="r" b="b"/>
              <a:pathLst>
                <a:path w="10324" h="11583" extrusionOk="0">
                  <a:moveTo>
                    <a:pt x="8453" y="9174"/>
                  </a:moveTo>
                  <a:cubicBezTo>
                    <a:pt x="8455" y="9205"/>
                    <a:pt x="8456" y="9237"/>
                    <a:pt x="8458" y="9271"/>
                  </a:cubicBezTo>
                  <a:lnTo>
                    <a:pt x="8458" y="9271"/>
                  </a:lnTo>
                  <a:cubicBezTo>
                    <a:pt x="8464" y="9264"/>
                    <a:pt x="8470" y="9258"/>
                    <a:pt x="8478" y="9253"/>
                  </a:cubicBezTo>
                  <a:cubicBezTo>
                    <a:pt x="8487" y="9248"/>
                    <a:pt x="8496" y="9245"/>
                    <a:pt x="8506" y="9243"/>
                  </a:cubicBezTo>
                  <a:lnTo>
                    <a:pt x="8506" y="9243"/>
                  </a:lnTo>
                  <a:lnTo>
                    <a:pt x="8668" y="9455"/>
                  </a:lnTo>
                  <a:cubicBezTo>
                    <a:pt x="8668" y="9395"/>
                    <a:pt x="8657" y="9336"/>
                    <a:pt x="8621" y="9288"/>
                  </a:cubicBezTo>
                  <a:cubicBezTo>
                    <a:pt x="8605" y="9256"/>
                    <a:pt x="8568" y="9241"/>
                    <a:pt x="8531" y="9241"/>
                  </a:cubicBezTo>
                  <a:cubicBezTo>
                    <a:pt x="8522" y="9241"/>
                    <a:pt x="8514" y="9241"/>
                    <a:pt x="8506" y="9243"/>
                  </a:cubicBezTo>
                  <a:lnTo>
                    <a:pt x="8506" y="9243"/>
                  </a:lnTo>
                  <a:lnTo>
                    <a:pt x="8453" y="9174"/>
                  </a:lnTo>
                  <a:close/>
                  <a:moveTo>
                    <a:pt x="8458" y="9271"/>
                  </a:moveTo>
                  <a:lnTo>
                    <a:pt x="8458" y="9271"/>
                  </a:lnTo>
                  <a:cubicBezTo>
                    <a:pt x="8416" y="9329"/>
                    <a:pt x="8449" y="9440"/>
                    <a:pt x="8407" y="9514"/>
                  </a:cubicBezTo>
                  <a:cubicBezTo>
                    <a:pt x="8375" y="9559"/>
                    <a:pt x="8324" y="9573"/>
                    <a:pt x="8268" y="9573"/>
                  </a:cubicBezTo>
                  <a:cubicBezTo>
                    <a:pt x="8218" y="9573"/>
                    <a:pt x="8166" y="9561"/>
                    <a:pt x="8121" y="9550"/>
                  </a:cubicBezTo>
                  <a:cubicBezTo>
                    <a:pt x="8066" y="9530"/>
                    <a:pt x="8003" y="9509"/>
                    <a:pt x="7946" y="9509"/>
                  </a:cubicBezTo>
                  <a:cubicBezTo>
                    <a:pt x="7904" y="9509"/>
                    <a:pt x="7865" y="9520"/>
                    <a:pt x="7835" y="9550"/>
                  </a:cubicBezTo>
                  <a:cubicBezTo>
                    <a:pt x="7811" y="9574"/>
                    <a:pt x="7799" y="9610"/>
                    <a:pt x="7787" y="9645"/>
                  </a:cubicBezTo>
                  <a:cubicBezTo>
                    <a:pt x="7728" y="9812"/>
                    <a:pt x="7692" y="9991"/>
                    <a:pt x="7704" y="10169"/>
                  </a:cubicBezTo>
                  <a:cubicBezTo>
                    <a:pt x="7704" y="10348"/>
                    <a:pt x="7799" y="10515"/>
                    <a:pt x="7954" y="10610"/>
                  </a:cubicBezTo>
                  <a:cubicBezTo>
                    <a:pt x="8043" y="10662"/>
                    <a:pt x="8118" y="10686"/>
                    <a:pt x="8180" y="10686"/>
                  </a:cubicBezTo>
                  <a:cubicBezTo>
                    <a:pt x="8563" y="10686"/>
                    <a:pt x="8488" y="9798"/>
                    <a:pt x="8458" y="9271"/>
                  </a:cubicBezTo>
                  <a:close/>
                  <a:moveTo>
                    <a:pt x="793" y="1"/>
                  </a:moveTo>
                  <a:cubicBezTo>
                    <a:pt x="551" y="1"/>
                    <a:pt x="297" y="142"/>
                    <a:pt x="275" y="382"/>
                  </a:cubicBezTo>
                  <a:cubicBezTo>
                    <a:pt x="263" y="632"/>
                    <a:pt x="501" y="930"/>
                    <a:pt x="322" y="1109"/>
                  </a:cubicBezTo>
                  <a:cubicBezTo>
                    <a:pt x="275" y="1168"/>
                    <a:pt x="203" y="1192"/>
                    <a:pt x="144" y="1240"/>
                  </a:cubicBezTo>
                  <a:cubicBezTo>
                    <a:pt x="48" y="1347"/>
                    <a:pt x="1" y="1502"/>
                    <a:pt x="25" y="1644"/>
                  </a:cubicBezTo>
                  <a:cubicBezTo>
                    <a:pt x="84" y="3407"/>
                    <a:pt x="1370" y="4728"/>
                    <a:pt x="1799" y="6359"/>
                  </a:cubicBezTo>
                  <a:cubicBezTo>
                    <a:pt x="1453" y="6562"/>
                    <a:pt x="1263" y="6538"/>
                    <a:pt x="1310" y="6978"/>
                  </a:cubicBezTo>
                  <a:cubicBezTo>
                    <a:pt x="1334" y="7336"/>
                    <a:pt x="1608" y="7645"/>
                    <a:pt x="1608" y="8026"/>
                  </a:cubicBezTo>
                  <a:cubicBezTo>
                    <a:pt x="1596" y="8121"/>
                    <a:pt x="1584" y="8229"/>
                    <a:pt x="1584" y="8324"/>
                  </a:cubicBezTo>
                  <a:cubicBezTo>
                    <a:pt x="1584" y="8741"/>
                    <a:pt x="1882" y="9074"/>
                    <a:pt x="2180" y="9360"/>
                  </a:cubicBezTo>
                  <a:cubicBezTo>
                    <a:pt x="2632" y="9812"/>
                    <a:pt x="2763" y="10324"/>
                    <a:pt x="3132" y="10812"/>
                  </a:cubicBezTo>
                  <a:cubicBezTo>
                    <a:pt x="3472" y="11263"/>
                    <a:pt x="4053" y="11582"/>
                    <a:pt x="4597" y="11582"/>
                  </a:cubicBezTo>
                  <a:cubicBezTo>
                    <a:pt x="4873" y="11582"/>
                    <a:pt x="5138" y="11500"/>
                    <a:pt x="5359" y="11312"/>
                  </a:cubicBezTo>
                  <a:cubicBezTo>
                    <a:pt x="5906" y="10848"/>
                    <a:pt x="5978" y="9919"/>
                    <a:pt x="6621" y="9622"/>
                  </a:cubicBezTo>
                  <a:cubicBezTo>
                    <a:pt x="6859" y="9514"/>
                    <a:pt x="7121" y="9514"/>
                    <a:pt x="7371" y="9455"/>
                  </a:cubicBezTo>
                  <a:cubicBezTo>
                    <a:pt x="7716" y="9372"/>
                    <a:pt x="8037" y="9193"/>
                    <a:pt x="8276" y="8943"/>
                  </a:cubicBezTo>
                  <a:lnTo>
                    <a:pt x="8453" y="9174"/>
                  </a:lnTo>
                  <a:lnTo>
                    <a:pt x="8453" y="9174"/>
                  </a:lnTo>
                  <a:cubicBezTo>
                    <a:pt x="8448" y="9073"/>
                    <a:pt x="8447" y="8992"/>
                    <a:pt x="8454" y="8943"/>
                  </a:cubicBezTo>
                  <a:cubicBezTo>
                    <a:pt x="8514" y="8538"/>
                    <a:pt x="8728" y="8169"/>
                    <a:pt x="8835" y="7776"/>
                  </a:cubicBezTo>
                  <a:cubicBezTo>
                    <a:pt x="8942" y="7348"/>
                    <a:pt x="8990" y="6919"/>
                    <a:pt x="9073" y="6490"/>
                  </a:cubicBezTo>
                  <a:cubicBezTo>
                    <a:pt x="9118" y="6254"/>
                    <a:pt x="9238" y="5964"/>
                    <a:pt x="9463" y="5964"/>
                  </a:cubicBezTo>
                  <a:cubicBezTo>
                    <a:pt x="9476" y="5964"/>
                    <a:pt x="9489" y="5964"/>
                    <a:pt x="9502" y="5966"/>
                  </a:cubicBezTo>
                  <a:cubicBezTo>
                    <a:pt x="9566" y="5976"/>
                    <a:pt x="9617" y="6013"/>
                    <a:pt x="9680" y="6013"/>
                  </a:cubicBezTo>
                  <a:cubicBezTo>
                    <a:pt x="9699" y="6013"/>
                    <a:pt x="9719" y="6010"/>
                    <a:pt x="9740" y="6002"/>
                  </a:cubicBezTo>
                  <a:cubicBezTo>
                    <a:pt x="9835" y="5978"/>
                    <a:pt x="9859" y="5859"/>
                    <a:pt x="9871" y="5764"/>
                  </a:cubicBezTo>
                  <a:cubicBezTo>
                    <a:pt x="9919" y="5538"/>
                    <a:pt x="9954" y="5312"/>
                    <a:pt x="9978" y="5085"/>
                  </a:cubicBezTo>
                  <a:cubicBezTo>
                    <a:pt x="10050" y="4597"/>
                    <a:pt x="10097" y="4121"/>
                    <a:pt x="10157" y="3633"/>
                  </a:cubicBezTo>
                  <a:lnTo>
                    <a:pt x="10228" y="2942"/>
                  </a:lnTo>
                  <a:cubicBezTo>
                    <a:pt x="10276" y="2573"/>
                    <a:pt x="10323" y="2156"/>
                    <a:pt x="10038" y="1859"/>
                  </a:cubicBezTo>
                  <a:cubicBezTo>
                    <a:pt x="9840" y="1644"/>
                    <a:pt x="9544" y="1591"/>
                    <a:pt x="9243" y="1591"/>
                  </a:cubicBezTo>
                  <a:cubicBezTo>
                    <a:pt x="9126" y="1591"/>
                    <a:pt x="9008" y="1599"/>
                    <a:pt x="8895" y="1609"/>
                  </a:cubicBezTo>
                  <a:cubicBezTo>
                    <a:pt x="7823" y="1704"/>
                    <a:pt x="6704" y="1811"/>
                    <a:pt x="5763" y="2359"/>
                  </a:cubicBezTo>
                  <a:cubicBezTo>
                    <a:pt x="5513" y="2502"/>
                    <a:pt x="5263" y="2680"/>
                    <a:pt x="4978" y="2752"/>
                  </a:cubicBezTo>
                  <a:cubicBezTo>
                    <a:pt x="4926" y="2762"/>
                    <a:pt x="4874" y="2768"/>
                    <a:pt x="4820" y="2768"/>
                  </a:cubicBezTo>
                  <a:cubicBezTo>
                    <a:pt x="4576" y="2768"/>
                    <a:pt x="4327" y="2655"/>
                    <a:pt x="4239" y="2430"/>
                  </a:cubicBezTo>
                  <a:cubicBezTo>
                    <a:pt x="4216" y="2335"/>
                    <a:pt x="4192" y="2228"/>
                    <a:pt x="4168" y="2133"/>
                  </a:cubicBezTo>
                  <a:cubicBezTo>
                    <a:pt x="4085" y="1764"/>
                    <a:pt x="3715" y="1525"/>
                    <a:pt x="3358" y="1394"/>
                  </a:cubicBezTo>
                  <a:cubicBezTo>
                    <a:pt x="3049" y="1275"/>
                    <a:pt x="2715" y="1216"/>
                    <a:pt x="2418" y="1073"/>
                  </a:cubicBezTo>
                  <a:cubicBezTo>
                    <a:pt x="1834" y="763"/>
                    <a:pt x="1549" y="73"/>
                    <a:pt x="822" y="1"/>
                  </a:cubicBezTo>
                  <a:cubicBezTo>
                    <a:pt x="813" y="1"/>
                    <a:pt x="803" y="1"/>
                    <a:pt x="793" y="1"/>
                  </a:cubicBezTo>
                  <a:close/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B6D7A8"/>
                </a:solidFill>
              </a:endParaRPr>
            </a:p>
          </p:txBody>
        </p:sp>
        <p:sp>
          <p:nvSpPr>
            <p:cNvPr id="6" name="Google Shape;78;p16">
              <a:extLst>
                <a:ext uri="{FF2B5EF4-FFF2-40B4-BE49-F238E27FC236}">
                  <a16:creationId xmlns:a16="http://schemas.microsoft.com/office/drawing/2014/main" id="{8E6A1A89-E842-41BC-8518-3B63D83228C3}"/>
                </a:ext>
              </a:extLst>
            </p:cNvPr>
            <p:cNvSpPr/>
            <p:nvPr/>
          </p:nvSpPr>
          <p:spPr>
            <a:xfrm>
              <a:off x="4845538" y="3489300"/>
              <a:ext cx="118775" cy="54650"/>
            </a:xfrm>
            <a:custGeom>
              <a:avLst/>
              <a:gdLst/>
              <a:ahLst/>
              <a:cxnLst/>
              <a:rect l="l" t="t" r="r" b="b"/>
              <a:pathLst>
                <a:path w="4751" h="2186" extrusionOk="0">
                  <a:moveTo>
                    <a:pt x="4739" y="0"/>
                  </a:moveTo>
                  <a:cubicBezTo>
                    <a:pt x="4603" y="121"/>
                    <a:pt x="4558" y="300"/>
                    <a:pt x="4599" y="461"/>
                  </a:cubicBezTo>
                  <a:lnTo>
                    <a:pt x="4599" y="461"/>
                  </a:lnTo>
                  <a:lnTo>
                    <a:pt x="4739" y="0"/>
                  </a:lnTo>
                  <a:close/>
                  <a:moveTo>
                    <a:pt x="2505" y="424"/>
                  </a:moveTo>
                  <a:cubicBezTo>
                    <a:pt x="2372" y="424"/>
                    <a:pt x="2240" y="429"/>
                    <a:pt x="2108" y="441"/>
                  </a:cubicBezTo>
                  <a:cubicBezTo>
                    <a:pt x="1298" y="512"/>
                    <a:pt x="477" y="857"/>
                    <a:pt x="0" y="1524"/>
                  </a:cubicBezTo>
                  <a:cubicBezTo>
                    <a:pt x="643" y="1960"/>
                    <a:pt x="1391" y="2185"/>
                    <a:pt x="2142" y="2185"/>
                  </a:cubicBezTo>
                  <a:cubicBezTo>
                    <a:pt x="2602" y="2185"/>
                    <a:pt x="3062" y="2101"/>
                    <a:pt x="3501" y="1929"/>
                  </a:cubicBezTo>
                  <a:cubicBezTo>
                    <a:pt x="4060" y="1703"/>
                    <a:pt x="4596" y="1286"/>
                    <a:pt x="4751" y="703"/>
                  </a:cubicBezTo>
                  <a:cubicBezTo>
                    <a:pt x="4673" y="638"/>
                    <a:pt x="4622" y="552"/>
                    <a:pt x="4599" y="461"/>
                  </a:cubicBezTo>
                  <a:lnTo>
                    <a:pt x="4599" y="461"/>
                  </a:lnTo>
                  <a:lnTo>
                    <a:pt x="4525" y="703"/>
                  </a:lnTo>
                  <a:cubicBezTo>
                    <a:pt x="3857" y="563"/>
                    <a:pt x="3182" y="424"/>
                    <a:pt x="2505" y="424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79;p16">
              <a:extLst>
                <a:ext uri="{FF2B5EF4-FFF2-40B4-BE49-F238E27FC236}">
                  <a16:creationId xmlns:a16="http://schemas.microsoft.com/office/drawing/2014/main" id="{D870F3E2-64AE-414C-34FE-55D5A373F8FC}"/>
                </a:ext>
              </a:extLst>
            </p:cNvPr>
            <p:cNvSpPr/>
            <p:nvPr/>
          </p:nvSpPr>
          <p:spPr>
            <a:xfrm>
              <a:off x="5650988" y="3991100"/>
              <a:ext cx="29750" cy="13175"/>
            </a:xfrm>
            <a:custGeom>
              <a:avLst/>
              <a:gdLst/>
              <a:ahLst/>
              <a:cxnLst/>
              <a:rect l="l" t="t" r="r" b="b"/>
              <a:pathLst>
                <a:path w="1190" h="527" extrusionOk="0">
                  <a:moveTo>
                    <a:pt x="720" y="1"/>
                  </a:moveTo>
                  <a:cubicBezTo>
                    <a:pt x="678" y="1"/>
                    <a:pt x="637" y="5"/>
                    <a:pt x="596" y="14"/>
                  </a:cubicBezTo>
                  <a:cubicBezTo>
                    <a:pt x="394" y="38"/>
                    <a:pt x="191" y="85"/>
                    <a:pt x="1" y="145"/>
                  </a:cubicBezTo>
                  <a:cubicBezTo>
                    <a:pt x="125" y="287"/>
                    <a:pt x="302" y="363"/>
                    <a:pt x="487" y="363"/>
                  </a:cubicBezTo>
                  <a:cubicBezTo>
                    <a:pt x="526" y="363"/>
                    <a:pt x="565" y="359"/>
                    <a:pt x="604" y="353"/>
                  </a:cubicBezTo>
                  <a:lnTo>
                    <a:pt x="604" y="353"/>
                  </a:lnTo>
                  <a:lnTo>
                    <a:pt x="798" y="466"/>
                  </a:lnTo>
                  <a:cubicBezTo>
                    <a:pt x="846" y="502"/>
                    <a:pt x="894" y="514"/>
                    <a:pt x="953" y="526"/>
                  </a:cubicBezTo>
                  <a:cubicBezTo>
                    <a:pt x="957" y="526"/>
                    <a:pt x="960" y="526"/>
                    <a:pt x="964" y="526"/>
                  </a:cubicBezTo>
                  <a:cubicBezTo>
                    <a:pt x="1123" y="526"/>
                    <a:pt x="1189" y="261"/>
                    <a:pt x="1084" y="133"/>
                  </a:cubicBezTo>
                  <a:cubicBezTo>
                    <a:pt x="976" y="43"/>
                    <a:pt x="848" y="1"/>
                    <a:pt x="720" y="1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B6D7A8"/>
                </a:solidFill>
              </a:endParaRPr>
            </a:p>
          </p:txBody>
        </p:sp>
        <p:sp>
          <p:nvSpPr>
            <p:cNvPr id="9" name="Google Shape;80;p16">
              <a:extLst>
                <a:ext uri="{FF2B5EF4-FFF2-40B4-BE49-F238E27FC236}">
                  <a16:creationId xmlns:a16="http://schemas.microsoft.com/office/drawing/2014/main" id="{F804CFCB-42E3-DC99-4541-1F86EDFA84AC}"/>
                </a:ext>
              </a:extLst>
            </p:cNvPr>
            <p:cNvSpPr/>
            <p:nvPr/>
          </p:nvSpPr>
          <p:spPr>
            <a:xfrm>
              <a:off x="5640288" y="3928800"/>
              <a:ext cx="36625" cy="52550"/>
            </a:xfrm>
            <a:custGeom>
              <a:avLst/>
              <a:gdLst/>
              <a:ahLst/>
              <a:cxnLst/>
              <a:rect l="l" t="t" r="r" b="b"/>
              <a:pathLst>
                <a:path w="1465" h="2102" extrusionOk="0">
                  <a:moveTo>
                    <a:pt x="523" y="0"/>
                  </a:moveTo>
                  <a:cubicBezTo>
                    <a:pt x="496" y="0"/>
                    <a:pt x="465" y="13"/>
                    <a:pt x="429" y="41"/>
                  </a:cubicBezTo>
                  <a:lnTo>
                    <a:pt x="155" y="268"/>
                  </a:lnTo>
                  <a:cubicBezTo>
                    <a:pt x="72" y="315"/>
                    <a:pt x="12" y="399"/>
                    <a:pt x="0" y="494"/>
                  </a:cubicBezTo>
                  <a:cubicBezTo>
                    <a:pt x="0" y="661"/>
                    <a:pt x="250" y="720"/>
                    <a:pt x="333" y="863"/>
                  </a:cubicBezTo>
                  <a:cubicBezTo>
                    <a:pt x="405" y="982"/>
                    <a:pt x="369" y="1137"/>
                    <a:pt x="369" y="1268"/>
                  </a:cubicBezTo>
                  <a:cubicBezTo>
                    <a:pt x="369" y="1393"/>
                    <a:pt x="460" y="1527"/>
                    <a:pt x="570" y="1527"/>
                  </a:cubicBezTo>
                  <a:cubicBezTo>
                    <a:pt x="586" y="1527"/>
                    <a:pt x="603" y="1524"/>
                    <a:pt x="619" y="1518"/>
                  </a:cubicBezTo>
                  <a:lnTo>
                    <a:pt x="619" y="1518"/>
                  </a:lnTo>
                  <a:cubicBezTo>
                    <a:pt x="822" y="1601"/>
                    <a:pt x="595" y="1935"/>
                    <a:pt x="774" y="2066"/>
                  </a:cubicBezTo>
                  <a:cubicBezTo>
                    <a:pt x="823" y="2090"/>
                    <a:pt x="875" y="2102"/>
                    <a:pt x="928" y="2102"/>
                  </a:cubicBezTo>
                  <a:cubicBezTo>
                    <a:pt x="1030" y="2102"/>
                    <a:pt x="1132" y="2057"/>
                    <a:pt x="1203" y="1970"/>
                  </a:cubicBezTo>
                  <a:cubicBezTo>
                    <a:pt x="1393" y="1780"/>
                    <a:pt x="1465" y="1494"/>
                    <a:pt x="1369" y="1232"/>
                  </a:cubicBezTo>
                  <a:cubicBezTo>
                    <a:pt x="1262" y="970"/>
                    <a:pt x="1012" y="792"/>
                    <a:pt x="881" y="553"/>
                  </a:cubicBezTo>
                  <a:cubicBezTo>
                    <a:pt x="810" y="422"/>
                    <a:pt x="774" y="268"/>
                    <a:pt x="691" y="149"/>
                  </a:cubicBezTo>
                  <a:cubicBezTo>
                    <a:pt x="633" y="66"/>
                    <a:pt x="586" y="0"/>
                    <a:pt x="523" y="0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B6D7A8"/>
                </a:solidFill>
              </a:endParaRPr>
            </a:p>
          </p:txBody>
        </p:sp>
        <p:sp>
          <p:nvSpPr>
            <p:cNvPr id="10" name="Google Shape;81;p16">
              <a:extLst>
                <a:ext uri="{FF2B5EF4-FFF2-40B4-BE49-F238E27FC236}">
                  <a16:creationId xmlns:a16="http://schemas.microsoft.com/office/drawing/2014/main" id="{1A75C4D0-ABE1-E7DD-4E8E-DBD13F982FF6}"/>
                </a:ext>
              </a:extLst>
            </p:cNvPr>
            <p:cNvSpPr/>
            <p:nvPr/>
          </p:nvSpPr>
          <p:spPr>
            <a:xfrm>
              <a:off x="5031863" y="1222350"/>
              <a:ext cx="1182025" cy="1588825"/>
            </a:xfrm>
            <a:custGeom>
              <a:avLst/>
              <a:gdLst/>
              <a:ahLst/>
              <a:cxnLst/>
              <a:rect l="l" t="t" r="r" b="b"/>
              <a:pathLst>
                <a:path w="47281" h="63553" extrusionOk="0">
                  <a:moveTo>
                    <a:pt x="16253" y="0"/>
                  </a:moveTo>
                  <a:cubicBezTo>
                    <a:pt x="14753" y="2001"/>
                    <a:pt x="13705" y="4310"/>
                    <a:pt x="13193" y="6763"/>
                  </a:cubicBezTo>
                  <a:cubicBezTo>
                    <a:pt x="12859" y="8418"/>
                    <a:pt x="12717" y="10109"/>
                    <a:pt x="12776" y="11788"/>
                  </a:cubicBezTo>
                  <a:cubicBezTo>
                    <a:pt x="12812" y="13073"/>
                    <a:pt x="12931" y="14347"/>
                    <a:pt x="12883" y="15633"/>
                  </a:cubicBezTo>
                  <a:cubicBezTo>
                    <a:pt x="12824" y="17586"/>
                    <a:pt x="12407" y="19503"/>
                    <a:pt x="11645" y="21301"/>
                  </a:cubicBezTo>
                  <a:cubicBezTo>
                    <a:pt x="10824" y="23241"/>
                    <a:pt x="9407" y="25146"/>
                    <a:pt x="7371" y="25563"/>
                  </a:cubicBezTo>
                  <a:cubicBezTo>
                    <a:pt x="5835" y="25206"/>
                    <a:pt x="4870" y="23730"/>
                    <a:pt x="3668" y="22718"/>
                  </a:cubicBezTo>
                  <a:cubicBezTo>
                    <a:pt x="2775" y="21979"/>
                    <a:pt x="1727" y="21455"/>
                    <a:pt x="691" y="20920"/>
                  </a:cubicBezTo>
                  <a:cubicBezTo>
                    <a:pt x="465" y="20801"/>
                    <a:pt x="227" y="20670"/>
                    <a:pt x="1" y="20539"/>
                  </a:cubicBezTo>
                  <a:lnTo>
                    <a:pt x="1" y="51912"/>
                  </a:lnTo>
                  <a:lnTo>
                    <a:pt x="9430" y="51912"/>
                  </a:lnTo>
                  <a:lnTo>
                    <a:pt x="9430" y="63413"/>
                  </a:lnTo>
                  <a:cubicBezTo>
                    <a:pt x="14339" y="63483"/>
                    <a:pt x="20597" y="63553"/>
                    <a:pt x="25126" y="63553"/>
                  </a:cubicBezTo>
                  <a:cubicBezTo>
                    <a:pt x="28309" y="63553"/>
                    <a:pt x="30637" y="63518"/>
                    <a:pt x="31040" y="63425"/>
                  </a:cubicBezTo>
                  <a:cubicBezTo>
                    <a:pt x="31284" y="63329"/>
                    <a:pt x="31535" y="63295"/>
                    <a:pt x="31789" y="63295"/>
                  </a:cubicBezTo>
                  <a:cubicBezTo>
                    <a:pt x="32105" y="63295"/>
                    <a:pt x="32426" y="63348"/>
                    <a:pt x="32743" y="63401"/>
                  </a:cubicBezTo>
                  <a:cubicBezTo>
                    <a:pt x="33051" y="63451"/>
                    <a:pt x="33346" y="63497"/>
                    <a:pt x="33621" y="63497"/>
                  </a:cubicBezTo>
                  <a:cubicBezTo>
                    <a:pt x="33802" y="63497"/>
                    <a:pt x="33975" y="63477"/>
                    <a:pt x="34136" y="63425"/>
                  </a:cubicBezTo>
                  <a:cubicBezTo>
                    <a:pt x="34707" y="63234"/>
                    <a:pt x="34803" y="63139"/>
                    <a:pt x="34993" y="62937"/>
                  </a:cubicBezTo>
                  <a:cubicBezTo>
                    <a:pt x="35160" y="62770"/>
                    <a:pt x="35338" y="62615"/>
                    <a:pt x="35529" y="62472"/>
                  </a:cubicBezTo>
                  <a:cubicBezTo>
                    <a:pt x="35874" y="62210"/>
                    <a:pt x="36303" y="62056"/>
                    <a:pt x="36732" y="62032"/>
                  </a:cubicBezTo>
                  <a:cubicBezTo>
                    <a:pt x="37124" y="61984"/>
                    <a:pt x="37505" y="61889"/>
                    <a:pt x="37863" y="61734"/>
                  </a:cubicBezTo>
                  <a:cubicBezTo>
                    <a:pt x="38216" y="61583"/>
                    <a:pt x="38504" y="61527"/>
                    <a:pt x="38746" y="61527"/>
                  </a:cubicBezTo>
                  <a:cubicBezTo>
                    <a:pt x="39132" y="61527"/>
                    <a:pt x="39402" y="61669"/>
                    <a:pt x="39637" y="61794"/>
                  </a:cubicBezTo>
                  <a:cubicBezTo>
                    <a:pt x="39887" y="61949"/>
                    <a:pt x="40172" y="62032"/>
                    <a:pt x="40470" y="62032"/>
                  </a:cubicBezTo>
                  <a:cubicBezTo>
                    <a:pt x="41315" y="62032"/>
                    <a:pt x="41577" y="62127"/>
                    <a:pt x="41899" y="62544"/>
                  </a:cubicBezTo>
                  <a:cubicBezTo>
                    <a:pt x="42018" y="62722"/>
                    <a:pt x="42161" y="62865"/>
                    <a:pt x="42327" y="62996"/>
                  </a:cubicBezTo>
                  <a:cubicBezTo>
                    <a:pt x="42458" y="63103"/>
                    <a:pt x="42589" y="63199"/>
                    <a:pt x="42720" y="63282"/>
                  </a:cubicBezTo>
                  <a:cubicBezTo>
                    <a:pt x="42828" y="63246"/>
                    <a:pt x="42935" y="63222"/>
                    <a:pt x="43042" y="63222"/>
                  </a:cubicBezTo>
                  <a:cubicBezTo>
                    <a:pt x="43209" y="63222"/>
                    <a:pt x="43363" y="63270"/>
                    <a:pt x="43494" y="63377"/>
                  </a:cubicBezTo>
                  <a:cubicBezTo>
                    <a:pt x="43637" y="63342"/>
                    <a:pt x="43768" y="63306"/>
                    <a:pt x="43911" y="63258"/>
                  </a:cubicBezTo>
                  <a:cubicBezTo>
                    <a:pt x="44435" y="63080"/>
                    <a:pt x="44566" y="62830"/>
                    <a:pt x="44733" y="62520"/>
                  </a:cubicBezTo>
                  <a:cubicBezTo>
                    <a:pt x="44816" y="62330"/>
                    <a:pt x="44935" y="62163"/>
                    <a:pt x="45078" y="62008"/>
                  </a:cubicBezTo>
                  <a:cubicBezTo>
                    <a:pt x="45268" y="61818"/>
                    <a:pt x="46149" y="61544"/>
                    <a:pt x="47280" y="61246"/>
                  </a:cubicBezTo>
                  <a:cubicBezTo>
                    <a:pt x="47149" y="59591"/>
                    <a:pt x="46066" y="58067"/>
                    <a:pt x="45090" y="56662"/>
                  </a:cubicBezTo>
                  <a:cubicBezTo>
                    <a:pt x="43875" y="54924"/>
                    <a:pt x="42744" y="53090"/>
                    <a:pt x="42161" y="51066"/>
                  </a:cubicBezTo>
                  <a:cubicBezTo>
                    <a:pt x="41565" y="48983"/>
                    <a:pt x="41173" y="46268"/>
                    <a:pt x="39089" y="45673"/>
                  </a:cubicBezTo>
                  <a:lnTo>
                    <a:pt x="39089" y="45673"/>
                  </a:lnTo>
                  <a:cubicBezTo>
                    <a:pt x="39152" y="46169"/>
                    <a:pt x="38682" y="46637"/>
                    <a:pt x="38193" y="46637"/>
                  </a:cubicBezTo>
                  <a:cubicBezTo>
                    <a:pt x="38130" y="46637"/>
                    <a:pt x="38067" y="46629"/>
                    <a:pt x="38005" y="46613"/>
                  </a:cubicBezTo>
                  <a:cubicBezTo>
                    <a:pt x="37744" y="41851"/>
                    <a:pt x="35327" y="37457"/>
                    <a:pt x="31445" y="34671"/>
                  </a:cubicBezTo>
                  <a:cubicBezTo>
                    <a:pt x="29695" y="33445"/>
                    <a:pt x="27480" y="32266"/>
                    <a:pt x="27183" y="30135"/>
                  </a:cubicBezTo>
                  <a:cubicBezTo>
                    <a:pt x="27111" y="29683"/>
                    <a:pt x="27183" y="29218"/>
                    <a:pt x="27397" y="28813"/>
                  </a:cubicBezTo>
                  <a:cubicBezTo>
                    <a:pt x="27540" y="28552"/>
                    <a:pt x="27766" y="28337"/>
                    <a:pt x="27909" y="28075"/>
                  </a:cubicBezTo>
                  <a:cubicBezTo>
                    <a:pt x="28552" y="26837"/>
                    <a:pt x="27147" y="25599"/>
                    <a:pt x="26456" y="24384"/>
                  </a:cubicBezTo>
                  <a:cubicBezTo>
                    <a:pt x="25611" y="22896"/>
                    <a:pt x="25837" y="21063"/>
                    <a:pt x="25706" y="19360"/>
                  </a:cubicBezTo>
                  <a:cubicBezTo>
                    <a:pt x="25563" y="17645"/>
                    <a:pt x="24694" y="15681"/>
                    <a:pt x="23004" y="15467"/>
                  </a:cubicBezTo>
                  <a:cubicBezTo>
                    <a:pt x="22384" y="15395"/>
                    <a:pt x="21682" y="15538"/>
                    <a:pt x="21230" y="15109"/>
                  </a:cubicBezTo>
                  <a:cubicBezTo>
                    <a:pt x="21039" y="14883"/>
                    <a:pt x="20896" y="14609"/>
                    <a:pt x="20837" y="14312"/>
                  </a:cubicBezTo>
                  <a:cubicBezTo>
                    <a:pt x="20170" y="11919"/>
                    <a:pt x="19837" y="9442"/>
                    <a:pt x="19860" y="6954"/>
                  </a:cubicBezTo>
                  <a:lnTo>
                    <a:pt x="19860" y="6954"/>
                  </a:lnTo>
                  <a:cubicBezTo>
                    <a:pt x="19825" y="6958"/>
                    <a:pt x="19788" y="6961"/>
                    <a:pt x="19749" y="6961"/>
                  </a:cubicBezTo>
                  <a:cubicBezTo>
                    <a:pt x="19209" y="6961"/>
                    <a:pt x="18348" y="6515"/>
                    <a:pt x="18182" y="6049"/>
                  </a:cubicBezTo>
                  <a:cubicBezTo>
                    <a:pt x="18015" y="5549"/>
                    <a:pt x="18051" y="5001"/>
                    <a:pt x="18039" y="4465"/>
                  </a:cubicBezTo>
                  <a:cubicBezTo>
                    <a:pt x="17991" y="2822"/>
                    <a:pt x="17348" y="1239"/>
                    <a:pt x="16253" y="0"/>
                  </a:cubicBezTo>
                  <a:close/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82;p16">
              <a:extLst>
                <a:ext uri="{FF2B5EF4-FFF2-40B4-BE49-F238E27FC236}">
                  <a16:creationId xmlns:a16="http://schemas.microsoft.com/office/drawing/2014/main" id="{3784DA80-27AD-B6FE-88DC-724FD338E27F}"/>
                </a:ext>
              </a:extLst>
            </p:cNvPr>
            <p:cNvSpPr/>
            <p:nvPr/>
          </p:nvSpPr>
          <p:spPr>
            <a:xfrm>
              <a:off x="4248138" y="1256775"/>
              <a:ext cx="758150" cy="1263075"/>
            </a:xfrm>
            <a:custGeom>
              <a:avLst/>
              <a:gdLst/>
              <a:ahLst/>
              <a:cxnLst/>
              <a:rect l="l" t="t" r="r" b="b"/>
              <a:pathLst>
                <a:path w="30326" h="50523" extrusionOk="0">
                  <a:moveTo>
                    <a:pt x="10547" y="1"/>
                  </a:moveTo>
                  <a:cubicBezTo>
                    <a:pt x="10408" y="1"/>
                    <a:pt x="10270" y="24"/>
                    <a:pt x="10133" y="76"/>
                  </a:cubicBezTo>
                  <a:cubicBezTo>
                    <a:pt x="9835" y="1231"/>
                    <a:pt x="12121" y="1612"/>
                    <a:pt x="11847" y="2993"/>
                  </a:cubicBezTo>
                  <a:cubicBezTo>
                    <a:pt x="11728" y="3505"/>
                    <a:pt x="11323" y="3898"/>
                    <a:pt x="10800" y="4005"/>
                  </a:cubicBezTo>
                  <a:cubicBezTo>
                    <a:pt x="10611" y="4048"/>
                    <a:pt x="10427" y="4067"/>
                    <a:pt x="10247" y="4067"/>
                  </a:cubicBezTo>
                  <a:cubicBezTo>
                    <a:pt x="9131" y="4067"/>
                    <a:pt x="8158" y="3352"/>
                    <a:pt x="7061" y="3291"/>
                  </a:cubicBezTo>
                  <a:cubicBezTo>
                    <a:pt x="7015" y="3288"/>
                    <a:pt x="6970" y="3287"/>
                    <a:pt x="6925" y="3287"/>
                  </a:cubicBezTo>
                  <a:cubicBezTo>
                    <a:pt x="4998" y="3287"/>
                    <a:pt x="3658" y="5248"/>
                    <a:pt x="2727" y="6958"/>
                  </a:cubicBezTo>
                  <a:lnTo>
                    <a:pt x="1441" y="9303"/>
                  </a:lnTo>
                  <a:cubicBezTo>
                    <a:pt x="1001" y="10089"/>
                    <a:pt x="572" y="10875"/>
                    <a:pt x="167" y="11673"/>
                  </a:cubicBezTo>
                  <a:cubicBezTo>
                    <a:pt x="1" y="11994"/>
                    <a:pt x="48" y="12375"/>
                    <a:pt x="298" y="12649"/>
                  </a:cubicBezTo>
                  <a:lnTo>
                    <a:pt x="727" y="13113"/>
                  </a:lnTo>
                  <a:cubicBezTo>
                    <a:pt x="1025" y="13435"/>
                    <a:pt x="834" y="14006"/>
                    <a:pt x="834" y="14006"/>
                  </a:cubicBezTo>
                  <a:lnTo>
                    <a:pt x="834" y="50523"/>
                  </a:lnTo>
                  <a:lnTo>
                    <a:pt x="30326" y="50523"/>
                  </a:lnTo>
                  <a:lnTo>
                    <a:pt x="30326" y="18590"/>
                  </a:lnTo>
                  <a:cubicBezTo>
                    <a:pt x="27742" y="17102"/>
                    <a:pt x="25289" y="15411"/>
                    <a:pt x="22992" y="13506"/>
                  </a:cubicBezTo>
                  <a:cubicBezTo>
                    <a:pt x="22765" y="13328"/>
                    <a:pt x="22611" y="13066"/>
                    <a:pt x="22587" y="12780"/>
                  </a:cubicBezTo>
                  <a:cubicBezTo>
                    <a:pt x="22527" y="12054"/>
                    <a:pt x="23230" y="11911"/>
                    <a:pt x="23623" y="11494"/>
                  </a:cubicBezTo>
                  <a:cubicBezTo>
                    <a:pt x="24444" y="10613"/>
                    <a:pt x="23492" y="9041"/>
                    <a:pt x="24111" y="8006"/>
                  </a:cubicBezTo>
                  <a:cubicBezTo>
                    <a:pt x="24337" y="7625"/>
                    <a:pt x="24742" y="7398"/>
                    <a:pt x="25099" y="7124"/>
                  </a:cubicBezTo>
                  <a:cubicBezTo>
                    <a:pt x="26563" y="5934"/>
                    <a:pt x="27159" y="3969"/>
                    <a:pt x="26587" y="2171"/>
                  </a:cubicBezTo>
                  <a:lnTo>
                    <a:pt x="26587" y="2171"/>
                  </a:lnTo>
                  <a:cubicBezTo>
                    <a:pt x="25790" y="2564"/>
                    <a:pt x="25313" y="3398"/>
                    <a:pt x="25349" y="4279"/>
                  </a:cubicBezTo>
                  <a:cubicBezTo>
                    <a:pt x="25207" y="4334"/>
                    <a:pt x="25066" y="4358"/>
                    <a:pt x="24927" y="4358"/>
                  </a:cubicBezTo>
                  <a:cubicBezTo>
                    <a:pt x="24076" y="4358"/>
                    <a:pt x="23271" y="3455"/>
                    <a:pt x="22361" y="3219"/>
                  </a:cubicBezTo>
                  <a:cubicBezTo>
                    <a:pt x="22155" y="3163"/>
                    <a:pt x="21946" y="3144"/>
                    <a:pt x="21736" y="3144"/>
                  </a:cubicBezTo>
                  <a:cubicBezTo>
                    <a:pt x="21411" y="3144"/>
                    <a:pt x="21083" y="3190"/>
                    <a:pt x="20765" y="3219"/>
                  </a:cubicBezTo>
                  <a:cubicBezTo>
                    <a:pt x="20377" y="3256"/>
                    <a:pt x="19990" y="3274"/>
                    <a:pt x="19603" y="3274"/>
                  </a:cubicBezTo>
                  <a:cubicBezTo>
                    <a:pt x="16987" y="3274"/>
                    <a:pt x="14428" y="2439"/>
                    <a:pt x="12312" y="862"/>
                  </a:cubicBezTo>
                  <a:cubicBezTo>
                    <a:pt x="11786" y="463"/>
                    <a:pt x="11166" y="1"/>
                    <a:pt x="10547" y="1"/>
                  </a:cubicBezTo>
                  <a:close/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83;p16">
              <a:extLst>
                <a:ext uri="{FF2B5EF4-FFF2-40B4-BE49-F238E27FC236}">
                  <a16:creationId xmlns:a16="http://schemas.microsoft.com/office/drawing/2014/main" id="{FFB3EA99-D9F5-A741-9A90-5E196BDD0AFD}"/>
                </a:ext>
              </a:extLst>
            </p:cNvPr>
            <p:cNvSpPr/>
            <p:nvPr/>
          </p:nvSpPr>
          <p:spPr>
            <a:xfrm>
              <a:off x="2921188" y="1523450"/>
              <a:ext cx="1322225" cy="2003400"/>
            </a:xfrm>
            <a:custGeom>
              <a:avLst/>
              <a:gdLst/>
              <a:ahLst/>
              <a:cxnLst/>
              <a:rect l="l" t="t" r="r" b="b"/>
              <a:pathLst>
                <a:path w="52889" h="80136" extrusionOk="0">
                  <a:moveTo>
                    <a:pt x="43455" y="1"/>
                  </a:moveTo>
                  <a:cubicBezTo>
                    <a:pt x="42734" y="1"/>
                    <a:pt x="42003" y="271"/>
                    <a:pt x="41482" y="779"/>
                  </a:cubicBezTo>
                  <a:cubicBezTo>
                    <a:pt x="40660" y="1601"/>
                    <a:pt x="39684" y="1970"/>
                    <a:pt x="38684" y="2696"/>
                  </a:cubicBezTo>
                  <a:cubicBezTo>
                    <a:pt x="38124" y="3101"/>
                    <a:pt x="37541" y="3542"/>
                    <a:pt x="37243" y="4161"/>
                  </a:cubicBezTo>
                  <a:cubicBezTo>
                    <a:pt x="36958" y="4792"/>
                    <a:pt x="36993" y="5494"/>
                    <a:pt x="36779" y="6125"/>
                  </a:cubicBezTo>
                  <a:cubicBezTo>
                    <a:pt x="36600" y="6663"/>
                    <a:pt x="36104" y="7176"/>
                    <a:pt x="35584" y="7176"/>
                  </a:cubicBezTo>
                  <a:cubicBezTo>
                    <a:pt x="35482" y="7176"/>
                    <a:pt x="35380" y="7156"/>
                    <a:pt x="35279" y="7114"/>
                  </a:cubicBezTo>
                  <a:lnTo>
                    <a:pt x="35279" y="7114"/>
                  </a:lnTo>
                  <a:cubicBezTo>
                    <a:pt x="35469" y="7971"/>
                    <a:pt x="35624" y="8935"/>
                    <a:pt x="35148" y="9685"/>
                  </a:cubicBezTo>
                  <a:cubicBezTo>
                    <a:pt x="34903" y="10064"/>
                    <a:pt x="34421" y="10274"/>
                    <a:pt x="33975" y="10274"/>
                  </a:cubicBezTo>
                  <a:cubicBezTo>
                    <a:pt x="33552" y="10274"/>
                    <a:pt x="33162" y="10085"/>
                    <a:pt x="33040" y="9673"/>
                  </a:cubicBezTo>
                  <a:cubicBezTo>
                    <a:pt x="32564" y="10816"/>
                    <a:pt x="32505" y="12078"/>
                    <a:pt x="32874" y="13269"/>
                  </a:cubicBezTo>
                  <a:cubicBezTo>
                    <a:pt x="31671" y="12638"/>
                    <a:pt x="30742" y="11578"/>
                    <a:pt x="30278" y="10304"/>
                  </a:cubicBezTo>
                  <a:cubicBezTo>
                    <a:pt x="28433" y="11257"/>
                    <a:pt x="27385" y="13543"/>
                    <a:pt x="27873" y="15567"/>
                  </a:cubicBezTo>
                  <a:cubicBezTo>
                    <a:pt x="27980" y="15996"/>
                    <a:pt x="28147" y="16424"/>
                    <a:pt x="28040" y="16853"/>
                  </a:cubicBezTo>
                  <a:cubicBezTo>
                    <a:pt x="27933" y="17270"/>
                    <a:pt x="27563" y="17591"/>
                    <a:pt x="27254" y="17901"/>
                  </a:cubicBezTo>
                  <a:cubicBezTo>
                    <a:pt x="26361" y="18782"/>
                    <a:pt x="25718" y="19889"/>
                    <a:pt x="25397" y="21103"/>
                  </a:cubicBezTo>
                  <a:cubicBezTo>
                    <a:pt x="25277" y="21580"/>
                    <a:pt x="25194" y="22080"/>
                    <a:pt x="24908" y="22496"/>
                  </a:cubicBezTo>
                  <a:cubicBezTo>
                    <a:pt x="24599" y="22949"/>
                    <a:pt x="24075" y="23223"/>
                    <a:pt x="23575" y="23449"/>
                  </a:cubicBezTo>
                  <a:cubicBezTo>
                    <a:pt x="19991" y="25080"/>
                    <a:pt x="16062" y="25866"/>
                    <a:pt x="12407" y="27318"/>
                  </a:cubicBezTo>
                  <a:cubicBezTo>
                    <a:pt x="8621" y="28819"/>
                    <a:pt x="4930" y="31307"/>
                    <a:pt x="3513" y="35153"/>
                  </a:cubicBezTo>
                  <a:cubicBezTo>
                    <a:pt x="3418" y="35462"/>
                    <a:pt x="3179" y="35700"/>
                    <a:pt x="2870" y="35796"/>
                  </a:cubicBezTo>
                  <a:cubicBezTo>
                    <a:pt x="2794" y="35818"/>
                    <a:pt x="2722" y="35828"/>
                    <a:pt x="2655" y="35828"/>
                  </a:cubicBezTo>
                  <a:cubicBezTo>
                    <a:pt x="1924" y="35828"/>
                    <a:pt x="1719" y="34602"/>
                    <a:pt x="1894" y="33795"/>
                  </a:cubicBezTo>
                  <a:lnTo>
                    <a:pt x="1894" y="33795"/>
                  </a:lnTo>
                  <a:cubicBezTo>
                    <a:pt x="1" y="38094"/>
                    <a:pt x="524" y="43392"/>
                    <a:pt x="3251" y="47226"/>
                  </a:cubicBezTo>
                  <a:cubicBezTo>
                    <a:pt x="3894" y="48130"/>
                    <a:pt x="4692" y="49285"/>
                    <a:pt x="4144" y="50262"/>
                  </a:cubicBezTo>
                  <a:cubicBezTo>
                    <a:pt x="3989" y="50524"/>
                    <a:pt x="3763" y="50726"/>
                    <a:pt x="3608" y="50988"/>
                  </a:cubicBezTo>
                  <a:cubicBezTo>
                    <a:pt x="2918" y="52191"/>
                    <a:pt x="4251" y="53488"/>
                    <a:pt x="5215" y="54488"/>
                  </a:cubicBezTo>
                  <a:cubicBezTo>
                    <a:pt x="7930" y="57346"/>
                    <a:pt x="8180" y="61704"/>
                    <a:pt x="9954" y="65216"/>
                  </a:cubicBezTo>
                  <a:cubicBezTo>
                    <a:pt x="10788" y="66859"/>
                    <a:pt x="11954" y="68312"/>
                    <a:pt x="12633" y="70014"/>
                  </a:cubicBezTo>
                  <a:cubicBezTo>
                    <a:pt x="13383" y="71836"/>
                    <a:pt x="13455" y="74146"/>
                    <a:pt x="11966" y="75527"/>
                  </a:cubicBezTo>
                  <a:cubicBezTo>
                    <a:pt x="11704" y="75789"/>
                    <a:pt x="11490" y="76110"/>
                    <a:pt x="11371" y="76455"/>
                  </a:cubicBezTo>
                  <a:cubicBezTo>
                    <a:pt x="10786" y="78153"/>
                    <a:pt x="12478" y="79354"/>
                    <a:pt x="13934" y="79354"/>
                  </a:cubicBezTo>
                  <a:cubicBezTo>
                    <a:pt x="13989" y="79354"/>
                    <a:pt x="14043" y="79352"/>
                    <a:pt x="14098" y="79349"/>
                  </a:cubicBezTo>
                  <a:cubicBezTo>
                    <a:pt x="14227" y="79340"/>
                    <a:pt x="14356" y="79335"/>
                    <a:pt x="14484" y="79335"/>
                  </a:cubicBezTo>
                  <a:cubicBezTo>
                    <a:pt x="16257" y="79335"/>
                    <a:pt x="17999" y="80136"/>
                    <a:pt x="19781" y="80136"/>
                  </a:cubicBezTo>
                  <a:cubicBezTo>
                    <a:pt x="19910" y="80136"/>
                    <a:pt x="20040" y="80132"/>
                    <a:pt x="20170" y="80123"/>
                  </a:cubicBezTo>
                  <a:cubicBezTo>
                    <a:pt x="20765" y="80087"/>
                    <a:pt x="21372" y="79932"/>
                    <a:pt x="21777" y="79503"/>
                  </a:cubicBezTo>
                  <a:cubicBezTo>
                    <a:pt x="22063" y="79206"/>
                    <a:pt x="22218" y="78801"/>
                    <a:pt x="22444" y="78456"/>
                  </a:cubicBezTo>
                  <a:cubicBezTo>
                    <a:pt x="23011" y="77595"/>
                    <a:pt x="23957" y="77095"/>
                    <a:pt x="24965" y="77095"/>
                  </a:cubicBezTo>
                  <a:cubicBezTo>
                    <a:pt x="25100" y="77095"/>
                    <a:pt x="25236" y="77104"/>
                    <a:pt x="25373" y="77122"/>
                  </a:cubicBezTo>
                  <a:cubicBezTo>
                    <a:pt x="25373" y="76086"/>
                    <a:pt x="26366" y="75188"/>
                    <a:pt x="27383" y="75188"/>
                  </a:cubicBezTo>
                  <a:cubicBezTo>
                    <a:pt x="27523" y="75188"/>
                    <a:pt x="27663" y="75205"/>
                    <a:pt x="27802" y="75241"/>
                  </a:cubicBezTo>
                  <a:cubicBezTo>
                    <a:pt x="28918" y="74270"/>
                    <a:pt x="30105" y="74023"/>
                    <a:pt x="31379" y="74023"/>
                  </a:cubicBezTo>
                  <a:cubicBezTo>
                    <a:pt x="32701" y="74023"/>
                    <a:pt x="34116" y="74289"/>
                    <a:pt x="35644" y="74289"/>
                  </a:cubicBezTo>
                  <a:cubicBezTo>
                    <a:pt x="35661" y="74289"/>
                    <a:pt x="35678" y="74289"/>
                    <a:pt x="35695" y="74288"/>
                  </a:cubicBezTo>
                  <a:cubicBezTo>
                    <a:pt x="36207" y="74288"/>
                    <a:pt x="36743" y="74241"/>
                    <a:pt x="37160" y="73967"/>
                  </a:cubicBezTo>
                  <a:cubicBezTo>
                    <a:pt x="37886" y="73491"/>
                    <a:pt x="38053" y="72526"/>
                    <a:pt x="38386" y="71729"/>
                  </a:cubicBezTo>
                  <a:cubicBezTo>
                    <a:pt x="39208" y="69812"/>
                    <a:pt x="41220" y="68716"/>
                    <a:pt x="43089" y="67764"/>
                  </a:cubicBezTo>
                  <a:cubicBezTo>
                    <a:pt x="43577" y="67526"/>
                    <a:pt x="44077" y="67264"/>
                    <a:pt x="44625" y="67192"/>
                  </a:cubicBezTo>
                  <a:cubicBezTo>
                    <a:pt x="44749" y="67175"/>
                    <a:pt x="44873" y="67168"/>
                    <a:pt x="44997" y="67168"/>
                  </a:cubicBezTo>
                  <a:cubicBezTo>
                    <a:pt x="45481" y="67168"/>
                    <a:pt x="45966" y="67276"/>
                    <a:pt x="46459" y="67323"/>
                  </a:cubicBezTo>
                  <a:cubicBezTo>
                    <a:pt x="46705" y="67349"/>
                    <a:pt x="46950" y="67361"/>
                    <a:pt x="47194" y="67361"/>
                  </a:cubicBezTo>
                  <a:cubicBezTo>
                    <a:pt x="49118" y="67361"/>
                    <a:pt x="51008" y="66617"/>
                    <a:pt x="52888" y="65835"/>
                  </a:cubicBezTo>
                  <a:lnTo>
                    <a:pt x="52876" y="40892"/>
                  </a:lnTo>
                  <a:lnTo>
                    <a:pt x="52876" y="3351"/>
                  </a:lnTo>
                  <a:lnTo>
                    <a:pt x="51233" y="3446"/>
                  </a:lnTo>
                  <a:cubicBezTo>
                    <a:pt x="50852" y="3470"/>
                    <a:pt x="50463" y="3493"/>
                    <a:pt x="50076" y="3493"/>
                  </a:cubicBezTo>
                  <a:cubicBezTo>
                    <a:pt x="49303" y="3493"/>
                    <a:pt x="48538" y="3403"/>
                    <a:pt x="47864" y="3054"/>
                  </a:cubicBezTo>
                  <a:cubicBezTo>
                    <a:pt x="46733" y="2482"/>
                    <a:pt x="46042" y="1339"/>
                    <a:pt x="45066" y="541"/>
                  </a:cubicBezTo>
                  <a:cubicBezTo>
                    <a:pt x="44609" y="175"/>
                    <a:pt x="44035" y="1"/>
                    <a:pt x="43455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AU" dirty="0"/>
                <a:t> 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AU" sz="1800" dirty="0"/>
                <a:t>2013</a:t>
              </a:r>
              <a:endParaRPr sz="1800" dirty="0"/>
            </a:p>
          </p:txBody>
        </p:sp>
        <p:sp>
          <p:nvSpPr>
            <p:cNvPr id="18" name="Google Shape;84;p16">
              <a:extLst>
                <a:ext uri="{FF2B5EF4-FFF2-40B4-BE49-F238E27FC236}">
                  <a16:creationId xmlns:a16="http://schemas.microsoft.com/office/drawing/2014/main" id="{10174567-2DCC-859A-84B9-A621339776F9}"/>
                </a:ext>
              </a:extLst>
            </p:cNvPr>
            <p:cNvSpPr/>
            <p:nvPr/>
          </p:nvSpPr>
          <p:spPr>
            <a:xfrm>
              <a:off x="5268213" y="3328500"/>
              <a:ext cx="606950" cy="512950"/>
            </a:xfrm>
            <a:custGeom>
              <a:avLst/>
              <a:gdLst/>
              <a:ahLst/>
              <a:cxnLst/>
              <a:rect l="l" t="t" r="r" b="b"/>
              <a:pathLst>
                <a:path w="24278" h="20518" extrusionOk="0">
                  <a:moveTo>
                    <a:pt x="2622" y="0"/>
                  </a:moveTo>
                  <a:cubicBezTo>
                    <a:pt x="2436" y="0"/>
                    <a:pt x="2281" y="47"/>
                    <a:pt x="2120" y="98"/>
                  </a:cubicBezTo>
                  <a:cubicBezTo>
                    <a:pt x="1881" y="193"/>
                    <a:pt x="1631" y="229"/>
                    <a:pt x="1370" y="241"/>
                  </a:cubicBezTo>
                  <a:cubicBezTo>
                    <a:pt x="917" y="229"/>
                    <a:pt x="453" y="193"/>
                    <a:pt x="0" y="110"/>
                  </a:cubicBezTo>
                  <a:lnTo>
                    <a:pt x="0" y="17886"/>
                  </a:lnTo>
                  <a:cubicBezTo>
                    <a:pt x="1079" y="18495"/>
                    <a:pt x="2182" y="19414"/>
                    <a:pt x="3289" y="19414"/>
                  </a:cubicBezTo>
                  <a:cubicBezTo>
                    <a:pt x="3503" y="19414"/>
                    <a:pt x="3716" y="19380"/>
                    <a:pt x="3929" y="19303"/>
                  </a:cubicBezTo>
                  <a:cubicBezTo>
                    <a:pt x="5168" y="18862"/>
                    <a:pt x="5644" y="17184"/>
                    <a:pt x="7037" y="17076"/>
                  </a:cubicBezTo>
                  <a:cubicBezTo>
                    <a:pt x="7081" y="17072"/>
                    <a:pt x="7126" y="17069"/>
                    <a:pt x="7170" y="17069"/>
                  </a:cubicBezTo>
                  <a:cubicBezTo>
                    <a:pt x="7350" y="17069"/>
                    <a:pt x="7527" y="17109"/>
                    <a:pt x="7680" y="17195"/>
                  </a:cubicBezTo>
                  <a:cubicBezTo>
                    <a:pt x="8430" y="17576"/>
                    <a:pt x="8430" y="18588"/>
                    <a:pt x="8347" y="19410"/>
                  </a:cubicBezTo>
                  <a:cubicBezTo>
                    <a:pt x="8473" y="19389"/>
                    <a:pt x="8600" y="19379"/>
                    <a:pt x="8726" y="19379"/>
                  </a:cubicBezTo>
                  <a:cubicBezTo>
                    <a:pt x="9545" y="19379"/>
                    <a:pt x="10318" y="19805"/>
                    <a:pt x="10752" y="20517"/>
                  </a:cubicBezTo>
                  <a:cubicBezTo>
                    <a:pt x="13442" y="18458"/>
                    <a:pt x="16729" y="17326"/>
                    <a:pt x="20110" y="17291"/>
                  </a:cubicBezTo>
                  <a:cubicBezTo>
                    <a:pt x="21039" y="17279"/>
                    <a:pt x="21860" y="16707"/>
                    <a:pt x="22205" y="15838"/>
                  </a:cubicBezTo>
                  <a:cubicBezTo>
                    <a:pt x="22860" y="14171"/>
                    <a:pt x="23551" y="12528"/>
                    <a:pt x="24277" y="10885"/>
                  </a:cubicBezTo>
                  <a:lnTo>
                    <a:pt x="23360" y="10337"/>
                  </a:lnTo>
                  <a:lnTo>
                    <a:pt x="23313" y="10123"/>
                  </a:lnTo>
                  <a:cubicBezTo>
                    <a:pt x="23098" y="9135"/>
                    <a:pt x="22706" y="8111"/>
                    <a:pt x="22479" y="7944"/>
                  </a:cubicBezTo>
                  <a:cubicBezTo>
                    <a:pt x="22444" y="7938"/>
                    <a:pt x="22392" y="7936"/>
                    <a:pt x="22327" y="7936"/>
                  </a:cubicBezTo>
                  <a:cubicBezTo>
                    <a:pt x="22004" y="7936"/>
                    <a:pt x="21362" y="8002"/>
                    <a:pt x="20836" y="8051"/>
                  </a:cubicBezTo>
                  <a:cubicBezTo>
                    <a:pt x="19788" y="8148"/>
                    <a:pt x="18846" y="8226"/>
                    <a:pt x="18065" y="8226"/>
                  </a:cubicBezTo>
                  <a:cubicBezTo>
                    <a:pt x="17214" y="8226"/>
                    <a:pt x="16554" y="8134"/>
                    <a:pt x="16157" y="7873"/>
                  </a:cubicBezTo>
                  <a:cubicBezTo>
                    <a:pt x="15380" y="7349"/>
                    <a:pt x="14788" y="6987"/>
                    <a:pt x="14263" y="6987"/>
                  </a:cubicBezTo>
                  <a:cubicBezTo>
                    <a:pt x="14049" y="6987"/>
                    <a:pt x="13845" y="7048"/>
                    <a:pt x="13645" y="7182"/>
                  </a:cubicBezTo>
                  <a:cubicBezTo>
                    <a:pt x="13514" y="7266"/>
                    <a:pt x="13383" y="7361"/>
                    <a:pt x="13276" y="7480"/>
                  </a:cubicBezTo>
                  <a:cubicBezTo>
                    <a:pt x="13157" y="7956"/>
                    <a:pt x="12788" y="7956"/>
                    <a:pt x="12335" y="7956"/>
                  </a:cubicBezTo>
                  <a:cubicBezTo>
                    <a:pt x="11990" y="7956"/>
                    <a:pt x="11526" y="7956"/>
                    <a:pt x="11371" y="7397"/>
                  </a:cubicBezTo>
                  <a:cubicBezTo>
                    <a:pt x="11347" y="7325"/>
                    <a:pt x="11299" y="7170"/>
                    <a:pt x="10835" y="6825"/>
                  </a:cubicBezTo>
                  <a:cubicBezTo>
                    <a:pt x="10490" y="6587"/>
                    <a:pt x="10121" y="6408"/>
                    <a:pt x="9740" y="6266"/>
                  </a:cubicBezTo>
                  <a:cubicBezTo>
                    <a:pt x="9192" y="6063"/>
                    <a:pt x="8620" y="5837"/>
                    <a:pt x="8108" y="4956"/>
                  </a:cubicBezTo>
                  <a:cubicBezTo>
                    <a:pt x="7858" y="4515"/>
                    <a:pt x="7692" y="4039"/>
                    <a:pt x="7620" y="3539"/>
                  </a:cubicBezTo>
                  <a:cubicBezTo>
                    <a:pt x="7561" y="3170"/>
                    <a:pt x="7549" y="3075"/>
                    <a:pt x="7263" y="2908"/>
                  </a:cubicBezTo>
                  <a:cubicBezTo>
                    <a:pt x="7037" y="2777"/>
                    <a:pt x="6906" y="2682"/>
                    <a:pt x="6823" y="2622"/>
                  </a:cubicBezTo>
                  <a:cubicBezTo>
                    <a:pt x="6775" y="2598"/>
                    <a:pt x="6751" y="2575"/>
                    <a:pt x="6715" y="2563"/>
                  </a:cubicBezTo>
                  <a:lnTo>
                    <a:pt x="6549" y="2539"/>
                  </a:lnTo>
                  <a:cubicBezTo>
                    <a:pt x="6442" y="2515"/>
                    <a:pt x="6287" y="2491"/>
                    <a:pt x="6084" y="2467"/>
                  </a:cubicBezTo>
                  <a:lnTo>
                    <a:pt x="5953" y="2444"/>
                  </a:lnTo>
                  <a:cubicBezTo>
                    <a:pt x="5001" y="2289"/>
                    <a:pt x="4608" y="2217"/>
                    <a:pt x="4167" y="1324"/>
                  </a:cubicBezTo>
                  <a:cubicBezTo>
                    <a:pt x="4048" y="1134"/>
                    <a:pt x="4048" y="896"/>
                    <a:pt x="4156" y="693"/>
                  </a:cubicBezTo>
                  <a:cubicBezTo>
                    <a:pt x="3391" y="150"/>
                    <a:pt x="2955" y="0"/>
                    <a:pt x="2622" y="0"/>
                  </a:cubicBezTo>
                  <a:close/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85;p16">
              <a:extLst>
                <a:ext uri="{FF2B5EF4-FFF2-40B4-BE49-F238E27FC236}">
                  <a16:creationId xmlns:a16="http://schemas.microsoft.com/office/drawing/2014/main" id="{F2314F72-8804-351C-A80D-4D3518A0BC47}"/>
                </a:ext>
              </a:extLst>
            </p:cNvPr>
            <p:cNvSpPr/>
            <p:nvPr/>
          </p:nvSpPr>
          <p:spPr>
            <a:xfrm>
              <a:off x="4269263" y="2545725"/>
              <a:ext cx="972775" cy="1221900"/>
            </a:xfrm>
            <a:custGeom>
              <a:avLst/>
              <a:gdLst/>
              <a:ahLst/>
              <a:cxnLst/>
              <a:rect l="l" t="t" r="r" b="b"/>
              <a:pathLst>
                <a:path w="38911" h="48876" extrusionOk="0">
                  <a:moveTo>
                    <a:pt x="1" y="1"/>
                  </a:moveTo>
                  <a:lnTo>
                    <a:pt x="1" y="24515"/>
                  </a:lnTo>
                  <a:cubicBezTo>
                    <a:pt x="1679" y="23824"/>
                    <a:pt x="3338" y="23216"/>
                    <a:pt x="4993" y="23216"/>
                  </a:cubicBezTo>
                  <a:cubicBezTo>
                    <a:pt x="5675" y="23216"/>
                    <a:pt x="6356" y="23320"/>
                    <a:pt x="7038" y="23563"/>
                  </a:cubicBezTo>
                  <a:cubicBezTo>
                    <a:pt x="7752" y="23837"/>
                    <a:pt x="8454" y="24170"/>
                    <a:pt x="9109" y="24563"/>
                  </a:cubicBezTo>
                  <a:cubicBezTo>
                    <a:pt x="9499" y="24804"/>
                    <a:pt x="9800" y="25088"/>
                    <a:pt x="10268" y="25088"/>
                  </a:cubicBezTo>
                  <a:cubicBezTo>
                    <a:pt x="10286" y="25088"/>
                    <a:pt x="10305" y="25088"/>
                    <a:pt x="10324" y="25087"/>
                  </a:cubicBezTo>
                  <a:cubicBezTo>
                    <a:pt x="10813" y="25056"/>
                    <a:pt x="11293" y="24515"/>
                    <a:pt x="11764" y="24515"/>
                  </a:cubicBezTo>
                  <a:cubicBezTo>
                    <a:pt x="11832" y="24515"/>
                    <a:pt x="11899" y="24526"/>
                    <a:pt x="11967" y="24551"/>
                  </a:cubicBezTo>
                  <a:cubicBezTo>
                    <a:pt x="12336" y="24706"/>
                    <a:pt x="12372" y="25266"/>
                    <a:pt x="12753" y="25444"/>
                  </a:cubicBezTo>
                  <a:cubicBezTo>
                    <a:pt x="12838" y="25483"/>
                    <a:pt x="12923" y="25498"/>
                    <a:pt x="13008" y="25498"/>
                  </a:cubicBezTo>
                  <a:cubicBezTo>
                    <a:pt x="13293" y="25498"/>
                    <a:pt x="13579" y="25331"/>
                    <a:pt x="13872" y="25313"/>
                  </a:cubicBezTo>
                  <a:cubicBezTo>
                    <a:pt x="14157" y="25313"/>
                    <a:pt x="14443" y="25373"/>
                    <a:pt x="14693" y="25504"/>
                  </a:cubicBezTo>
                  <a:cubicBezTo>
                    <a:pt x="14848" y="25563"/>
                    <a:pt x="15027" y="25635"/>
                    <a:pt x="15074" y="25801"/>
                  </a:cubicBezTo>
                  <a:cubicBezTo>
                    <a:pt x="15122" y="25956"/>
                    <a:pt x="15039" y="26111"/>
                    <a:pt x="15110" y="26242"/>
                  </a:cubicBezTo>
                  <a:cubicBezTo>
                    <a:pt x="15162" y="26339"/>
                    <a:pt x="15267" y="26377"/>
                    <a:pt x="15383" y="26377"/>
                  </a:cubicBezTo>
                  <a:cubicBezTo>
                    <a:pt x="15480" y="26377"/>
                    <a:pt x="15583" y="26351"/>
                    <a:pt x="15670" y="26313"/>
                  </a:cubicBezTo>
                  <a:cubicBezTo>
                    <a:pt x="15777" y="26273"/>
                    <a:pt x="15902" y="26233"/>
                    <a:pt x="16015" y="26233"/>
                  </a:cubicBezTo>
                  <a:cubicBezTo>
                    <a:pt x="16103" y="26233"/>
                    <a:pt x="16184" y="26257"/>
                    <a:pt x="16241" y="26325"/>
                  </a:cubicBezTo>
                  <a:cubicBezTo>
                    <a:pt x="16348" y="26563"/>
                    <a:pt x="16205" y="26825"/>
                    <a:pt x="16074" y="27051"/>
                  </a:cubicBezTo>
                  <a:cubicBezTo>
                    <a:pt x="15396" y="28183"/>
                    <a:pt x="17051" y="29195"/>
                    <a:pt x="17777" y="29766"/>
                  </a:cubicBezTo>
                  <a:cubicBezTo>
                    <a:pt x="19063" y="30790"/>
                    <a:pt x="19777" y="32362"/>
                    <a:pt x="19694" y="34005"/>
                  </a:cubicBezTo>
                  <a:cubicBezTo>
                    <a:pt x="19682" y="34302"/>
                    <a:pt x="19646" y="34612"/>
                    <a:pt x="19908" y="34838"/>
                  </a:cubicBezTo>
                  <a:cubicBezTo>
                    <a:pt x="20057" y="34947"/>
                    <a:pt x="20231" y="35001"/>
                    <a:pt x="20404" y="35001"/>
                  </a:cubicBezTo>
                  <a:cubicBezTo>
                    <a:pt x="20591" y="35001"/>
                    <a:pt x="20778" y="34938"/>
                    <a:pt x="20932" y="34814"/>
                  </a:cubicBezTo>
                  <a:cubicBezTo>
                    <a:pt x="22301" y="33790"/>
                    <a:pt x="22147" y="31909"/>
                    <a:pt x="23813" y="31052"/>
                  </a:cubicBezTo>
                  <a:cubicBezTo>
                    <a:pt x="24183" y="30850"/>
                    <a:pt x="24599" y="30730"/>
                    <a:pt x="24980" y="30528"/>
                  </a:cubicBezTo>
                  <a:cubicBezTo>
                    <a:pt x="25814" y="30088"/>
                    <a:pt x="26445" y="29326"/>
                    <a:pt x="26730" y="28421"/>
                  </a:cubicBezTo>
                  <a:cubicBezTo>
                    <a:pt x="26826" y="28087"/>
                    <a:pt x="26897" y="27718"/>
                    <a:pt x="27147" y="27480"/>
                  </a:cubicBezTo>
                  <a:cubicBezTo>
                    <a:pt x="27576" y="27575"/>
                    <a:pt x="27635" y="28147"/>
                    <a:pt x="27588" y="28575"/>
                  </a:cubicBezTo>
                  <a:cubicBezTo>
                    <a:pt x="27492" y="29266"/>
                    <a:pt x="27350" y="29945"/>
                    <a:pt x="27135" y="30611"/>
                  </a:cubicBezTo>
                  <a:cubicBezTo>
                    <a:pt x="26957" y="31183"/>
                    <a:pt x="26933" y="31838"/>
                    <a:pt x="26683" y="32385"/>
                  </a:cubicBezTo>
                  <a:cubicBezTo>
                    <a:pt x="26469" y="32826"/>
                    <a:pt x="25968" y="33052"/>
                    <a:pt x="25837" y="33564"/>
                  </a:cubicBezTo>
                  <a:cubicBezTo>
                    <a:pt x="25802" y="33767"/>
                    <a:pt x="25790" y="33969"/>
                    <a:pt x="25802" y="34183"/>
                  </a:cubicBezTo>
                  <a:cubicBezTo>
                    <a:pt x="25790" y="34469"/>
                    <a:pt x="25742" y="34743"/>
                    <a:pt x="25683" y="35029"/>
                  </a:cubicBezTo>
                  <a:cubicBezTo>
                    <a:pt x="25647" y="35207"/>
                    <a:pt x="25599" y="35422"/>
                    <a:pt x="25433" y="35517"/>
                  </a:cubicBezTo>
                  <a:cubicBezTo>
                    <a:pt x="25363" y="35556"/>
                    <a:pt x="25288" y="35570"/>
                    <a:pt x="25209" y="35570"/>
                  </a:cubicBezTo>
                  <a:cubicBezTo>
                    <a:pt x="25072" y="35570"/>
                    <a:pt x="24926" y="35528"/>
                    <a:pt x="24790" y="35505"/>
                  </a:cubicBezTo>
                  <a:cubicBezTo>
                    <a:pt x="24758" y="35500"/>
                    <a:pt x="24724" y="35497"/>
                    <a:pt x="24690" y="35497"/>
                  </a:cubicBezTo>
                  <a:cubicBezTo>
                    <a:pt x="24493" y="35497"/>
                    <a:pt x="24278" y="35584"/>
                    <a:pt x="24278" y="35767"/>
                  </a:cubicBezTo>
                  <a:cubicBezTo>
                    <a:pt x="24266" y="36291"/>
                    <a:pt x="25004" y="36445"/>
                    <a:pt x="24111" y="36803"/>
                  </a:cubicBezTo>
                  <a:cubicBezTo>
                    <a:pt x="24218" y="36847"/>
                    <a:pt x="24323" y="36866"/>
                    <a:pt x="24425" y="36866"/>
                  </a:cubicBezTo>
                  <a:cubicBezTo>
                    <a:pt x="24981" y="36866"/>
                    <a:pt x="25471" y="36301"/>
                    <a:pt x="26004" y="36160"/>
                  </a:cubicBezTo>
                  <a:cubicBezTo>
                    <a:pt x="26111" y="36148"/>
                    <a:pt x="26218" y="36112"/>
                    <a:pt x="26314" y="36088"/>
                  </a:cubicBezTo>
                  <a:cubicBezTo>
                    <a:pt x="26433" y="36017"/>
                    <a:pt x="26540" y="35933"/>
                    <a:pt x="26611" y="35814"/>
                  </a:cubicBezTo>
                  <a:cubicBezTo>
                    <a:pt x="27100" y="35243"/>
                    <a:pt x="27600" y="34600"/>
                    <a:pt x="27588" y="33838"/>
                  </a:cubicBezTo>
                  <a:cubicBezTo>
                    <a:pt x="27588" y="33540"/>
                    <a:pt x="27516" y="33147"/>
                    <a:pt x="27778" y="32993"/>
                  </a:cubicBezTo>
                  <a:cubicBezTo>
                    <a:pt x="27844" y="32962"/>
                    <a:pt x="27912" y="32947"/>
                    <a:pt x="27979" y="32947"/>
                  </a:cubicBezTo>
                  <a:cubicBezTo>
                    <a:pt x="28118" y="32947"/>
                    <a:pt x="28253" y="33011"/>
                    <a:pt x="28350" y="33124"/>
                  </a:cubicBezTo>
                  <a:cubicBezTo>
                    <a:pt x="28481" y="33290"/>
                    <a:pt x="28564" y="33481"/>
                    <a:pt x="28612" y="33683"/>
                  </a:cubicBezTo>
                  <a:cubicBezTo>
                    <a:pt x="28695" y="33969"/>
                    <a:pt x="28755" y="34243"/>
                    <a:pt x="28802" y="34529"/>
                  </a:cubicBezTo>
                  <a:cubicBezTo>
                    <a:pt x="28969" y="35743"/>
                    <a:pt x="28493" y="36946"/>
                    <a:pt x="27540" y="37719"/>
                  </a:cubicBezTo>
                  <a:cubicBezTo>
                    <a:pt x="27445" y="37779"/>
                    <a:pt x="27350" y="37874"/>
                    <a:pt x="27290" y="37969"/>
                  </a:cubicBezTo>
                  <a:cubicBezTo>
                    <a:pt x="27231" y="38089"/>
                    <a:pt x="27254" y="38231"/>
                    <a:pt x="27361" y="38303"/>
                  </a:cubicBezTo>
                  <a:cubicBezTo>
                    <a:pt x="27403" y="38317"/>
                    <a:pt x="27445" y="38323"/>
                    <a:pt x="27487" y="38323"/>
                  </a:cubicBezTo>
                  <a:cubicBezTo>
                    <a:pt x="27517" y="38323"/>
                    <a:pt x="27546" y="38320"/>
                    <a:pt x="27576" y="38315"/>
                  </a:cubicBezTo>
                  <a:cubicBezTo>
                    <a:pt x="28326" y="38196"/>
                    <a:pt x="29088" y="38089"/>
                    <a:pt x="29838" y="37969"/>
                  </a:cubicBezTo>
                  <a:cubicBezTo>
                    <a:pt x="30093" y="37922"/>
                    <a:pt x="30692" y="37688"/>
                    <a:pt x="31078" y="37688"/>
                  </a:cubicBezTo>
                  <a:cubicBezTo>
                    <a:pt x="31179" y="37688"/>
                    <a:pt x="31265" y="37704"/>
                    <a:pt x="31326" y="37743"/>
                  </a:cubicBezTo>
                  <a:cubicBezTo>
                    <a:pt x="31505" y="37862"/>
                    <a:pt x="31100" y="38672"/>
                    <a:pt x="31100" y="38672"/>
                  </a:cubicBezTo>
                  <a:lnTo>
                    <a:pt x="33005" y="42232"/>
                  </a:lnTo>
                  <a:lnTo>
                    <a:pt x="32386" y="42661"/>
                  </a:lnTo>
                  <a:cubicBezTo>
                    <a:pt x="32053" y="42899"/>
                    <a:pt x="31993" y="43375"/>
                    <a:pt x="32267" y="43684"/>
                  </a:cubicBezTo>
                  <a:lnTo>
                    <a:pt x="34946" y="46721"/>
                  </a:lnTo>
                  <a:cubicBezTo>
                    <a:pt x="35208" y="47066"/>
                    <a:pt x="35541" y="47352"/>
                    <a:pt x="35898" y="47590"/>
                  </a:cubicBezTo>
                  <a:cubicBezTo>
                    <a:pt x="36541" y="47959"/>
                    <a:pt x="37518" y="48137"/>
                    <a:pt x="37577" y="48876"/>
                  </a:cubicBezTo>
                  <a:cubicBezTo>
                    <a:pt x="37832" y="48741"/>
                    <a:pt x="38119" y="48672"/>
                    <a:pt x="38407" y="48672"/>
                  </a:cubicBezTo>
                  <a:cubicBezTo>
                    <a:pt x="38577" y="48672"/>
                    <a:pt x="38747" y="48696"/>
                    <a:pt x="38911" y="48745"/>
                  </a:cubicBezTo>
                  <a:lnTo>
                    <a:pt x="38911" y="30861"/>
                  </a:lnTo>
                  <a:lnTo>
                    <a:pt x="38911" y="1"/>
                  </a:lnTo>
                  <a:close/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86;p16">
              <a:extLst>
                <a:ext uri="{FF2B5EF4-FFF2-40B4-BE49-F238E27FC236}">
                  <a16:creationId xmlns:a16="http://schemas.microsoft.com/office/drawing/2014/main" id="{13972498-91A2-58CA-9A87-ACFA1B57F246}"/>
                </a:ext>
              </a:extLst>
            </p:cNvPr>
            <p:cNvSpPr/>
            <p:nvPr/>
          </p:nvSpPr>
          <p:spPr>
            <a:xfrm>
              <a:off x="5267613" y="2780275"/>
              <a:ext cx="955200" cy="797150"/>
            </a:xfrm>
            <a:custGeom>
              <a:avLst/>
              <a:gdLst/>
              <a:ahLst/>
              <a:cxnLst/>
              <a:rect l="l" t="t" r="r" b="b"/>
              <a:pathLst>
                <a:path w="38208" h="31886" extrusionOk="0">
                  <a:moveTo>
                    <a:pt x="37815" y="1"/>
                  </a:moveTo>
                  <a:lnTo>
                    <a:pt x="37815" y="1"/>
                  </a:lnTo>
                  <a:cubicBezTo>
                    <a:pt x="37315" y="108"/>
                    <a:pt x="36827" y="263"/>
                    <a:pt x="36350" y="441"/>
                  </a:cubicBezTo>
                  <a:cubicBezTo>
                    <a:pt x="36303" y="513"/>
                    <a:pt x="36255" y="596"/>
                    <a:pt x="36207" y="679"/>
                  </a:cubicBezTo>
                  <a:cubicBezTo>
                    <a:pt x="35945" y="1275"/>
                    <a:pt x="35433" y="1727"/>
                    <a:pt x="34802" y="1906"/>
                  </a:cubicBezTo>
                  <a:cubicBezTo>
                    <a:pt x="34469" y="2021"/>
                    <a:pt x="34209" y="2090"/>
                    <a:pt x="33992" y="2090"/>
                  </a:cubicBezTo>
                  <a:cubicBezTo>
                    <a:pt x="33830" y="2090"/>
                    <a:pt x="33692" y="2052"/>
                    <a:pt x="33564" y="1965"/>
                  </a:cubicBezTo>
                  <a:cubicBezTo>
                    <a:pt x="33470" y="2002"/>
                    <a:pt x="33380" y="2019"/>
                    <a:pt x="33290" y="2019"/>
                  </a:cubicBezTo>
                  <a:cubicBezTo>
                    <a:pt x="32971" y="2019"/>
                    <a:pt x="32666" y="1802"/>
                    <a:pt x="32266" y="1477"/>
                  </a:cubicBezTo>
                  <a:cubicBezTo>
                    <a:pt x="32028" y="1298"/>
                    <a:pt x="31826" y="1084"/>
                    <a:pt x="31647" y="846"/>
                  </a:cubicBezTo>
                  <a:cubicBezTo>
                    <a:pt x="31623" y="822"/>
                    <a:pt x="31600" y="786"/>
                    <a:pt x="31588" y="763"/>
                  </a:cubicBezTo>
                  <a:cubicBezTo>
                    <a:pt x="31457" y="745"/>
                    <a:pt x="31320" y="734"/>
                    <a:pt x="31186" y="734"/>
                  </a:cubicBezTo>
                  <a:cubicBezTo>
                    <a:pt x="31137" y="734"/>
                    <a:pt x="31088" y="736"/>
                    <a:pt x="31040" y="739"/>
                  </a:cubicBezTo>
                  <a:cubicBezTo>
                    <a:pt x="30576" y="739"/>
                    <a:pt x="30123" y="620"/>
                    <a:pt x="29730" y="382"/>
                  </a:cubicBezTo>
                  <a:cubicBezTo>
                    <a:pt x="29559" y="289"/>
                    <a:pt x="29445" y="230"/>
                    <a:pt x="29299" y="230"/>
                  </a:cubicBezTo>
                  <a:cubicBezTo>
                    <a:pt x="29182" y="230"/>
                    <a:pt x="29044" y="268"/>
                    <a:pt x="28837" y="358"/>
                  </a:cubicBezTo>
                  <a:cubicBezTo>
                    <a:pt x="28397" y="548"/>
                    <a:pt x="27921" y="667"/>
                    <a:pt x="27444" y="727"/>
                  </a:cubicBezTo>
                  <a:cubicBezTo>
                    <a:pt x="27123" y="763"/>
                    <a:pt x="26968" y="786"/>
                    <a:pt x="26718" y="977"/>
                  </a:cubicBezTo>
                  <a:cubicBezTo>
                    <a:pt x="26563" y="1084"/>
                    <a:pt x="26432" y="1215"/>
                    <a:pt x="26301" y="1346"/>
                  </a:cubicBezTo>
                  <a:cubicBezTo>
                    <a:pt x="26004" y="1632"/>
                    <a:pt x="25789" y="1822"/>
                    <a:pt x="25027" y="2084"/>
                  </a:cubicBezTo>
                  <a:cubicBezTo>
                    <a:pt x="24752" y="2176"/>
                    <a:pt x="24474" y="2209"/>
                    <a:pt x="24202" y="2209"/>
                  </a:cubicBezTo>
                  <a:cubicBezTo>
                    <a:pt x="23838" y="2209"/>
                    <a:pt x="23485" y="2151"/>
                    <a:pt x="23158" y="2096"/>
                  </a:cubicBezTo>
                  <a:cubicBezTo>
                    <a:pt x="22874" y="2052"/>
                    <a:pt x="22603" y="2009"/>
                    <a:pt x="22367" y="2009"/>
                  </a:cubicBezTo>
                  <a:cubicBezTo>
                    <a:pt x="22218" y="2009"/>
                    <a:pt x="22083" y="2026"/>
                    <a:pt x="21968" y="2072"/>
                  </a:cubicBezTo>
                  <a:cubicBezTo>
                    <a:pt x="21612" y="2215"/>
                    <a:pt x="18734" y="2262"/>
                    <a:pt x="15089" y="2262"/>
                  </a:cubicBezTo>
                  <a:cubicBezTo>
                    <a:pt x="9941" y="2262"/>
                    <a:pt x="3263" y="2169"/>
                    <a:pt x="0" y="2120"/>
                  </a:cubicBezTo>
                  <a:lnTo>
                    <a:pt x="0" y="21003"/>
                  </a:lnTo>
                  <a:cubicBezTo>
                    <a:pt x="453" y="21087"/>
                    <a:pt x="905" y="21134"/>
                    <a:pt x="1370" y="21146"/>
                  </a:cubicBezTo>
                  <a:cubicBezTo>
                    <a:pt x="1524" y="21134"/>
                    <a:pt x="1667" y="21110"/>
                    <a:pt x="1810" y="21051"/>
                  </a:cubicBezTo>
                  <a:cubicBezTo>
                    <a:pt x="2071" y="20973"/>
                    <a:pt x="2332" y="20911"/>
                    <a:pt x="2626" y="20911"/>
                  </a:cubicBezTo>
                  <a:cubicBezTo>
                    <a:pt x="3193" y="20911"/>
                    <a:pt x="3884" y="21141"/>
                    <a:pt x="4942" y="21932"/>
                  </a:cubicBezTo>
                  <a:cubicBezTo>
                    <a:pt x="5858" y="22622"/>
                    <a:pt x="6168" y="22849"/>
                    <a:pt x="5930" y="23301"/>
                  </a:cubicBezTo>
                  <a:lnTo>
                    <a:pt x="5906" y="23325"/>
                  </a:lnTo>
                  <a:lnTo>
                    <a:pt x="6132" y="23361"/>
                  </a:lnTo>
                  <a:lnTo>
                    <a:pt x="6263" y="23384"/>
                  </a:lnTo>
                  <a:cubicBezTo>
                    <a:pt x="6466" y="23420"/>
                    <a:pt x="6597" y="23432"/>
                    <a:pt x="6704" y="23444"/>
                  </a:cubicBezTo>
                  <a:cubicBezTo>
                    <a:pt x="6954" y="23468"/>
                    <a:pt x="7204" y="23551"/>
                    <a:pt x="7406" y="23706"/>
                  </a:cubicBezTo>
                  <a:cubicBezTo>
                    <a:pt x="7490" y="23765"/>
                    <a:pt x="7609" y="23837"/>
                    <a:pt x="7811" y="23968"/>
                  </a:cubicBezTo>
                  <a:cubicBezTo>
                    <a:pt x="8490" y="24373"/>
                    <a:pt x="8585" y="24861"/>
                    <a:pt x="8656" y="25301"/>
                  </a:cubicBezTo>
                  <a:cubicBezTo>
                    <a:pt x="8704" y="25682"/>
                    <a:pt x="8835" y="26051"/>
                    <a:pt x="9025" y="26385"/>
                  </a:cubicBezTo>
                  <a:cubicBezTo>
                    <a:pt x="9347" y="26956"/>
                    <a:pt x="9621" y="27052"/>
                    <a:pt x="10121" y="27254"/>
                  </a:cubicBezTo>
                  <a:cubicBezTo>
                    <a:pt x="10597" y="27421"/>
                    <a:pt x="11038" y="27647"/>
                    <a:pt x="11454" y="27933"/>
                  </a:cubicBezTo>
                  <a:cubicBezTo>
                    <a:pt x="11978" y="28314"/>
                    <a:pt x="12192" y="28611"/>
                    <a:pt x="12312" y="28873"/>
                  </a:cubicBezTo>
                  <a:lnTo>
                    <a:pt x="12431" y="28873"/>
                  </a:lnTo>
                  <a:cubicBezTo>
                    <a:pt x="12609" y="28623"/>
                    <a:pt x="12835" y="28421"/>
                    <a:pt x="13097" y="28278"/>
                  </a:cubicBezTo>
                  <a:cubicBezTo>
                    <a:pt x="13493" y="28012"/>
                    <a:pt x="13887" y="27905"/>
                    <a:pt x="14274" y="27905"/>
                  </a:cubicBezTo>
                  <a:cubicBezTo>
                    <a:pt x="15168" y="27905"/>
                    <a:pt x="16021" y="28474"/>
                    <a:pt x="16753" y="28957"/>
                  </a:cubicBezTo>
                  <a:cubicBezTo>
                    <a:pt x="16959" y="29096"/>
                    <a:pt x="17454" y="29144"/>
                    <a:pt x="18050" y="29144"/>
                  </a:cubicBezTo>
                  <a:cubicBezTo>
                    <a:pt x="18929" y="29144"/>
                    <a:pt x="20029" y="29039"/>
                    <a:pt x="20753" y="28968"/>
                  </a:cubicBezTo>
                  <a:cubicBezTo>
                    <a:pt x="21499" y="28896"/>
                    <a:pt x="22007" y="28851"/>
                    <a:pt x="22357" y="28851"/>
                  </a:cubicBezTo>
                  <a:cubicBezTo>
                    <a:pt x="22527" y="28851"/>
                    <a:pt x="22660" y="28862"/>
                    <a:pt x="22765" y="28885"/>
                  </a:cubicBezTo>
                  <a:cubicBezTo>
                    <a:pt x="23575" y="29088"/>
                    <a:pt x="24051" y="30612"/>
                    <a:pt x="24289" y="31635"/>
                  </a:cubicBezTo>
                  <a:lnTo>
                    <a:pt x="24706" y="31885"/>
                  </a:lnTo>
                  <a:cubicBezTo>
                    <a:pt x="25146" y="30897"/>
                    <a:pt x="25611" y="29909"/>
                    <a:pt x="26075" y="28945"/>
                  </a:cubicBezTo>
                  <a:cubicBezTo>
                    <a:pt x="26956" y="27111"/>
                    <a:pt x="27921" y="25266"/>
                    <a:pt x="29445" y="23920"/>
                  </a:cubicBezTo>
                  <a:cubicBezTo>
                    <a:pt x="30719" y="22789"/>
                    <a:pt x="32385" y="22027"/>
                    <a:pt x="33290" y="20575"/>
                  </a:cubicBezTo>
                  <a:cubicBezTo>
                    <a:pt x="34112" y="19241"/>
                    <a:pt x="34124" y="17562"/>
                    <a:pt x="34588" y="16050"/>
                  </a:cubicBezTo>
                  <a:cubicBezTo>
                    <a:pt x="35469" y="13240"/>
                    <a:pt x="37946" y="10954"/>
                    <a:pt x="38100" y="8013"/>
                  </a:cubicBezTo>
                  <a:cubicBezTo>
                    <a:pt x="38208" y="5918"/>
                    <a:pt x="37100" y="3870"/>
                    <a:pt x="37398" y="1798"/>
                  </a:cubicBezTo>
                  <a:cubicBezTo>
                    <a:pt x="37493" y="1191"/>
                    <a:pt x="37696" y="608"/>
                    <a:pt x="37815" y="1"/>
                  </a:cubicBez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AU" sz="1800" dirty="0"/>
                <a:t>2022</a:t>
              </a:r>
              <a:endParaRPr sz="1800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631EE1E-A7DC-4744-3397-32937336A412}"/>
              </a:ext>
            </a:extLst>
          </p:cNvPr>
          <p:cNvSpPr txBox="1"/>
          <p:nvPr/>
        </p:nvSpPr>
        <p:spPr>
          <a:xfrm>
            <a:off x="1530682" y="1983407"/>
            <a:ext cx="2813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Mandated</a:t>
            </a:r>
          </a:p>
          <a:p>
            <a:r>
              <a:rPr lang="en-AU" dirty="0">
                <a:solidFill>
                  <a:schemeClr val="bg1"/>
                </a:solidFill>
              </a:rPr>
              <a:t>Optional or recommended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1B4A3C1-4B22-5007-BA86-30DF8B76EC3B}"/>
              </a:ext>
            </a:extLst>
          </p:cNvPr>
          <p:cNvSpPr/>
          <p:nvPr/>
        </p:nvSpPr>
        <p:spPr>
          <a:xfrm>
            <a:off x="919098" y="2007051"/>
            <a:ext cx="611584" cy="266284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1E6982-5B92-6F7F-B4D5-64E9387DF370}"/>
              </a:ext>
            </a:extLst>
          </p:cNvPr>
          <p:cNvSpPr/>
          <p:nvPr/>
        </p:nvSpPr>
        <p:spPr>
          <a:xfrm>
            <a:off x="919098" y="2315662"/>
            <a:ext cx="611584" cy="2662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CB1FE5-364B-C33B-E54F-DC9BC8876605}"/>
              </a:ext>
            </a:extLst>
          </p:cNvPr>
          <p:cNvSpPr txBox="1"/>
          <p:nvPr/>
        </p:nvSpPr>
        <p:spPr>
          <a:xfrm>
            <a:off x="767964" y="1486225"/>
            <a:ext cx="7609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A ‘</a:t>
            </a:r>
            <a:r>
              <a:rPr lang="en-AU" i="1" dirty="0">
                <a:solidFill>
                  <a:schemeClr val="bg1"/>
                </a:solidFill>
              </a:rPr>
              <a:t>child check system’ </a:t>
            </a:r>
            <a:r>
              <a:rPr lang="en-AU" dirty="0">
                <a:solidFill>
                  <a:schemeClr val="bg1"/>
                </a:solidFill>
              </a:rPr>
              <a:t>was Mandated for School Buses (not other services)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AA0F3C-9A31-EDF6-2922-3011F8E48153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5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9BC98F-68E8-55EC-FF55-15ED5BBCF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7C6D9B4-44CA-3D30-F5FF-625A1A4500EB}"/>
              </a:ext>
            </a:extLst>
          </p:cNvPr>
          <p:cNvSpPr/>
          <p:nvPr/>
        </p:nvSpPr>
        <p:spPr>
          <a:xfrm>
            <a:off x="0" y="1226634"/>
            <a:ext cx="12192000" cy="5631366"/>
          </a:xfrm>
          <a:prstGeom prst="rect">
            <a:avLst/>
          </a:prstGeom>
          <a:solidFill>
            <a:srgbClr val="12273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5B44B1-581D-24DF-03A0-7AE3D1E10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Montserrat" panose="00000500000000000000" pitchFamily="2" charset="0"/>
              </a:rPr>
              <a:t>System Function</a:t>
            </a:r>
          </a:p>
        </p:txBody>
      </p:sp>
      <p:pic>
        <p:nvPicPr>
          <p:cNvPr id="29" name="Picture Placeholder 27">
            <a:extLst>
              <a:ext uri="{FF2B5EF4-FFF2-40B4-BE49-F238E27FC236}">
                <a16:creationId xmlns:a16="http://schemas.microsoft.com/office/drawing/2014/main" id="{4653BBDE-4527-6A25-D711-BCCC7CC01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5814" r="5814"/>
          <a:stretch/>
        </p:blipFill>
        <p:spPr>
          <a:xfrm>
            <a:off x="4964736" y="1977354"/>
            <a:ext cx="2246400" cy="2246400"/>
          </a:xfrm>
          <a:prstGeom prst="ellipse">
            <a:avLst/>
          </a:prstGeom>
          <a:solidFill>
            <a:srgbClr val="FFFFFF">
              <a:lumMod val="95000"/>
            </a:srgbClr>
          </a:solidFill>
        </p:spPr>
      </p:pic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B3F85F23-686F-5F15-F4BF-5243AF51A6A0}"/>
              </a:ext>
            </a:extLst>
          </p:cNvPr>
          <p:cNvSpPr txBox="1">
            <a:spLocks/>
          </p:cNvSpPr>
          <p:nvPr/>
        </p:nvSpPr>
        <p:spPr>
          <a:xfrm>
            <a:off x="79479" y="4518659"/>
            <a:ext cx="2457204" cy="965364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Automatically w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ith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 Ignition on or School bus lights</a:t>
            </a:r>
          </a:p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endParaRPr lang="en-US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1143B092-F3C1-48F3-8823-08D30C393D4B}"/>
              </a:ext>
            </a:extLst>
          </p:cNvPr>
          <p:cNvSpPr txBox="1">
            <a:spLocks/>
          </p:cNvSpPr>
          <p:nvPr/>
        </p:nvSpPr>
        <p:spPr>
          <a:xfrm>
            <a:off x="79479" y="3934498"/>
            <a:ext cx="2457204" cy="555520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400" kern="1200">
                <a:solidFill>
                  <a:schemeClr val="tx1"/>
                </a:solidFill>
                <a:latin typeface="+mj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kumimoji="0" lang="en-AU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1. System Enabled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8250F66-9544-3849-3254-052552FF0AB9}"/>
              </a:ext>
            </a:extLst>
          </p:cNvPr>
          <p:cNvSpPr txBox="1">
            <a:spLocks/>
          </p:cNvSpPr>
          <p:nvPr/>
        </p:nvSpPr>
        <p:spPr>
          <a:xfrm>
            <a:off x="2442155" y="4711169"/>
            <a:ext cx="2457204" cy="965364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A 30</a:t>
            </a:r>
            <a:r>
              <a:rPr kumimoji="0" lang="en-AU" sz="12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 second timer 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Automatically starts when ignition key is turned off.</a:t>
            </a:r>
          </a:p>
        </p:txBody>
      </p:sp>
      <p:sp>
        <p:nvSpPr>
          <p:cNvPr id="35" name="Text Placeholder 17">
            <a:extLst>
              <a:ext uri="{FF2B5EF4-FFF2-40B4-BE49-F238E27FC236}">
                <a16:creationId xmlns:a16="http://schemas.microsoft.com/office/drawing/2014/main" id="{F32DDDDC-D273-41EE-A216-602653137BB5}"/>
              </a:ext>
            </a:extLst>
          </p:cNvPr>
          <p:cNvSpPr txBox="1">
            <a:spLocks/>
          </p:cNvSpPr>
          <p:nvPr/>
        </p:nvSpPr>
        <p:spPr>
          <a:xfrm>
            <a:off x="2442155" y="4127008"/>
            <a:ext cx="2457204" cy="555520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400" kern="1200">
                <a:solidFill>
                  <a:schemeClr val="tx1"/>
                </a:solidFill>
                <a:latin typeface="+mj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lang="en-AU" b="1" u="sng" dirty="0">
                <a:solidFill>
                  <a:schemeClr val="bg1"/>
                </a:solidFill>
                <a:latin typeface="Montserrat" panose="00000500000000000000" pitchFamily="2" charset="0"/>
              </a:rPr>
              <a:t>2. Check Timer Armed</a:t>
            </a:r>
            <a:endParaRPr kumimoji="0" lang="en-AU" b="1" i="0" u="sng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36" name="Text Placeholder 18">
            <a:extLst>
              <a:ext uri="{FF2B5EF4-FFF2-40B4-BE49-F238E27FC236}">
                <a16:creationId xmlns:a16="http://schemas.microsoft.com/office/drawing/2014/main" id="{2CBD7D6C-EE82-9524-0EBF-824D829F49E0}"/>
              </a:ext>
            </a:extLst>
          </p:cNvPr>
          <p:cNvSpPr txBox="1">
            <a:spLocks/>
          </p:cNvSpPr>
          <p:nvPr/>
        </p:nvSpPr>
        <p:spPr>
          <a:xfrm>
            <a:off x="4847447" y="4922924"/>
            <a:ext cx="2457204" cy="1331281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In the 30-seconds, driver walks to rear of bus checking each seat and </a:t>
            </a:r>
            <a:r>
              <a:rPr kumimoji="0" lang="en-AU" sz="1200" b="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under</a:t>
            </a: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 each seat.</a:t>
            </a:r>
          </a:p>
        </p:txBody>
      </p:sp>
      <p:sp>
        <p:nvSpPr>
          <p:cNvPr id="37" name="Text Placeholder 19">
            <a:extLst>
              <a:ext uri="{FF2B5EF4-FFF2-40B4-BE49-F238E27FC236}">
                <a16:creationId xmlns:a16="http://schemas.microsoft.com/office/drawing/2014/main" id="{950AA473-174C-34F4-F793-786BFAAB7710}"/>
              </a:ext>
            </a:extLst>
          </p:cNvPr>
          <p:cNvSpPr txBox="1">
            <a:spLocks/>
          </p:cNvSpPr>
          <p:nvPr/>
        </p:nvSpPr>
        <p:spPr>
          <a:xfrm>
            <a:off x="4847447" y="4338764"/>
            <a:ext cx="2457204" cy="555520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400" kern="1200">
                <a:solidFill>
                  <a:schemeClr val="tx1"/>
                </a:solidFill>
                <a:latin typeface="+mj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lang="en-AU" b="1" u="sng" dirty="0">
                <a:solidFill>
                  <a:schemeClr val="bg1"/>
                </a:solidFill>
                <a:latin typeface="Montserrat" panose="00000500000000000000" pitchFamily="2" charset="0"/>
              </a:rPr>
              <a:t>3. Physical Driver Check</a:t>
            </a:r>
            <a:endParaRPr kumimoji="0" lang="en-AU" b="1" i="0" u="sng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38" name="Text Placeholder 20">
            <a:extLst>
              <a:ext uri="{FF2B5EF4-FFF2-40B4-BE49-F238E27FC236}">
                <a16:creationId xmlns:a16="http://schemas.microsoft.com/office/drawing/2014/main" id="{5D6E5732-9689-F8C1-4600-81185A1F1E17}"/>
              </a:ext>
            </a:extLst>
          </p:cNvPr>
          <p:cNvSpPr txBox="1">
            <a:spLocks/>
          </p:cNvSpPr>
          <p:nvPr/>
        </p:nvSpPr>
        <p:spPr>
          <a:xfrm>
            <a:off x="7355083" y="5105803"/>
            <a:ext cx="2457204" cy="965364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202A44"/>
              </a:buClr>
            </a:pPr>
            <a:r>
              <a:rPr lang="en-AU" dirty="0">
                <a:solidFill>
                  <a:schemeClr val="bg1"/>
                </a:solidFill>
                <a:latin typeface="Montserrat" panose="00000500000000000000" pitchFamily="2" charset="0"/>
              </a:rPr>
              <a:t>Driver presses button at rear of bus to acknowledge bus checked. </a:t>
            </a:r>
          </a:p>
          <a:p>
            <a:pPr lvl="0">
              <a:buClr>
                <a:srgbClr val="202A44"/>
              </a:buClr>
            </a:pPr>
            <a:r>
              <a:rPr lang="en-AU" dirty="0">
                <a:solidFill>
                  <a:schemeClr val="bg1"/>
                </a:solidFill>
                <a:latin typeface="Montserrat" panose="00000500000000000000" pitchFamily="2" charset="0"/>
              </a:rPr>
              <a:t>This turns system off.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39" name="Text Placeholder 21">
            <a:extLst>
              <a:ext uri="{FF2B5EF4-FFF2-40B4-BE49-F238E27FC236}">
                <a16:creationId xmlns:a16="http://schemas.microsoft.com/office/drawing/2014/main" id="{4AB3061F-9F6A-760C-E99C-6C44113F06CA}"/>
              </a:ext>
            </a:extLst>
          </p:cNvPr>
          <p:cNvSpPr txBox="1">
            <a:spLocks/>
          </p:cNvSpPr>
          <p:nvPr/>
        </p:nvSpPr>
        <p:spPr>
          <a:xfrm>
            <a:off x="7355083" y="4521642"/>
            <a:ext cx="2457204" cy="555520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400" kern="1200">
                <a:solidFill>
                  <a:schemeClr val="tx1"/>
                </a:solidFill>
                <a:latin typeface="+mj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kumimoji="0" lang="en-AU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tserrat" panose="00000500000000000000" pitchFamily="2" charset="0"/>
              </a:rPr>
              <a:t>4. Check Confirmation</a:t>
            </a:r>
          </a:p>
        </p:txBody>
      </p:sp>
      <p:pic>
        <p:nvPicPr>
          <p:cNvPr id="40" name="Picture Placeholder 1023">
            <a:extLst>
              <a:ext uri="{FF2B5EF4-FFF2-40B4-BE49-F238E27FC236}">
                <a16:creationId xmlns:a16="http://schemas.microsoft.com/office/drawing/2014/main" id="{B5D0A17E-ADD6-78AD-F373-109681A40B0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6" r="6046"/>
          <a:stretch/>
        </p:blipFill>
        <p:spPr>
          <a:xfrm>
            <a:off x="2557871" y="1765598"/>
            <a:ext cx="2246400" cy="2246400"/>
          </a:xfrm>
          <a:prstGeom prst="ellipse">
            <a:avLst/>
          </a:prstGeom>
          <a:solidFill>
            <a:srgbClr val="FFFFFF">
              <a:lumMod val="95000"/>
            </a:srgbClr>
          </a:solidFill>
        </p:spPr>
      </p:pic>
      <p:pic>
        <p:nvPicPr>
          <p:cNvPr id="41" name="Picture Placeholder 1030">
            <a:extLst>
              <a:ext uri="{FF2B5EF4-FFF2-40B4-BE49-F238E27FC236}">
                <a16:creationId xmlns:a16="http://schemas.microsoft.com/office/drawing/2014/main" id="{256E40A5-2292-56F9-33F6-785F9CB5D0E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10000"/>
          <a:stretch/>
        </p:blipFill>
        <p:spPr>
          <a:xfrm>
            <a:off x="7448601" y="2160232"/>
            <a:ext cx="2246400" cy="2246400"/>
          </a:xfrm>
          <a:prstGeom prst="ellipse">
            <a:avLst/>
          </a:prstGeom>
          <a:solidFill>
            <a:srgbClr val="FFFFFF">
              <a:lumMod val="95000"/>
            </a:srgbClr>
          </a:solidFill>
        </p:spPr>
      </p:pic>
      <p:pic>
        <p:nvPicPr>
          <p:cNvPr id="42" name="Picture Placeholder 1023">
            <a:extLst>
              <a:ext uri="{FF2B5EF4-FFF2-40B4-BE49-F238E27FC236}">
                <a16:creationId xmlns:a16="http://schemas.microsoft.com/office/drawing/2014/main" id="{5A3BDA83-F069-8C5A-36A8-7EBD03934E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4" r="15054"/>
          <a:stretch/>
        </p:blipFill>
        <p:spPr>
          <a:xfrm>
            <a:off x="160631" y="1602178"/>
            <a:ext cx="2246400" cy="2246400"/>
          </a:xfrm>
          <a:prstGeom prst="ellipse">
            <a:avLst/>
          </a:prstGeom>
          <a:solidFill>
            <a:srgbClr val="FFFFFF">
              <a:lumMod val="95000"/>
            </a:srgbClr>
          </a:solidFill>
        </p:spPr>
      </p:pic>
      <p:sp>
        <p:nvSpPr>
          <p:cNvPr id="43" name="Arrow: Right 42">
            <a:extLst>
              <a:ext uri="{FF2B5EF4-FFF2-40B4-BE49-F238E27FC236}">
                <a16:creationId xmlns:a16="http://schemas.microsoft.com/office/drawing/2014/main" id="{BB97B761-73DD-A5F1-BB0A-E0FFCCA26B00}"/>
              </a:ext>
            </a:extLst>
          </p:cNvPr>
          <p:cNvSpPr/>
          <p:nvPr/>
        </p:nvSpPr>
        <p:spPr>
          <a:xfrm rot="19763648">
            <a:off x="3167629" y="2191667"/>
            <a:ext cx="538935" cy="295416"/>
          </a:xfrm>
          <a:prstGeom prst="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 Placeholder 20">
            <a:extLst>
              <a:ext uri="{FF2B5EF4-FFF2-40B4-BE49-F238E27FC236}">
                <a16:creationId xmlns:a16="http://schemas.microsoft.com/office/drawing/2014/main" id="{BDA66AB6-E893-ECBB-504B-F2C8E19E5453}"/>
              </a:ext>
            </a:extLst>
          </p:cNvPr>
          <p:cNvSpPr txBox="1">
            <a:spLocks/>
          </p:cNvSpPr>
          <p:nvPr/>
        </p:nvSpPr>
        <p:spPr>
          <a:xfrm>
            <a:off x="9785046" y="5288683"/>
            <a:ext cx="2457204" cy="965364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202A44"/>
              </a:buClr>
            </a:pPr>
            <a:r>
              <a:rPr lang="en-AU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**If driver fails to presses button this activates a 95dB alarm.</a:t>
            </a:r>
          </a:p>
          <a:p>
            <a:pPr lvl="0">
              <a:buClr>
                <a:srgbClr val="202A44"/>
              </a:buClr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ontserrat" panose="00000500000000000000" pitchFamily="2" charset="0"/>
              </a:rPr>
              <a:t>It sounds until button is pressed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81360F5-4EB6-60AD-0DFE-178FE7C0E8FC}"/>
              </a:ext>
            </a:extLst>
          </p:cNvPr>
          <p:cNvSpPr txBox="1">
            <a:spLocks/>
          </p:cNvSpPr>
          <p:nvPr/>
        </p:nvSpPr>
        <p:spPr>
          <a:xfrm>
            <a:off x="9785046" y="4704522"/>
            <a:ext cx="2457204" cy="555520"/>
          </a:xfrm>
          <a:prstGeom prst="rect">
            <a:avLst/>
          </a:prstGeom>
        </p:spPr>
        <p:txBody>
          <a:bodyPr vert="horz" lIns="0" tIns="45720" rIns="91440" bIns="45720" rtlCol="0" anchor="b" anchorCtr="0">
            <a:noAutofit/>
          </a:bodyPr>
          <a:lstStyle>
            <a:lvl1pPr mar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lang="en-US" sz="1400" kern="1200">
                <a:solidFill>
                  <a:schemeClr val="tx1"/>
                </a:solidFill>
                <a:latin typeface="+mj-lt"/>
                <a:ea typeface="Volvo Broad Pro" panose="02000606020000020004" pitchFamily="50" charset="0"/>
                <a:cs typeface="+mn-cs"/>
              </a:defRPr>
            </a:lvl1pPr>
            <a:lvl2pPr marL="163513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2pPr>
            <a:lvl3pPr marL="339725" indent="0" algn="l" defTabSz="967710" rtl="0" eaLnBrk="1" fontAlgn="base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None/>
              <a:defRPr lang="en-US"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3pPr>
            <a:lvl4pPr marL="463550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4pPr>
            <a:lvl5pPr marL="606425" indent="0" algn="l" defTabSz="967710" rtl="0" eaLnBrk="1" latinLnBrk="0" hangingPunct="1">
              <a:lnSpc>
                <a:spcPct val="114000"/>
              </a:lnSpc>
              <a:spcBef>
                <a:spcPts val="952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Volvo Broad Pro" panose="02000606020000020004" pitchFamily="50" charset="0"/>
                <a:cs typeface="+mn-cs"/>
              </a:defRPr>
            </a:lvl5pPr>
            <a:lvl6pPr marL="266120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45056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28911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2765" indent="-241927" algn="l" defTabSz="967710" rtl="0" eaLnBrk="1" latinLnBrk="0" hangingPunct="1">
              <a:spcBef>
                <a:spcPct val="20000"/>
              </a:spcBef>
              <a:buFont typeface="Volvo Novum" panose="020B0503040502060204" pitchFamily="34" charset="0"/>
              <a:buChar char="•"/>
              <a:defRPr sz="211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6771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202A44"/>
              </a:buClr>
              <a:buSzTx/>
              <a:buFontTx/>
              <a:buNone/>
              <a:tabLst/>
              <a:defRPr/>
            </a:pPr>
            <a:r>
              <a:rPr lang="en-AU" b="1" u="sng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**5. Alarm**</a:t>
            </a:r>
            <a:endParaRPr kumimoji="0" lang="en-AU" b="1" i="0" u="sng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Montserrat" panose="00000500000000000000" pitchFamily="2" charset="0"/>
            </a:endParaRPr>
          </a:p>
        </p:txBody>
      </p:sp>
      <p:pic>
        <p:nvPicPr>
          <p:cNvPr id="10" name="Picture Placeholder 1030">
            <a:extLst>
              <a:ext uri="{FF2B5EF4-FFF2-40B4-BE49-F238E27FC236}">
                <a16:creationId xmlns:a16="http://schemas.microsoft.com/office/drawing/2014/main" id="{5B9F4223-A3C2-7B08-A07F-A3F143FB320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r="5172"/>
          <a:stretch/>
        </p:blipFill>
        <p:spPr>
          <a:xfrm>
            <a:off x="9878564" y="2343112"/>
            <a:ext cx="2246400" cy="2246400"/>
          </a:xfrm>
          <a:prstGeom prst="ellipse">
            <a:avLst/>
          </a:prstGeom>
          <a:solidFill>
            <a:srgbClr val="FFFFFF">
              <a:lumMod val="95000"/>
            </a:srgbClr>
          </a:solidFill>
          <a:ln>
            <a:solidFill>
              <a:srgbClr val="FF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913045-F0E2-5D13-5C23-789A35051F4F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68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3" grpId="0" animBg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4F918-57F5-885C-047F-9BCFC5CCD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624D7D-FDAD-4C07-D902-980C5B136DE2}"/>
              </a:ext>
            </a:extLst>
          </p:cNvPr>
          <p:cNvSpPr/>
          <p:nvPr/>
        </p:nvSpPr>
        <p:spPr>
          <a:xfrm>
            <a:off x="0" y="1250701"/>
            <a:ext cx="12192000" cy="5631366"/>
          </a:xfrm>
          <a:prstGeom prst="rect">
            <a:avLst/>
          </a:prstGeom>
          <a:solidFill>
            <a:srgbClr val="12273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71916-0F82-9C55-6D70-FA4B53607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Montserrat" panose="00000500000000000000" pitchFamily="2" charset="0"/>
              </a:rPr>
              <a:t>Advantages / Consideration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AD9A4-C96C-7FCA-5CBB-E05CB0D2D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7857" y="1290891"/>
            <a:ext cx="8859079" cy="40278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en-AU" sz="1600" dirty="0">
                <a:solidFill>
                  <a:schemeClr val="bg1"/>
                </a:solidFill>
                <a:latin typeface="Montserrat" panose="00000500000000000000" pitchFamily="2" charset="0"/>
              </a:rPr>
              <a:t>Fitment:  	Can be easily fitted &amp; </a:t>
            </a:r>
            <a:r>
              <a:rPr lang="en-AU" sz="1600" b="1" dirty="0">
                <a:solidFill>
                  <a:schemeClr val="bg1"/>
                </a:solidFill>
                <a:latin typeface="Montserrat" panose="00000500000000000000" pitchFamily="2" charset="0"/>
              </a:rPr>
              <a:t>Retrofitted</a:t>
            </a:r>
            <a:r>
              <a:rPr lang="en-AU" sz="1600" dirty="0">
                <a:solidFill>
                  <a:schemeClr val="bg1"/>
                </a:solidFill>
                <a:latin typeface="Montserrat" panose="00000500000000000000" pitchFamily="2" charset="0"/>
              </a:rPr>
              <a:t>.</a:t>
            </a:r>
          </a:p>
          <a:p>
            <a:pPr marL="0" indent="0">
              <a:buNone/>
            </a:pPr>
            <a:endParaRPr lang="en-AU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en-AU" sz="1600" dirty="0">
                <a:solidFill>
                  <a:schemeClr val="bg1"/>
                </a:solidFill>
                <a:latin typeface="Montserrat" panose="00000500000000000000" pitchFamily="2" charset="0"/>
              </a:rPr>
              <a:t>Cost:  		$900 - $2000 AUD, (€550 - €1200 or </a:t>
            </a:r>
            <a:r>
              <a:rPr lang="en-AU" sz="16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CNY4200 – CNY9500</a:t>
            </a:r>
            <a:r>
              <a:rPr lang="en-AU" sz="1600" dirty="0">
                <a:solidFill>
                  <a:schemeClr val="bg1"/>
                </a:solidFill>
                <a:latin typeface="Montserrat" panose="00000500000000000000" pitchFamily="2" charset="0"/>
              </a:rPr>
              <a:t>)</a:t>
            </a:r>
          </a:p>
          <a:p>
            <a:pPr marL="0" indent="0">
              <a:buNone/>
            </a:pPr>
            <a:endParaRPr lang="en-AU" sz="16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en-AU" sz="1600" dirty="0">
                <a:solidFill>
                  <a:schemeClr val="bg1"/>
                </a:solidFill>
                <a:latin typeface="Montserrat" panose="00000500000000000000" pitchFamily="2" charset="0"/>
              </a:rPr>
              <a:t>Technology:  	Robust, simple, low maintenance, Readily available, Not Unique </a:t>
            </a:r>
          </a:p>
          <a:p>
            <a:pPr marL="0" indent="0">
              <a:buNone/>
            </a:pPr>
            <a:endParaRPr lang="en-AU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en-AU" sz="1600" dirty="0">
                <a:solidFill>
                  <a:schemeClr val="bg1"/>
                </a:solidFill>
                <a:latin typeface="Montserrat" panose="00000500000000000000" pitchFamily="2" charset="0"/>
              </a:rPr>
              <a:t>Application: 	Fitment to all buses?</a:t>
            </a:r>
          </a:p>
          <a:p>
            <a:pPr marL="0" indent="0">
              <a:buNone/>
            </a:pPr>
            <a:endParaRPr lang="en-AU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endParaRPr lang="en-AU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273E62-18C4-F4D8-D252-C936B80E6007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2050" name="Picture 2" descr="School bus services">
            <a:extLst>
              <a:ext uri="{FF2B5EF4-FFF2-40B4-BE49-F238E27FC236}">
                <a16:creationId xmlns:a16="http://schemas.microsoft.com/office/drawing/2014/main" id="{04C520BA-FE9E-9555-CE0C-7A56240B3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340" y="4567709"/>
            <a:ext cx="5059005" cy="157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4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4524D-8749-76A3-88CC-77D219E43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804" y="0"/>
            <a:ext cx="11864196" cy="1325563"/>
          </a:xfrm>
        </p:spPr>
        <p:txBody>
          <a:bodyPr/>
          <a:lstStyle/>
          <a:p>
            <a:pPr algn="ctr"/>
            <a:r>
              <a:rPr lang="en-AU" dirty="0">
                <a:latin typeface="Montserrat" panose="00000500000000000000" pitchFamily="2" charset="0"/>
              </a:rPr>
              <a:t>Thank you      </a:t>
            </a:r>
          </a:p>
        </p:txBody>
      </p:sp>
      <p:pic>
        <p:nvPicPr>
          <p:cNvPr id="10" name="Picture 9" descr="3D black question marks with one yellow question mark">
            <a:extLst>
              <a:ext uri="{FF2B5EF4-FFF2-40B4-BE49-F238E27FC236}">
                <a16:creationId xmlns:a16="http://schemas.microsoft.com/office/drawing/2014/main" id="{F0A706F3-D198-CBF1-B95B-9D80A96208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" r="3074"/>
          <a:stretch/>
        </p:blipFill>
        <p:spPr>
          <a:xfrm>
            <a:off x="0" y="1212280"/>
            <a:ext cx="12193298" cy="56457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AD8F849-51B3-9857-38F9-B967CDF7B9DC}"/>
              </a:ext>
            </a:extLst>
          </p:cNvPr>
          <p:cNvSpPr/>
          <p:nvPr/>
        </p:nvSpPr>
        <p:spPr>
          <a:xfrm>
            <a:off x="0" y="1174070"/>
            <a:ext cx="12192000" cy="133569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07717-FFEC-C61B-EAD0-BBAE1969D2D1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4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9C183-94BC-1BEF-8C15-B09D9E725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Annex A – Supportive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3C10D-3212-2E41-9468-9A854ACD0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84" y="180574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BIC Paper Sleeping Child Safety Systems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0563DD-ABAA-1571-26F5-7D94645B5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137" y="1513676"/>
            <a:ext cx="3634664" cy="5114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85E4C6-9E6C-7DB1-C4C7-10139B567CE7}"/>
              </a:ext>
            </a:extLst>
          </p:cNvPr>
          <p:cNvSpPr txBox="1"/>
          <p:nvPr/>
        </p:nvSpPr>
        <p:spPr>
          <a:xfrm>
            <a:off x="0" y="6636535"/>
            <a:ext cx="7067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8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Bus Industry Confederation (Australia) – October 2024	Children Left in Vehicles : Australian Perspective and solutions</a:t>
            </a:r>
          </a:p>
          <a:p>
            <a:endParaRPr lang="en-AU" sz="8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27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EDF1B3649BEF4BB097247F31547809" ma:contentTypeVersion="15" ma:contentTypeDescription="Create a new document." ma:contentTypeScope="" ma:versionID="ccb962c34b9f23eab81088ffe145a3b6">
  <xsd:schema xmlns:xsd="http://www.w3.org/2001/XMLSchema" xmlns:xs="http://www.w3.org/2001/XMLSchema" xmlns:p="http://schemas.microsoft.com/office/2006/metadata/properties" xmlns:ns2="1d056bf7-f028-409d-97bf-884dbdea6713" xmlns:ns3="5c38dee1-a0aa-4d35-98bd-67bb79d271a1" targetNamespace="http://schemas.microsoft.com/office/2006/metadata/properties" ma:root="true" ma:fieldsID="1c3a3c591e6116fad8c8e773f7fa8f7a" ns2:_="" ns3:_="">
    <xsd:import namespace="1d056bf7-f028-409d-97bf-884dbdea6713"/>
    <xsd:import namespace="5c38dee1-a0aa-4d35-98bd-67bb79d271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056bf7-f028-409d-97bf-884dbdea67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c93e496f-eb6c-4daa-952b-eed96ba9c4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38dee1-a0aa-4d35-98bd-67bb79d271a1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23ea022d-5d4e-464f-bf4b-cc52a03ea7c8}" ma:internalName="TaxCatchAll" ma:showField="CatchAllData" ma:web="5c38dee1-a0aa-4d35-98bd-67bb79d271a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056bf7-f028-409d-97bf-884dbdea6713">
      <Terms xmlns="http://schemas.microsoft.com/office/infopath/2007/PartnerControls"/>
    </lcf76f155ced4ddcb4097134ff3c332f>
    <TaxCatchAll xmlns="5c38dee1-a0aa-4d35-98bd-67bb79d271a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88896B-EF03-4B0B-AA08-FD08BADBCB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056bf7-f028-409d-97bf-884dbdea6713"/>
    <ds:schemaRef ds:uri="5c38dee1-a0aa-4d35-98bd-67bb79d271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D9AE03-7982-40A4-8C19-7CA72334399B}">
  <ds:schemaRefs>
    <ds:schemaRef ds:uri="http://schemas.microsoft.com/office/2006/metadata/properties"/>
    <ds:schemaRef ds:uri="http://schemas.microsoft.com/office/infopath/2007/PartnerControls"/>
    <ds:schemaRef ds:uri="1d056bf7-f028-409d-97bf-884dbdea6713"/>
    <ds:schemaRef ds:uri="5c38dee1-a0aa-4d35-98bd-67bb79d271a1"/>
  </ds:schemaRefs>
</ds:datastoreItem>
</file>

<file path=customXml/itemProps3.xml><?xml version="1.0" encoding="utf-8"?>
<ds:datastoreItem xmlns:ds="http://schemas.openxmlformats.org/officeDocument/2006/customXml" ds:itemID="{EFAA50F8-49C6-44AF-8F55-CF4254FE62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7497</TotalTime>
  <Words>415</Words>
  <Application>Microsoft Office PowerPoint</Application>
  <PresentationFormat>Widescreen</PresentationFormat>
  <Paragraphs>79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Montserrat</vt:lpstr>
      <vt:lpstr>Office Theme</vt:lpstr>
      <vt:lpstr>Topic</vt:lpstr>
      <vt:lpstr>Agenda</vt:lpstr>
      <vt:lpstr>Australian Background</vt:lpstr>
      <vt:lpstr>Jurisdictional Action </vt:lpstr>
      <vt:lpstr>System Function</vt:lpstr>
      <vt:lpstr>Advantages / Consideration</vt:lpstr>
      <vt:lpstr>Thank you      </vt:lpstr>
      <vt:lpstr>Annex A – Supportive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vs New</dc:title>
  <dc:creator>Dean Moule</dc:creator>
  <cp:lastModifiedBy>Dean Moule</cp:lastModifiedBy>
  <cp:revision>41</cp:revision>
  <dcterms:created xsi:type="dcterms:W3CDTF">2024-05-02T08:00:40Z</dcterms:created>
  <dcterms:modified xsi:type="dcterms:W3CDTF">2024-10-08T04:45:29Z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0x01010035EDF1B3649BEF4BB097247F31547809</vt:lpwstr>
  </property>
</Properties>
</file>