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2"/>
  </p:notesMasterIdLst>
  <p:handoutMasterIdLst>
    <p:handoutMasterId r:id="rId13"/>
  </p:handoutMasterIdLst>
  <p:sldIdLst>
    <p:sldId id="262" r:id="rId5"/>
    <p:sldId id="332" r:id="rId6"/>
    <p:sldId id="433" r:id="rId7"/>
    <p:sldId id="437" r:id="rId8"/>
    <p:sldId id="438" r:id="rId9"/>
    <p:sldId id="440" r:id="rId10"/>
    <p:sldId id="275"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51AB2C-D9BF-FFF9-0BE7-EB1DE25E7DCD}" name="Valerie Sheckler" initials="VS" userId="S::v.sheckler@theicct.org::4503ee5d-9c99-4f9a-8df8-f7f96ea8a32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5555F"/>
    <a:srgbClr val="C84ACC"/>
    <a:srgbClr val="6C953B"/>
    <a:srgbClr val="AF3FB4"/>
    <a:srgbClr val="963799"/>
    <a:srgbClr val="7E2C7F"/>
    <a:srgbClr val="017994"/>
    <a:srgbClr val="632466"/>
    <a:srgbClr val="E0E8EC"/>
    <a:srgbClr val="C6D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559F86-18AE-294D-8886-155C0FA64831}" v="26" dt="2024-03-19T18:55:51.9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49"/>
    <p:restoredTop sz="93902"/>
  </p:normalViewPr>
  <p:slideViewPr>
    <p:cSldViewPr snapToGrid="0" snapToObjects="1">
      <p:cViewPr varScale="1">
        <p:scale>
          <a:sx n="142" d="100"/>
          <a:sy n="142" d="100"/>
        </p:scale>
        <p:origin x="1192" y="168"/>
      </p:cViewPr>
      <p:guideLst/>
    </p:cSldViewPr>
  </p:slideViewPr>
  <p:notesTextViewPr>
    <p:cViewPr>
      <p:scale>
        <a:sx n="1" d="1"/>
        <a:sy n="1" d="1"/>
      </p:scale>
      <p:origin x="0" y="0"/>
    </p:cViewPr>
  </p:notesTextViewPr>
  <p:notesViewPr>
    <p:cSldViewPr snapToGrid="0" snapToObjects="1">
      <p:cViewPr varScale="1">
        <p:scale>
          <a:sx n="157" d="100"/>
          <a:sy n="157" d="100"/>
        </p:scale>
        <p:origin x="3928" y="1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7B24F42-A781-E746-8F2C-27FAB236CAF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5CF7E8D-0E49-BD4B-9AC3-CAA43B0D001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42DD2D-D05E-FF40-9478-E8F58268BFC4}" type="datetimeFigureOut">
              <a:rPr lang="en-US" smtClean="0"/>
              <a:t>11/5/24</a:t>
            </a:fld>
            <a:endParaRPr lang="en-US"/>
          </a:p>
        </p:txBody>
      </p:sp>
      <p:sp>
        <p:nvSpPr>
          <p:cNvPr id="4" name="Footer Placeholder 3">
            <a:extLst>
              <a:ext uri="{FF2B5EF4-FFF2-40B4-BE49-F238E27FC236}">
                <a16:creationId xmlns:a16="http://schemas.microsoft.com/office/drawing/2014/main" id="{58D14450-D708-DE47-835C-F55D92BA77D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F0B5016-4CA6-2D4C-804F-9905572DF8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C42896-8B31-3D4E-A40E-E5D7A84012E2}" type="slidenum">
              <a:rPr lang="en-US" smtClean="0"/>
              <a:t>‹#›</a:t>
            </a:fld>
            <a:endParaRPr lang="en-US"/>
          </a:p>
        </p:txBody>
      </p:sp>
    </p:spTree>
    <p:extLst>
      <p:ext uri="{BB962C8B-B14F-4D97-AF65-F5344CB8AC3E}">
        <p14:creationId xmlns:p14="http://schemas.microsoft.com/office/powerpoint/2010/main" val="2098118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186B4E-B96F-BE47-AFFA-55C33010E00B}" type="datetimeFigureOut">
              <a:rPr lang="en-US" smtClean="0"/>
              <a:t>11/5/24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B426B7-E01C-9941-995E-FC0DB313646B}" type="slidenum">
              <a:rPr lang="en-US" smtClean="0"/>
              <a:t>‹#›</a:t>
            </a:fld>
            <a:endParaRPr lang="en-US"/>
          </a:p>
        </p:txBody>
      </p:sp>
    </p:spTree>
    <p:extLst>
      <p:ext uri="{BB962C8B-B14F-4D97-AF65-F5344CB8AC3E}">
        <p14:creationId xmlns:p14="http://schemas.microsoft.com/office/powerpoint/2010/main" val="2454899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B426B7-E01C-9941-995E-FC0DB313646B}" type="slidenum">
              <a:rPr lang="en-US" smtClean="0"/>
              <a:t>1</a:t>
            </a:fld>
            <a:endParaRPr lang="en-US"/>
          </a:p>
        </p:txBody>
      </p:sp>
    </p:spTree>
    <p:extLst>
      <p:ext uri="{BB962C8B-B14F-4D97-AF65-F5344CB8AC3E}">
        <p14:creationId xmlns:p14="http://schemas.microsoft.com/office/powerpoint/2010/main" val="17247970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331292C-4E57-8E40-8FD0-DA0689FAEE9F}"/>
              </a:ext>
            </a:extLst>
          </p:cNvPr>
          <p:cNvSpPr/>
          <p:nvPr userDrawn="1"/>
        </p:nvSpPr>
        <p:spPr>
          <a:xfrm>
            <a:off x="0" y="0"/>
            <a:ext cx="9144000" cy="5143500"/>
          </a:xfrm>
          <a:prstGeom prst="rect">
            <a:avLst/>
          </a:prstGeom>
          <a:solidFill>
            <a:srgbClr val="007D9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16" name="Picture 15">
            <a:extLst>
              <a:ext uri="{FF2B5EF4-FFF2-40B4-BE49-F238E27FC236}">
                <a16:creationId xmlns:a16="http://schemas.microsoft.com/office/drawing/2014/main" id="{21178D3A-33C2-1504-2DE8-E0BB6A6EB2F7}"/>
              </a:ext>
            </a:extLst>
          </p:cNvPr>
          <p:cNvPicPr>
            <a:picLocks noChangeAspect="1"/>
          </p:cNvPicPr>
          <p:nvPr userDrawn="1"/>
        </p:nvPicPr>
        <p:blipFill rotWithShape="1">
          <a:blip r:embed="rId2"/>
          <a:srcRect r="50000"/>
          <a:stretch/>
        </p:blipFill>
        <p:spPr>
          <a:xfrm>
            <a:off x="6810375" y="238125"/>
            <a:ext cx="2333625" cy="4667249"/>
          </a:xfrm>
          <a:prstGeom prst="rect">
            <a:avLst/>
          </a:prstGeom>
        </p:spPr>
      </p:pic>
      <p:sp>
        <p:nvSpPr>
          <p:cNvPr id="2" name="Title 1"/>
          <p:cNvSpPr>
            <a:spLocks noGrp="1"/>
          </p:cNvSpPr>
          <p:nvPr>
            <p:ph type="ctrTitle"/>
          </p:nvPr>
        </p:nvSpPr>
        <p:spPr>
          <a:xfrm>
            <a:off x="423353" y="424288"/>
            <a:ext cx="8422197" cy="2000251"/>
          </a:xfrm>
          <a:prstGeom prst="rect">
            <a:avLst/>
          </a:prstGeom>
        </p:spPr>
        <p:txBody>
          <a:bodyPr>
            <a:noAutofit/>
          </a:bodyPr>
          <a:lstStyle>
            <a:lvl1pPr algn="l">
              <a:defRPr sz="3000">
                <a:solidFill>
                  <a:schemeClr val="bg1"/>
                </a:solidFill>
              </a:defRPr>
            </a:lvl1pPr>
          </a:lstStyle>
          <a:p>
            <a:r>
              <a:rPr lang="en-US" dirty="0"/>
              <a:t>Click to edit Master title style</a:t>
            </a:r>
          </a:p>
        </p:txBody>
      </p:sp>
      <p:sp>
        <p:nvSpPr>
          <p:cNvPr id="3" name="Subtitle 2"/>
          <p:cNvSpPr>
            <a:spLocks noGrp="1"/>
          </p:cNvSpPr>
          <p:nvPr>
            <p:ph type="subTitle" idx="1" hasCustomPrompt="1"/>
          </p:nvPr>
        </p:nvSpPr>
        <p:spPr>
          <a:xfrm>
            <a:off x="434176" y="2719938"/>
            <a:ext cx="6148159" cy="1314450"/>
          </a:xfrm>
          <a:prstGeom prst="rect">
            <a:avLst/>
          </a:prstGeom>
        </p:spPr>
        <p:txBody>
          <a:bodyPr>
            <a:noAutofit/>
          </a:bodyPr>
          <a:lstStyle>
            <a:lvl1pPr marL="0" indent="0" algn="l">
              <a:buNone/>
              <a:defRPr sz="1900">
                <a:solidFill>
                  <a:schemeClr val="bg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Presenter</a:t>
            </a:r>
          </a:p>
          <a:p>
            <a:r>
              <a:rPr lang="en-US" dirty="0"/>
              <a:t>Date</a:t>
            </a:r>
          </a:p>
          <a:p>
            <a:r>
              <a:rPr lang="en-US" dirty="0"/>
              <a:t>Venue</a:t>
            </a:r>
          </a:p>
        </p:txBody>
      </p:sp>
      <p:cxnSp>
        <p:nvCxnSpPr>
          <p:cNvPr id="14" name="Straight Connector 5">
            <a:extLst>
              <a:ext uri="{FF2B5EF4-FFF2-40B4-BE49-F238E27FC236}">
                <a16:creationId xmlns:a16="http://schemas.microsoft.com/office/drawing/2014/main" id="{62C38D18-9242-8B4A-8E6A-D1B94BA6E6B1}"/>
              </a:ext>
            </a:extLst>
          </p:cNvPr>
          <p:cNvCxnSpPr>
            <a:cxnSpLocks noChangeShapeType="1"/>
          </p:cNvCxnSpPr>
          <p:nvPr userDrawn="1"/>
        </p:nvCxnSpPr>
        <p:spPr bwMode="auto">
          <a:xfrm>
            <a:off x="0" y="2571750"/>
            <a:ext cx="9144000" cy="0"/>
          </a:xfrm>
          <a:prstGeom prst="line">
            <a:avLst/>
          </a:prstGeom>
          <a:noFill/>
          <a:ln w="6350">
            <a:solidFill>
              <a:schemeClr val="bg1"/>
            </a:solidFill>
            <a:round/>
            <a:headEnd/>
            <a:tailEnd/>
          </a:ln>
          <a:extLst>
            <a:ext uri="{909E8E84-426E-40dd-AFC4-6F175D3DCCD1}">
              <a14:hiddenFill xmlns:a14="http://schemas.microsoft.com/office/drawing/2010/main" xmlns="">
                <a:noFill/>
              </a14:hiddenFill>
            </a:ext>
          </a:extLst>
        </p:spPr>
      </p:cxnSp>
      <p:pic>
        <p:nvPicPr>
          <p:cNvPr id="12" name="Picture 11">
            <a:extLst>
              <a:ext uri="{FF2B5EF4-FFF2-40B4-BE49-F238E27FC236}">
                <a16:creationId xmlns:a16="http://schemas.microsoft.com/office/drawing/2014/main" id="{BE592698-7782-C847-BFF7-2EACE37ABFAA}"/>
              </a:ext>
            </a:extLst>
          </p:cNvPr>
          <p:cNvPicPr>
            <a:picLocks noChangeAspect="1"/>
          </p:cNvPicPr>
          <p:nvPr userDrawn="1"/>
        </p:nvPicPr>
        <p:blipFill>
          <a:blip r:embed="rId3"/>
          <a:stretch>
            <a:fillRect/>
          </a:stretch>
        </p:blipFill>
        <p:spPr>
          <a:xfrm>
            <a:off x="524688" y="4151428"/>
            <a:ext cx="898144" cy="569976"/>
          </a:xfrm>
          <a:prstGeom prst="rect">
            <a:avLst/>
          </a:prstGeom>
        </p:spPr>
      </p:pic>
    </p:spTree>
    <p:extLst>
      <p:ext uri="{BB962C8B-B14F-4D97-AF65-F5344CB8AC3E}">
        <p14:creationId xmlns:p14="http://schemas.microsoft.com/office/powerpoint/2010/main" val="2967765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2C77ACD-2CAF-F342-A781-3AE0EBE0D2A9}"/>
              </a:ext>
            </a:extLst>
          </p:cNvPr>
          <p:cNvSpPr/>
          <p:nvPr userDrawn="1"/>
        </p:nvSpPr>
        <p:spPr>
          <a:xfrm>
            <a:off x="0" y="0"/>
            <a:ext cx="9144000" cy="5143500"/>
          </a:xfrm>
          <a:prstGeom prst="rect">
            <a:avLst/>
          </a:prstGeom>
          <a:solidFill>
            <a:srgbClr val="007D9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3" name="Picture 2">
            <a:extLst>
              <a:ext uri="{FF2B5EF4-FFF2-40B4-BE49-F238E27FC236}">
                <a16:creationId xmlns:a16="http://schemas.microsoft.com/office/drawing/2014/main" id="{5AC1EE7E-1966-75F3-1783-5665580FAC0E}"/>
              </a:ext>
            </a:extLst>
          </p:cNvPr>
          <p:cNvPicPr>
            <a:picLocks noChangeAspect="1"/>
          </p:cNvPicPr>
          <p:nvPr userDrawn="1"/>
        </p:nvPicPr>
        <p:blipFill rotWithShape="1">
          <a:blip r:embed="rId2"/>
          <a:srcRect l="9154" r="9087"/>
          <a:stretch/>
        </p:blipFill>
        <p:spPr>
          <a:xfrm rot="16200000">
            <a:off x="2000250" y="-573729"/>
            <a:ext cx="5143499" cy="6290954"/>
          </a:xfrm>
          <a:prstGeom prst="rect">
            <a:avLst/>
          </a:prstGeom>
        </p:spPr>
      </p:pic>
      <p:sp>
        <p:nvSpPr>
          <p:cNvPr id="2" name="Title 1"/>
          <p:cNvSpPr>
            <a:spLocks noGrp="1"/>
          </p:cNvSpPr>
          <p:nvPr>
            <p:ph type="ctrTitle" hasCustomPrompt="1"/>
          </p:nvPr>
        </p:nvSpPr>
        <p:spPr>
          <a:xfrm>
            <a:off x="434176" y="1352550"/>
            <a:ext cx="8275648" cy="1219200"/>
          </a:xfrm>
          <a:prstGeom prst="rect">
            <a:avLst/>
          </a:prstGeom>
        </p:spPr>
        <p:txBody>
          <a:bodyPr>
            <a:noAutofit/>
          </a:bodyPr>
          <a:lstStyle>
            <a:lvl1pPr algn="ctr">
              <a:defRPr sz="2000">
                <a:solidFill>
                  <a:schemeClr val="bg1"/>
                </a:solidFill>
              </a:defRPr>
            </a:lvl1pPr>
          </a:lstStyle>
          <a:p>
            <a:r>
              <a:rPr lang="en-US" dirty="0"/>
              <a:t>Questions / thank you</a:t>
            </a:r>
            <a:br>
              <a:rPr lang="en-US" dirty="0"/>
            </a:br>
            <a:r>
              <a:rPr lang="en-US" dirty="0"/>
              <a:t>Contact </a:t>
            </a:r>
            <a:r>
              <a:rPr lang="en-US" dirty="0" err="1"/>
              <a:t>xxx@theicct.org</a:t>
            </a:r>
            <a:endParaRPr lang="en-US" dirty="0"/>
          </a:p>
        </p:txBody>
      </p:sp>
      <p:cxnSp>
        <p:nvCxnSpPr>
          <p:cNvPr id="11" name="Straight Connector 5">
            <a:extLst>
              <a:ext uri="{FF2B5EF4-FFF2-40B4-BE49-F238E27FC236}">
                <a16:creationId xmlns:a16="http://schemas.microsoft.com/office/drawing/2014/main" id="{1E09ECA9-EA59-D049-9AB5-C8D350EF0B20}"/>
              </a:ext>
            </a:extLst>
          </p:cNvPr>
          <p:cNvCxnSpPr>
            <a:cxnSpLocks noChangeShapeType="1"/>
          </p:cNvCxnSpPr>
          <p:nvPr userDrawn="1"/>
        </p:nvCxnSpPr>
        <p:spPr bwMode="auto">
          <a:xfrm>
            <a:off x="0" y="2571750"/>
            <a:ext cx="9144000" cy="0"/>
          </a:xfrm>
          <a:prstGeom prst="line">
            <a:avLst/>
          </a:prstGeom>
          <a:noFill/>
          <a:ln w="6350">
            <a:solidFill>
              <a:schemeClr val="bg1"/>
            </a:solidFill>
            <a:round/>
            <a:headEnd/>
            <a:tailEnd/>
          </a:ln>
          <a:extLst>
            <a:ext uri="{909E8E84-426E-40dd-AFC4-6F175D3DCCD1}">
              <a14:hiddenFill xmlns:a14="http://schemas.microsoft.com/office/drawing/2010/main" xmlns="">
                <a:noFill/>
              </a14:hiddenFill>
            </a:ext>
          </a:extLst>
        </p:spPr>
      </p:cxnSp>
      <p:pic>
        <p:nvPicPr>
          <p:cNvPr id="7" name="Picture 6">
            <a:extLst>
              <a:ext uri="{FF2B5EF4-FFF2-40B4-BE49-F238E27FC236}">
                <a16:creationId xmlns:a16="http://schemas.microsoft.com/office/drawing/2014/main" id="{B57C855E-4581-7845-B6B4-66250B2539C9}"/>
              </a:ext>
            </a:extLst>
          </p:cNvPr>
          <p:cNvPicPr>
            <a:picLocks noChangeAspect="1"/>
          </p:cNvPicPr>
          <p:nvPr userDrawn="1"/>
        </p:nvPicPr>
        <p:blipFill>
          <a:blip r:embed="rId3"/>
          <a:stretch>
            <a:fillRect/>
          </a:stretch>
        </p:blipFill>
        <p:spPr>
          <a:xfrm>
            <a:off x="3996578" y="3025009"/>
            <a:ext cx="1150844" cy="730343"/>
          </a:xfrm>
          <a:prstGeom prst="rect">
            <a:avLst/>
          </a:prstGeom>
        </p:spPr>
      </p:pic>
    </p:spTree>
    <p:extLst>
      <p:ext uri="{BB962C8B-B14F-4D97-AF65-F5344CB8AC3E}">
        <p14:creationId xmlns:p14="http://schemas.microsoft.com/office/powerpoint/2010/main" val="3994696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725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r chapter divider">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2C77ACD-2CAF-F342-A781-3AE0EBE0D2A9}"/>
              </a:ext>
            </a:extLst>
          </p:cNvPr>
          <p:cNvSpPr/>
          <p:nvPr userDrawn="1"/>
        </p:nvSpPr>
        <p:spPr>
          <a:xfrm>
            <a:off x="0" y="0"/>
            <a:ext cx="9144000" cy="5143500"/>
          </a:xfrm>
          <a:prstGeom prst="rect">
            <a:avLst/>
          </a:prstGeom>
          <a:solidFill>
            <a:srgbClr val="007D9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6" name="Picture 5">
            <a:extLst>
              <a:ext uri="{FF2B5EF4-FFF2-40B4-BE49-F238E27FC236}">
                <a16:creationId xmlns:a16="http://schemas.microsoft.com/office/drawing/2014/main" id="{71F9AAC0-E032-344D-869D-A74B0BC788E6}"/>
              </a:ext>
            </a:extLst>
          </p:cNvPr>
          <p:cNvPicPr>
            <a:picLocks noChangeAspect="1"/>
          </p:cNvPicPr>
          <p:nvPr userDrawn="1"/>
        </p:nvPicPr>
        <p:blipFill>
          <a:blip r:embed="rId2"/>
          <a:stretch>
            <a:fillRect/>
          </a:stretch>
        </p:blipFill>
        <p:spPr>
          <a:xfrm>
            <a:off x="0" y="1"/>
            <a:ext cx="9144000" cy="2571749"/>
          </a:xfrm>
          <a:prstGeom prst="rect">
            <a:avLst/>
          </a:prstGeom>
        </p:spPr>
      </p:pic>
      <p:sp>
        <p:nvSpPr>
          <p:cNvPr id="2" name="Title 1"/>
          <p:cNvSpPr>
            <a:spLocks noGrp="1"/>
          </p:cNvSpPr>
          <p:nvPr>
            <p:ph type="ctrTitle" hasCustomPrompt="1"/>
          </p:nvPr>
        </p:nvSpPr>
        <p:spPr>
          <a:xfrm>
            <a:off x="434176" y="536994"/>
            <a:ext cx="8275648" cy="1753319"/>
          </a:xfrm>
          <a:prstGeom prst="rect">
            <a:avLst/>
          </a:prstGeom>
        </p:spPr>
        <p:txBody>
          <a:bodyPr>
            <a:noAutofit/>
          </a:bodyPr>
          <a:lstStyle>
            <a:lvl1pPr algn="ctr">
              <a:defRPr sz="3000">
                <a:solidFill>
                  <a:schemeClr val="tx1"/>
                </a:solidFill>
              </a:defRPr>
            </a:lvl1pPr>
          </a:lstStyle>
          <a:p>
            <a:r>
              <a:rPr lang="en-US" dirty="0"/>
              <a:t>Click to edit section title</a:t>
            </a:r>
          </a:p>
        </p:txBody>
      </p:sp>
      <p:pic>
        <p:nvPicPr>
          <p:cNvPr id="3" name="Picture 2">
            <a:extLst>
              <a:ext uri="{FF2B5EF4-FFF2-40B4-BE49-F238E27FC236}">
                <a16:creationId xmlns:a16="http://schemas.microsoft.com/office/drawing/2014/main" id="{D09F8A08-3648-C1F4-CC73-C3C4D6708FD6}"/>
              </a:ext>
            </a:extLst>
          </p:cNvPr>
          <p:cNvPicPr>
            <a:picLocks noChangeAspect="1"/>
          </p:cNvPicPr>
          <p:nvPr userDrawn="1"/>
        </p:nvPicPr>
        <p:blipFill rotWithShape="1">
          <a:blip r:embed="rId3"/>
          <a:srcRect r="50000"/>
          <a:stretch/>
        </p:blipFill>
        <p:spPr>
          <a:xfrm rot="16200000">
            <a:off x="3405187" y="1404938"/>
            <a:ext cx="2333625" cy="4667249"/>
          </a:xfrm>
          <a:prstGeom prst="rect">
            <a:avLst/>
          </a:prstGeom>
        </p:spPr>
      </p:pic>
      <p:cxnSp>
        <p:nvCxnSpPr>
          <p:cNvPr id="11" name="Straight Connector 5">
            <a:extLst>
              <a:ext uri="{FF2B5EF4-FFF2-40B4-BE49-F238E27FC236}">
                <a16:creationId xmlns:a16="http://schemas.microsoft.com/office/drawing/2014/main" id="{1E09ECA9-EA59-D049-9AB5-C8D350EF0B20}"/>
              </a:ext>
            </a:extLst>
          </p:cNvPr>
          <p:cNvCxnSpPr>
            <a:cxnSpLocks noChangeShapeType="1"/>
          </p:cNvCxnSpPr>
          <p:nvPr userDrawn="1"/>
        </p:nvCxnSpPr>
        <p:spPr bwMode="auto">
          <a:xfrm>
            <a:off x="0" y="2571750"/>
            <a:ext cx="9144000" cy="0"/>
          </a:xfrm>
          <a:prstGeom prst="line">
            <a:avLst/>
          </a:prstGeom>
          <a:noFill/>
          <a:ln w="12700">
            <a:solidFill>
              <a:schemeClr val="bg1"/>
            </a:solidFill>
            <a:round/>
            <a:headEnd/>
            <a:tailEn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val="381549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itle Placeholder 1">
            <a:extLst>
              <a:ext uri="{FF2B5EF4-FFF2-40B4-BE49-F238E27FC236}">
                <a16:creationId xmlns:a16="http://schemas.microsoft.com/office/drawing/2014/main" id="{EFE36681-1301-2C41-8B13-DAE260BDB693}"/>
              </a:ext>
            </a:extLst>
          </p:cNvPr>
          <p:cNvSpPr>
            <a:spLocks noGrp="1"/>
          </p:cNvSpPr>
          <p:nvPr>
            <p:ph type="title"/>
          </p:nvPr>
        </p:nvSpPr>
        <p:spPr>
          <a:xfrm>
            <a:off x="434176" y="196003"/>
            <a:ext cx="8275648" cy="530352"/>
          </a:xfrm>
          <a:prstGeom prst="rect">
            <a:avLst/>
          </a:prstGeom>
        </p:spPr>
        <p:txBody>
          <a:bodyPr vert="horz" lIns="91440" tIns="45720" rIns="91440" bIns="45720" rtlCol="0" anchor="ctr">
            <a:noAutofit/>
          </a:bodyPr>
          <a:lstStyle>
            <a:lvl1pPr>
              <a:defRPr sz="2000" b="1">
                <a:solidFill>
                  <a:schemeClr val="accent1"/>
                </a:solidFill>
              </a:defRPr>
            </a:lvl1pPr>
          </a:lstStyle>
          <a:p>
            <a:r>
              <a:rPr lang="en-US" dirty="0"/>
              <a:t>Click to edit Master title style</a:t>
            </a:r>
          </a:p>
        </p:txBody>
      </p:sp>
      <p:cxnSp>
        <p:nvCxnSpPr>
          <p:cNvPr id="13" name="Straight Connector 5">
            <a:extLst>
              <a:ext uri="{FF2B5EF4-FFF2-40B4-BE49-F238E27FC236}">
                <a16:creationId xmlns:a16="http://schemas.microsoft.com/office/drawing/2014/main" id="{F96BE88F-E22C-A646-BCA5-120D32E001F7}"/>
              </a:ext>
            </a:extLst>
          </p:cNvPr>
          <p:cNvCxnSpPr>
            <a:cxnSpLocks noChangeShapeType="1"/>
          </p:cNvCxnSpPr>
          <p:nvPr userDrawn="1"/>
        </p:nvCxnSpPr>
        <p:spPr bwMode="auto">
          <a:xfrm>
            <a:off x="0" y="834643"/>
            <a:ext cx="9144000" cy="0"/>
          </a:xfrm>
          <a:prstGeom prst="line">
            <a:avLst/>
          </a:prstGeom>
          <a:noFill/>
          <a:ln w="6350">
            <a:solidFill>
              <a:schemeClr val="bg1">
                <a:lumMod val="65000"/>
              </a:schemeClr>
            </a:solidFill>
            <a:round/>
            <a:headEnd/>
            <a:tailEnd/>
          </a:ln>
          <a:extLst>
            <a:ext uri="{909E8E84-426E-40dd-AFC4-6F175D3DCCD1}">
              <a14:hiddenFill xmlns="" xmlns:a14="http://schemas.microsoft.com/office/drawing/2010/main">
                <a:noFill/>
              </a14:hiddenFill>
            </a:ext>
          </a:extLst>
        </p:spPr>
      </p:cxnSp>
      <p:sp>
        <p:nvSpPr>
          <p:cNvPr id="14" name="Text Placeholder 2">
            <a:extLst>
              <a:ext uri="{FF2B5EF4-FFF2-40B4-BE49-F238E27FC236}">
                <a16:creationId xmlns:a16="http://schemas.microsoft.com/office/drawing/2014/main" id="{24DB4D50-AF7E-7947-84EB-4C259754FB3E}"/>
              </a:ext>
            </a:extLst>
          </p:cNvPr>
          <p:cNvSpPr>
            <a:spLocks noGrp="1"/>
          </p:cNvSpPr>
          <p:nvPr>
            <p:ph idx="1"/>
          </p:nvPr>
        </p:nvSpPr>
        <p:spPr>
          <a:xfrm>
            <a:off x="434176" y="1004577"/>
            <a:ext cx="8275648" cy="3573007"/>
          </a:xfrm>
          <a:prstGeom prst="rect">
            <a:avLst/>
          </a:prstGeom>
        </p:spPr>
        <p:txBody>
          <a:bodyPr vert="horz" lIns="91440" tIns="45720" rIns="91440" bIns="45720" rtlCol="0">
            <a:noAutofit/>
          </a:bodyPr>
          <a:lstStyle>
            <a:lvl1pPr>
              <a:defRPr sz="1500">
                <a:solidFill>
                  <a:schemeClr val="tx1"/>
                </a:solidFill>
              </a:defRPr>
            </a:lvl1pPr>
            <a:lvl2pPr marL="346075" indent="-334963">
              <a:tabLst/>
              <a:defRPr/>
            </a:lvl2pPr>
            <a:lvl3pPr marL="685800" indent="-288925">
              <a:buSzPct val="100000"/>
              <a:buFont typeface="System Font Regular"/>
              <a:buChar char="◦"/>
              <a:tabLst/>
              <a:defRPr/>
            </a:lvl3pPr>
            <a:lvl4pPr marL="1031875" indent="-282575">
              <a:buSzPct val="80000"/>
              <a:buFont typeface="Wingdings" pitchFamily="2" charset="2"/>
              <a:buChar char="§"/>
              <a:tabLst/>
              <a:defRPr/>
            </a:lvl4pPr>
            <a:lvl5pPr marL="1430338" indent="-403225">
              <a:buFont typeface="Arial" panose="020B0604020202020204" pitchFamily="34" charset="0"/>
              <a:buChar char="•"/>
              <a:tabLst/>
              <a:defRPr/>
            </a:lvl5pPr>
          </a:lstStyle>
          <a:p>
            <a:pPr lvl="0"/>
            <a:r>
              <a:rPr lang="en-US" dirty="0"/>
              <a:t>Click to edit Master text styles</a:t>
            </a:r>
          </a:p>
        </p:txBody>
      </p:sp>
      <p:sp>
        <p:nvSpPr>
          <p:cNvPr id="7" name="Slide Number Placeholder 5">
            <a:extLst>
              <a:ext uri="{FF2B5EF4-FFF2-40B4-BE49-F238E27FC236}">
                <a16:creationId xmlns:a16="http://schemas.microsoft.com/office/drawing/2014/main" id="{D5A83A12-724B-3245-8002-D92A7961473E}"/>
              </a:ext>
            </a:extLst>
          </p:cNvPr>
          <p:cNvSpPr>
            <a:spLocks noGrp="1"/>
          </p:cNvSpPr>
          <p:nvPr>
            <p:ph type="sldNum" sz="quarter" idx="4"/>
          </p:nvPr>
        </p:nvSpPr>
        <p:spPr>
          <a:xfrm>
            <a:off x="6553199" y="4747528"/>
            <a:ext cx="2156625" cy="273844"/>
          </a:xfrm>
          <a:prstGeom prst="rect">
            <a:avLst/>
          </a:prstGeom>
        </p:spPr>
        <p:txBody>
          <a:bodyPr vert="horz" lIns="91440" tIns="45720" rIns="91440" bIns="45720" rtlCol="0" anchor="ctr"/>
          <a:lstStyle>
            <a:lvl1pPr algn="r">
              <a:defRPr sz="900">
                <a:solidFill>
                  <a:schemeClr val="tx1"/>
                </a:solidFill>
              </a:defRPr>
            </a:lvl1pPr>
          </a:lstStyle>
          <a:p>
            <a:fld id="{D8B676D4-B5F8-4145-998E-3318D2C9535E}" type="slidenum">
              <a:rPr lang="en-US" smtClean="0"/>
              <a:pPr/>
              <a:t>‹#›</a:t>
            </a:fld>
            <a:endParaRPr lang="en-US" dirty="0"/>
          </a:p>
        </p:txBody>
      </p:sp>
      <p:pic>
        <p:nvPicPr>
          <p:cNvPr id="2" name="Picture 1">
            <a:extLst>
              <a:ext uri="{FF2B5EF4-FFF2-40B4-BE49-F238E27FC236}">
                <a16:creationId xmlns:a16="http://schemas.microsoft.com/office/drawing/2014/main" id="{FE77E35C-5724-038F-61AC-C2A40DB06822}"/>
              </a:ext>
            </a:extLst>
          </p:cNvPr>
          <p:cNvPicPr>
            <a:picLocks noChangeAspect="1"/>
          </p:cNvPicPr>
          <p:nvPr userDrawn="1"/>
        </p:nvPicPr>
        <p:blipFill>
          <a:blip r:embed="rId2"/>
          <a:stretch>
            <a:fillRect/>
          </a:stretch>
        </p:blipFill>
        <p:spPr>
          <a:xfrm>
            <a:off x="544641" y="4853829"/>
            <a:ext cx="3198199" cy="61242"/>
          </a:xfrm>
          <a:prstGeom prst="rect">
            <a:avLst/>
          </a:prstGeom>
        </p:spPr>
      </p:pic>
    </p:spTree>
    <p:extLst>
      <p:ext uri="{BB962C8B-B14F-4D97-AF65-F5344CB8AC3E}">
        <p14:creationId xmlns:p14="http://schemas.microsoft.com/office/powerpoint/2010/main" val="2030422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with light blue bac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8C4509-8E1C-6E12-60D1-4F2F880076CB}"/>
              </a:ext>
            </a:extLst>
          </p:cNvPr>
          <p:cNvSpPr/>
          <p:nvPr userDrawn="1"/>
        </p:nvSpPr>
        <p:spPr>
          <a:xfrm>
            <a:off x="0" y="0"/>
            <a:ext cx="9144000" cy="5143500"/>
          </a:xfrm>
          <a:prstGeom prst="rect">
            <a:avLst/>
          </a:prstGeom>
          <a:solidFill>
            <a:srgbClr val="E0E8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itle Placeholder 1">
            <a:extLst>
              <a:ext uri="{FF2B5EF4-FFF2-40B4-BE49-F238E27FC236}">
                <a16:creationId xmlns:a16="http://schemas.microsoft.com/office/drawing/2014/main" id="{EFE36681-1301-2C41-8B13-DAE260BDB693}"/>
              </a:ext>
            </a:extLst>
          </p:cNvPr>
          <p:cNvSpPr>
            <a:spLocks noGrp="1"/>
          </p:cNvSpPr>
          <p:nvPr>
            <p:ph type="title"/>
          </p:nvPr>
        </p:nvSpPr>
        <p:spPr>
          <a:xfrm>
            <a:off x="434176" y="196003"/>
            <a:ext cx="8275648" cy="530352"/>
          </a:xfrm>
          <a:prstGeom prst="rect">
            <a:avLst/>
          </a:prstGeom>
        </p:spPr>
        <p:txBody>
          <a:bodyPr vert="horz" lIns="91440" tIns="45720" rIns="91440" bIns="45720" rtlCol="0" anchor="ctr">
            <a:noAutofit/>
          </a:bodyPr>
          <a:lstStyle>
            <a:lvl1pPr>
              <a:defRPr sz="2000" b="1"/>
            </a:lvl1pPr>
          </a:lstStyle>
          <a:p>
            <a:r>
              <a:rPr lang="en-US" dirty="0"/>
              <a:t>Click to edit Master title style</a:t>
            </a:r>
          </a:p>
        </p:txBody>
      </p:sp>
      <p:cxnSp>
        <p:nvCxnSpPr>
          <p:cNvPr id="13" name="Straight Connector 5">
            <a:extLst>
              <a:ext uri="{FF2B5EF4-FFF2-40B4-BE49-F238E27FC236}">
                <a16:creationId xmlns:a16="http://schemas.microsoft.com/office/drawing/2014/main" id="{F96BE88F-E22C-A646-BCA5-120D32E001F7}"/>
              </a:ext>
            </a:extLst>
          </p:cNvPr>
          <p:cNvCxnSpPr>
            <a:cxnSpLocks noChangeShapeType="1"/>
          </p:cNvCxnSpPr>
          <p:nvPr userDrawn="1"/>
        </p:nvCxnSpPr>
        <p:spPr bwMode="auto">
          <a:xfrm>
            <a:off x="0" y="834643"/>
            <a:ext cx="9144000" cy="0"/>
          </a:xfrm>
          <a:prstGeom prst="line">
            <a:avLst/>
          </a:prstGeom>
          <a:noFill/>
          <a:ln w="6350">
            <a:solidFill>
              <a:schemeClr val="bg1">
                <a:lumMod val="65000"/>
              </a:schemeClr>
            </a:solidFill>
            <a:round/>
            <a:headEnd/>
            <a:tailEnd/>
          </a:ln>
          <a:extLst>
            <a:ext uri="{909E8E84-426E-40dd-AFC4-6F175D3DCCD1}">
              <a14:hiddenFill xmlns:a14="http://schemas.microsoft.com/office/drawing/2010/main" xmlns="">
                <a:noFill/>
              </a14:hiddenFill>
            </a:ext>
          </a:extLst>
        </p:spPr>
      </p:cxnSp>
      <p:sp>
        <p:nvSpPr>
          <p:cNvPr id="14" name="Text Placeholder 2">
            <a:extLst>
              <a:ext uri="{FF2B5EF4-FFF2-40B4-BE49-F238E27FC236}">
                <a16:creationId xmlns:a16="http://schemas.microsoft.com/office/drawing/2014/main" id="{24DB4D50-AF7E-7947-84EB-4C259754FB3E}"/>
              </a:ext>
            </a:extLst>
          </p:cNvPr>
          <p:cNvSpPr>
            <a:spLocks noGrp="1"/>
          </p:cNvSpPr>
          <p:nvPr>
            <p:ph idx="1"/>
          </p:nvPr>
        </p:nvSpPr>
        <p:spPr>
          <a:xfrm>
            <a:off x="434176" y="1004577"/>
            <a:ext cx="8275648" cy="3573007"/>
          </a:xfrm>
          <a:prstGeom prst="rect">
            <a:avLst/>
          </a:prstGeom>
        </p:spPr>
        <p:txBody>
          <a:bodyPr vert="horz" lIns="91440" tIns="45720" rIns="91440" bIns="45720" rtlCol="0">
            <a:noAutofit/>
          </a:bodyPr>
          <a:lstStyle>
            <a:lvl1pPr>
              <a:defRPr sz="1500"/>
            </a:lvl1pPr>
            <a:lvl2pPr marL="346075" indent="-334963">
              <a:tabLst/>
              <a:defRPr/>
            </a:lvl2pPr>
            <a:lvl3pPr marL="685800" indent="-288925">
              <a:buSzPct val="100000"/>
              <a:buFont typeface="System Font Regular"/>
              <a:buChar char="◦"/>
              <a:tabLst/>
              <a:defRPr/>
            </a:lvl3pPr>
            <a:lvl4pPr marL="1031875" indent="-282575">
              <a:buSzPct val="80000"/>
              <a:buFont typeface="Wingdings" pitchFamily="2" charset="2"/>
              <a:buChar char="§"/>
              <a:tabLst/>
              <a:defRPr/>
            </a:lvl4pPr>
            <a:lvl5pPr marL="1430338" indent="-403225">
              <a:buFont typeface="Arial" panose="020B0604020202020204" pitchFamily="34" charset="0"/>
              <a:buChar char="•"/>
              <a:tabLst/>
              <a:defRPr/>
            </a:lvl5pPr>
          </a:lstStyle>
          <a:p>
            <a:pPr lvl="0"/>
            <a:r>
              <a:rPr lang="en-US" dirty="0"/>
              <a:t>Click to edit Master text styles</a:t>
            </a:r>
          </a:p>
        </p:txBody>
      </p:sp>
      <p:sp>
        <p:nvSpPr>
          <p:cNvPr id="7" name="Slide Number Placeholder 5">
            <a:extLst>
              <a:ext uri="{FF2B5EF4-FFF2-40B4-BE49-F238E27FC236}">
                <a16:creationId xmlns:a16="http://schemas.microsoft.com/office/drawing/2014/main" id="{D5A83A12-724B-3245-8002-D92A7961473E}"/>
              </a:ext>
            </a:extLst>
          </p:cNvPr>
          <p:cNvSpPr>
            <a:spLocks noGrp="1"/>
          </p:cNvSpPr>
          <p:nvPr>
            <p:ph type="sldNum" sz="quarter" idx="4"/>
          </p:nvPr>
        </p:nvSpPr>
        <p:spPr>
          <a:xfrm>
            <a:off x="6553199" y="4747528"/>
            <a:ext cx="2156625" cy="273844"/>
          </a:xfrm>
          <a:prstGeom prst="rect">
            <a:avLst/>
          </a:prstGeom>
        </p:spPr>
        <p:txBody>
          <a:bodyPr vert="horz" lIns="91440" tIns="45720" rIns="91440" bIns="45720" rtlCol="0" anchor="ctr"/>
          <a:lstStyle>
            <a:lvl1pPr algn="r">
              <a:defRPr sz="900">
                <a:solidFill>
                  <a:schemeClr val="tx1"/>
                </a:solidFill>
              </a:defRPr>
            </a:lvl1pPr>
          </a:lstStyle>
          <a:p>
            <a:fld id="{D8B676D4-B5F8-4145-998E-3318D2C9535E}" type="slidenum">
              <a:rPr lang="en-US" smtClean="0"/>
              <a:pPr/>
              <a:t>‹#›</a:t>
            </a:fld>
            <a:endParaRPr lang="en-US" dirty="0"/>
          </a:p>
        </p:txBody>
      </p:sp>
      <p:pic>
        <p:nvPicPr>
          <p:cNvPr id="4" name="Picture 3">
            <a:extLst>
              <a:ext uri="{FF2B5EF4-FFF2-40B4-BE49-F238E27FC236}">
                <a16:creationId xmlns:a16="http://schemas.microsoft.com/office/drawing/2014/main" id="{FDC5690B-1AD7-26F1-9133-04F60123BFBF}"/>
              </a:ext>
            </a:extLst>
          </p:cNvPr>
          <p:cNvPicPr>
            <a:picLocks noChangeAspect="1"/>
          </p:cNvPicPr>
          <p:nvPr userDrawn="1"/>
        </p:nvPicPr>
        <p:blipFill>
          <a:blip r:embed="rId2"/>
          <a:stretch>
            <a:fillRect/>
          </a:stretch>
        </p:blipFill>
        <p:spPr>
          <a:xfrm>
            <a:off x="544641" y="4853829"/>
            <a:ext cx="3198199" cy="61242"/>
          </a:xfrm>
          <a:prstGeom prst="rect">
            <a:avLst/>
          </a:prstGeom>
        </p:spPr>
      </p:pic>
    </p:spTree>
    <p:extLst>
      <p:ext uri="{BB962C8B-B14F-4D97-AF65-F5344CB8AC3E}">
        <p14:creationId xmlns:p14="http://schemas.microsoft.com/office/powerpoint/2010/main" val="3571422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Content and referenc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006DC5-2553-024B-BEA9-F096860E1392}"/>
              </a:ext>
            </a:extLst>
          </p:cNvPr>
          <p:cNvSpPr>
            <a:spLocks noGrp="1"/>
          </p:cNvSpPr>
          <p:nvPr>
            <p:ph type="body" sz="quarter" idx="10" hasCustomPrompt="1"/>
          </p:nvPr>
        </p:nvSpPr>
        <p:spPr>
          <a:xfrm>
            <a:off x="1863725" y="4167188"/>
            <a:ext cx="6846888" cy="468312"/>
          </a:xfrm>
          <a:prstGeom prst="rect">
            <a:avLst/>
          </a:prstGeom>
        </p:spPr>
        <p:txBody>
          <a:bodyPr>
            <a:noAutofit/>
          </a:bodyPr>
          <a:lstStyle>
            <a:lvl1pPr>
              <a:defRPr sz="1000"/>
            </a:lvl1pPr>
          </a:lstStyle>
          <a:p>
            <a:pPr lvl="0"/>
            <a:r>
              <a:rPr lang="en-US" dirty="0"/>
              <a:t>References go here</a:t>
            </a:r>
          </a:p>
        </p:txBody>
      </p:sp>
      <p:sp>
        <p:nvSpPr>
          <p:cNvPr id="8" name="Slide Number Placeholder 5">
            <a:extLst>
              <a:ext uri="{FF2B5EF4-FFF2-40B4-BE49-F238E27FC236}">
                <a16:creationId xmlns:a16="http://schemas.microsoft.com/office/drawing/2014/main" id="{994156A4-42C7-CA4D-BC9A-1A974A9464A1}"/>
              </a:ext>
            </a:extLst>
          </p:cNvPr>
          <p:cNvSpPr>
            <a:spLocks noGrp="1"/>
          </p:cNvSpPr>
          <p:nvPr>
            <p:ph type="sldNum" sz="quarter" idx="4"/>
          </p:nvPr>
        </p:nvSpPr>
        <p:spPr>
          <a:xfrm>
            <a:off x="6553199" y="4747528"/>
            <a:ext cx="2156625" cy="273844"/>
          </a:xfrm>
          <a:prstGeom prst="rect">
            <a:avLst/>
          </a:prstGeom>
        </p:spPr>
        <p:txBody>
          <a:bodyPr vert="horz" lIns="91440" tIns="45720" rIns="91440" bIns="45720" rtlCol="0" anchor="ctr"/>
          <a:lstStyle>
            <a:lvl1pPr algn="r">
              <a:defRPr sz="900">
                <a:solidFill>
                  <a:schemeClr val="tx1"/>
                </a:solidFill>
              </a:defRPr>
            </a:lvl1pPr>
          </a:lstStyle>
          <a:p>
            <a:fld id="{D8B676D4-B5F8-4145-998E-3318D2C9535E}" type="slidenum">
              <a:rPr lang="en-US" smtClean="0"/>
              <a:pPr/>
              <a:t>‹#›</a:t>
            </a:fld>
            <a:endParaRPr lang="en-US" dirty="0"/>
          </a:p>
        </p:txBody>
      </p:sp>
      <p:cxnSp>
        <p:nvCxnSpPr>
          <p:cNvPr id="3" name="Straight Connector 5">
            <a:extLst>
              <a:ext uri="{FF2B5EF4-FFF2-40B4-BE49-F238E27FC236}">
                <a16:creationId xmlns:a16="http://schemas.microsoft.com/office/drawing/2014/main" id="{812E9790-9865-DA00-2C1E-EEA007806757}"/>
              </a:ext>
            </a:extLst>
          </p:cNvPr>
          <p:cNvCxnSpPr>
            <a:cxnSpLocks noChangeShapeType="1"/>
          </p:cNvCxnSpPr>
          <p:nvPr userDrawn="1"/>
        </p:nvCxnSpPr>
        <p:spPr bwMode="auto">
          <a:xfrm>
            <a:off x="0" y="834643"/>
            <a:ext cx="9144000" cy="0"/>
          </a:xfrm>
          <a:prstGeom prst="line">
            <a:avLst/>
          </a:prstGeom>
          <a:noFill/>
          <a:ln w="6350">
            <a:solidFill>
              <a:schemeClr val="bg1">
                <a:lumMod val="65000"/>
              </a:schemeClr>
            </a:solidFill>
            <a:round/>
            <a:headEnd/>
            <a:tailEnd/>
          </a:ln>
          <a:extLst>
            <a:ext uri="{909E8E84-426E-40dd-AFC4-6F175D3DCCD1}">
              <a14:hiddenFill xmlns="" xmlns:a14="http://schemas.microsoft.com/office/drawing/2010/main">
                <a:noFill/>
              </a14:hiddenFill>
            </a:ext>
          </a:extLst>
        </p:spPr>
      </p:cxnSp>
      <p:sp>
        <p:nvSpPr>
          <p:cNvPr id="5" name="Text Placeholder 2">
            <a:extLst>
              <a:ext uri="{FF2B5EF4-FFF2-40B4-BE49-F238E27FC236}">
                <a16:creationId xmlns:a16="http://schemas.microsoft.com/office/drawing/2014/main" id="{C424B4FC-430E-49F6-1CB7-5CEA6D58405B}"/>
              </a:ext>
            </a:extLst>
          </p:cNvPr>
          <p:cNvSpPr>
            <a:spLocks noGrp="1"/>
          </p:cNvSpPr>
          <p:nvPr>
            <p:ph idx="1"/>
          </p:nvPr>
        </p:nvSpPr>
        <p:spPr>
          <a:xfrm>
            <a:off x="434176" y="1004578"/>
            <a:ext cx="8275648" cy="3050582"/>
          </a:xfrm>
          <a:prstGeom prst="rect">
            <a:avLst/>
          </a:prstGeom>
        </p:spPr>
        <p:txBody>
          <a:bodyPr vert="horz" lIns="91440" tIns="45720" rIns="91440" bIns="45720" rtlCol="0">
            <a:noAutofit/>
          </a:bodyPr>
          <a:lstStyle>
            <a:lvl1pPr>
              <a:defRPr sz="1500"/>
            </a:lvl1pPr>
            <a:lvl2pPr marL="346075" indent="-334963">
              <a:tabLst/>
              <a:defRPr/>
            </a:lvl2pPr>
            <a:lvl3pPr marL="685800" indent="-288925">
              <a:buSzPct val="100000"/>
              <a:buFont typeface="System Font Regular"/>
              <a:buChar char="◦"/>
              <a:tabLst/>
              <a:defRPr/>
            </a:lvl3pPr>
            <a:lvl4pPr marL="1031875" indent="-282575">
              <a:buSzPct val="80000"/>
              <a:buFont typeface="Wingdings" pitchFamily="2" charset="2"/>
              <a:buChar char="§"/>
              <a:tabLst/>
              <a:defRPr/>
            </a:lvl4pPr>
            <a:lvl5pPr marL="1430338" indent="-403225">
              <a:buFont typeface="Arial" panose="020B0604020202020204" pitchFamily="34" charset="0"/>
              <a:buChar char="•"/>
              <a:tabLst/>
              <a:defRPr/>
            </a:lvl5pPr>
          </a:lstStyle>
          <a:p>
            <a:pPr lvl="0"/>
            <a:r>
              <a:rPr lang="en-US" dirty="0"/>
              <a:t>Click to edit Master text styles</a:t>
            </a:r>
          </a:p>
        </p:txBody>
      </p:sp>
      <p:sp>
        <p:nvSpPr>
          <p:cNvPr id="6" name="Title Placeholder 1">
            <a:extLst>
              <a:ext uri="{FF2B5EF4-FFF2-40B4-BE49-F238E27FC236}">
                <a16:creationId xmlns:a16="http://schemas.microsoft.com/office/drawing/2014/main" id="{1C99FAFB-1EF0-7CB3-CA02-928CAB86CF3A}"/>
              </a:ext>
            </a:extLst>
          </p:cNvPr>
          <p:cNvSpPr>
            <a:spLocks noGrp="1"/>
          </p:cNvSpPr>
          <p:nvPr>
            <p:ph type="title"/>
          </p:nvPr>
        </p:nvSpPr>
        <p:spPr>
          <a:xfrm>
            <a:off x="434176" y="196003"/>
            <a:ext cx="8275648" cy="530352"/>
          </a:xfrm>
          <a:prstGeom prst="rect">
            <a:avLst/>
          </a:prstGeom>
        </p:spPr>
        <p:txBody>
          <a:bodyPr vert="horz" lIns="91440" tIns="45720" rIns="91440" bIns="45720" rtlCol="0" anchor="ctr">
            <a:noAutofit/>
          </a:bodyPr>
          <a:lstStyle>
            <a:lvl1pPr>
              <a:defRPr sz="2000" b="1"/>
            </a:lvl1pPr>
          </a:lstStyle>
          <a:p>
            <a:r>
              <a:rPr lang="en-US" dirty="0"/>
              <a:t>Click to edit Master title style</a:t>
            </a:r>
          </a:p>
        </p:txBody>
      </p:sp>
      <p:pic>
        <p:nvPicPr>
          <p:cNvPr id="7" name="Picture 6">
            <a:extLst>
              <a:ext uri="{FF2B5EF4-FFF2-40B4-BE49-F238E27FC236}">
                <a16:creationId xmlns:a16="http://schemas.microsoft.com/office/drawing/2014/main" id="{A798300E-2224-571A-22D0-AB3A10F82123}"/>
              </a:ext>
            </a:extLst>
          </p:cNvPr>
          <p:cNvPicPr>
            <a:picLocks noChangeAspect="1"/>
          </p:cNvPicPr>
          <p:nvPr userDrawn="1"/>
        </p:nvPicPr>
        <p:blipFill>
          <a:blip r:embed="rId2"/>
          <a:stretch>
            <a:fillRect/>
          </a:stretch>
        </p:blipFill>
        <p:spPr>
          <a:xfrm>
            <a:off x="544641" y="4853829"/>
            <a:ext cx="3198199" cy="61242"/>
          </a:xfrm>
          <a:prstGeom prst="rect">
            <a:avLst/>
          </a:prstGeom>
        </p:spPr>
      </p:pic>
    </p:spTree>
    <p:extLst>
      <p:ext uri="{BB962C8B-B14F-4D97-AF65-F5344CB8AC3E}">
        <p14:creationId xmlns:p14="http://schemas.microsoft.com/office/powerpoint/2010/main" val="258908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98C8AAFF-39FB-9049-8DD6-1D65EF9E3924}"/>
              </a:ext>
            </a:extLst>
          </p:cNvPr>
          <p:cNvSpPr>
            <a:spLocks noGrp="1"/>
          </p:cNvSpPr>
          <p:nvPr>
            <p:ph idx="1"/>
          </p:nvPr>
        </p:nvSpPr>
        <p:spPr>
          <a:xfrm>
            <a:off x="434176" y="1004578"/>
            <a:ext cx="4034118" cy="3573016"/>
          </a:xfrm>
          <a:prstGeom prst="rect">
            <a:avLst/>
          </a:prstGeom>
        </p:spPr>
        <p:txBody>
          <a:bodyPr vert="horz" lIns="91440" tIns="45720" rIns="91440" bIns="45720" rtlCol="0">
            <a:noAutofit/>
          </a:bodyPr>
          <a:lstStyle/>
          <a:p>
            <a:pPr lvl="0"/>
            <a:r>
              <a:rPr lang="en-US" dirty="0"/>
              <a:t>Click to edit Master text styles</a:t>
            </a:r>
          </a:p>
        </p:txBody>
      </p:sp>
      <p:sp>
        <p:nvSpPr>
          <p:cNvPr id="8" name="Text Placeholder 2">
            <a:extLst>
              <a:ext uri="{FF2B5EF4-FFF2-40B4-BE49-F238E27FC236}">
                <a16:creationId xmlns:a16="http://schemas.microsoft.com/office/drawing/2014/main" id="{D050B286-D8CB-B848-BBFE-0A8B96A8676E}"/>
              </a:ext>
            </a:extLst>
          </p:cNvPr>
          <p:cNvSpPr>
            <a:spLocks noGrp="1"/>
          </p:cNvSpPr>
          <p:nvPr>
            <p:ph idx="10"/>
          </p:nvPr>
        </p:nvSpPr>
        <p:spPr>
          <a:xfrm>
            <a:off x="4686300" y="1004578"/>
            <a:ext cx="4034118" cy="3573016"/>
          </a:xfrm>
          <a:prstGeom prst="rect">
            <a:avLst/>
          </a:prstGeom>
        </p:spPr>
        <p:txBody>
          <a:bodyPr vert="horz" lIns="91440" tIns="45720" rIns="91440" bIns="45720" rtlCol="0">
            <a:noAutofit/>
          </a:bodyPr>
          <a:lstStyle/>
          <a:p>
            <a:pPr lvl="0"/>
            <a:r>
              <a:rPr lang="en-US" dirty="0"/>
              <a:t>Click to edit Master text styles</a:t>
            </a:r>
          </a:p>
        </p:txBody>
      </p:sp>
      <p:sp>
        <p:nvSpPr>
          <p:cNvPr id="9" name="Slide Number Placeholder 5">
            <a:extLst>
              <a:ext uri="{FF2B5EF4-FFF2-40B4-BE49-F238E27FC236}">
                <a16:creationId xmlns:a16="http://schemas.microsoft.com/office/drawing/2014/main" id="{FB36AFCB-82E9-8A44-B0AB-9EBBA42F17A5}"/>
              </a:ext>
            </a:extLst>
          </p:cNvPr>
          <p:cNvSpPr>
            <a:spLocks noGrp="1"/>
          </p:cNvSpPr>
          <p:nvPr>
            <p:ph type="sldNum" sz="quarter" idx="4"/>
          </p:nvPr>
        </p:nvSpPr>
        <p:spPr>
          <a:xfrm>
            <a:off x="6553199" y="4747528"/>
            <a:ext cx="2156625" cy="273844"/>
          </a:xfrm>
          <a:prstGeom prst="rect">
            <a:avLst/>
          </a:prstGeom>
        </p:spPr>
        <p:txBody>
          <a:bodyPr vert="horz" lIns="91440" tIns="45720" rIns="91440" bIns="45720" rtlCol="0" anchor="ctr"/>
          <a:lstStyle>
            <a:lvl1pPr algn="r">
              <a:defRPr sz="900">
                <a:solidFill>
                  <a:schemeClr val="tx1"/>
                </a:solidFill>
              </a:defRPr>
            </a:lvl1pPr>
          </a:lstStyle>
          <a:p>
            <a:fld id="{D8B676D4-B5F8-4145-998E-3318D2C9535E}" type="slidenum">
              <a:rPr lang="en-US" smtClean="0"/>
              <a:pPr/>
              <a:t>‹#›</a:t>
            </a:fld>
            <a:endParaRPr lang="en-US" dirty="0"/>
          </a:p>
        </p:txBody>
      </p:sp>
      <p:cxnSp>
        <p:nvCxnSpPr>
          <p:cNvPr id="3" name="Straight Connector 5">
            <a:extLst>
              <a:ext uri="{FF2B5EF4-FFF2-40B4-BE49-F238E27FC236}">
                <a16:creationId xmlns:a16="http://schemas.microsoft.com/office/drawing/2014/main" id="{D264C3A8-4FCC-67D7-9137-2233BF9AD7EA}"/>
              </a:ext>
            </a:extLst>
          </p:cNvPr>
          <p:cNvCxnSpPr>
            <a:cxnSpLocks noChangeShapeType="1"/>
          </p:cNvCxnSpPr>
          <p:nvPr userDrawn="1"/>
        </p:nvCxnSpPr>
        <p:spPr bwMode="auto">
          <a:xfrm>
            <a:off x="0" y="834643"/>
            <a:ext cx="9144000" cy="0"/>
          </a:xfrm>
          <a:prstGeom prst="line">
            <a:avLst/>
          </a:prstGeom>
          <a:noFill/>
          <a:ln w="6350">
            <a:solidFill>
              <a:schemeClr val="bg1">
                <a:lumMod val="65000"/>
              </a:schemeClr>
            </a:solidFill>
            <a:round/>
            <a:headEnd/>
            <a:tailEnd/>
          </a:ln>
          <a:extLst>
            <a:ext uri="{909E8E84-426E-40dd-AFC4-6F175D3DCCD1}">
              <a14:hiddenFill xmlns="" xmlns:a14="http://schemas.microsoft.com/office/drawing/2010/main">
                <a:noFill/>
              </a14:hiddenFill>
            </a:ext>
          </a:extLst>
        </p:spPr>
      </p:cxnSp>
      <p:sp>
        <p:nvSpPr>
          <p:cNvPr id="5" name="Title Placeholder 1">
            <a:extLst>
              <a:ext uri="{FF2B5EF4-FFF2-40B4-BE49-F238E27FC236}">
                <a16:creationId xmlns:a16="http://schemas.microsoft.com/office/drawing/2014/main" id="{5F679021-6FD6-96D4-259D-864023015115}"/>
              </a:ext>
            </a:extLst>
          </p:cNvPr>
          <p:cNvSpPr>
            <a:spLocks noGrp="1"/>
          </p:cNvSpPr>
          <p:nvPr>
            <p:ph type="title"/>
          </p:nvPr>
        </p:nvSpPr>
        <p:spPr>
          <a:xfrm>
            <a:off x="434176" y="196003"/>
            <a:ext cx="8275648" cy="530352"/>
          </a:xfrm>
          <a:prstGeom prst="rect">
            <a:avLst/>
          </a:prstGeom>
        </p:spPr>
        <p:txBody>
          <a:bodyPr vert="horz" lIns="91440" tIns="45720" rIns="91440" bIns="45720" rtlCol="0" anchor="ctr">
            <a:noAutofit/>
          </a:bodyPr>
          <a:lstStyle>
            <a:lvl1pPr>
              <a:defRPr sz="2000" b="1">
                <a:solidFill>
                  <a:schemeClr val="accent1"/>
                </a:solidFill>
              </a:defRPr>
            </a:lvl1pPr>
          </a:lstStyle>
          <a:p>
            <a:r>
              <a:rPr lang="en-US" dirty="0"/>
              <a:t>Click to edit Master title style</a:t>
            </a:r>
          </a:p>
        </p:txBody>
      </p:sp>
      <p:pic>
        <p:nvPicPr>
          <p:cNvPr id="4" name="Picture 3">
            <a:extLst>
              <a:ext uri="{FF2B5EF4-FFF2-40B4-BE49-F238E27FC236}">
                <a16:creationId xmlns:a16="http://schemas.microsoft.com/office/drawing/2014/main" id="{6DAE5DE7-2511-78C0-CA8D-9635DC93BCF6}"/>
              </a:ext>
            </a:extLst>
          </p:cNvPr>
          <p:cNvPicPr>
            <a:picLocks noChangeAspect="1"/>
          </p:cNvPicPr>
          <p:nvPr userDrawn="1"/>
        </p:nvPicPr>
        <p:blipFill>
          <a:blip r:embed="rId2"/>
          <a:stretch>
            <a:fillRect/>
          </a:stretch>
        </p:blipFill>
        <p:spPr>
          <a:xfrm>
            <a:off x="544641" y="4853829"/>
            <a:ext cx="3198199" cy="61242"/>
          </a:xfrm>
          <a:prstGeom prst="rect">
            <a:avLst/>
          </a:prstGeom>
        </p:spPr>
      </p:pic>
    </p:spTree>
    <p:extLst>
      <p:ext uri="{BB962C8B-B14F-4D97-AF65-F5344CB8AC3E}">
        <p14:creationId xmlns:p14="http://schemas.microsoft.com/office/powerpoint/2010/main" val="3797698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logo">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54C034B-8B4D-9C44-85D8-A3EEBB4AB213}"/>
              </a:ext>
            </a:extLst>
          </p:cNvPr>
          <p:cNvSpPr>
            <a:spLocks noGrp="1"/>
          </p:cNvSpPr>
          <p:nvPr>
            <p:ph type="sldNum" sz="quarter" idx="4"/>
          </p:nvPr>
        </p:nvSpPr>
        <p:spPr>
          <a:xfrm>
            <a:off x="6553199" y="4747528"/>
            <a:ext cx="2156625" cy="273844"/>
          </a:xfrm>
          <a:prstGeom prst="rect">
            <a:avLst/>
          </a:prstGeom>
        </p:spPr>
        <p:txBody>
          <a:bodyPr vert="horz" lIns="91440" tIns="45720" rIns="91440" bIns="45720" rtlCol="0" anchor="ctr"/>
          <a:lstStyle>
            <a:lvl1pPr algn="r">
              <a:defRPr sz="900">
                <a:solidFill>
                  <a:schemeClr val="tx1"/>
                </a:solidFill>
              </a:defRPr>
            </a:lvl1pPr>
          </a:lstStyle>
          <a:p>
            <a:fld id="{D8B676D4-B5F8-4145-998E-3318D2C9535E}" type="slidenum">
              <a:rPr lang="en-US" smtClean="0"/>
              <a:pPr/>
              <a:t>‹#›</a:t>
            </a:fld>
            <a:endParaRPr lang="en-US" dirty="0"/>
          </a:p>
        </p:txBody>
      </p:sp>
      <p:cxnSp>
        <p:nvCxnSpPr>
          <p:cNvPr id="3" name="Straight Connector 5">
            <a:extLst>
              <a:ext uri="{FF2B5EF4-FFF2-40B4-BE49-F238E27FC236}">
                <a16:creationId xmlns:a16="http://schemas.microsoft.com/office/drawing/2014/main" id="{96F841A4-B1EA-95B0-A059-1F52EC8BD8F8}"/>
              </a:ext>
            </a:extLst>
          </p:cNvPr>
          <p:cNvCxnSpPr>
            <a:cxnSpLocks noChangeShapeType="1"/>
          </p:cNvCxnSpPr>
          <p:nvPr userDrawn="1"/>
        </p:nvCxnSpPr>
        <p:spPr bwMode="auto">
          <a:xfrm>
            <a:off x="0" y="834643"/>
            <a:ext cx="9144000" cy="0"/>
          </a:xfrm>
          <a:prstGeom prst="line">
            <a:avLst/>
          </a:prstGeom>
          <a:noFill/>
          <a:ln w="6350">
            <a:solidFill>
              <a:schemeClr val="bg1">
                <a:lumMod val="65000"/>
              </a:schemeClr>
            </a:solidFill>
            <a:round/>
            <a:headEnd/>
            <a:tailEnd/>
          </a:ln>
          <a:extLst>
            <a:ext uri="{909E8E84-426E-40dd-AFC4-6F175D3DCCD1}">
              <a14:hiddenFill xmlns="" xmlns:a14="http://schemas.microsoft.com/office/drawing/2010/main">
                <a:noFill/>
              </a14:hiddenFill>
            </a:ext>
          </a:extLst>
        </p:spPr>
      </p:cxnSp>
      <p:sp>
        <p:nvSpPr>
          <p:cNvPr id="5" name="Title Placeholder 1">
            <a:extLst>
              <a:ext uri="{FF2B5EF4-FFF2-40B4-BE49-F238E27FC236}">
                <a16:creationId xmlns:a16="http://schemas.microsoft.com/office/drawing/2014/main" id="{8C146A56-4AA0-D132-D86C-9B7A3A1BDFF8}"/>
              </a:ext>
            </a:extLst>
          </p:cNvPr>
          <p:cNvSpPr>
            <a:spLocks noGrp="1"/>
          </p:cNvSpPr>
          <p:nvPr>
            <p:ph type="title"/>
          </p:nvPr>
        </p:nvSpPr>
        <p:spPr>
          <a:xfrm>
            <a:off x="434176" y="196003"/>
            <a:ext cx="8275648" cy="530352"/>
          </a:xfrm>
          <a:prstGeom prst="rect">
            <a:avLst/>
          </a:prstGeom>
        </p:spPr>
        <p:txBody>
          <a:bodyPr vert="horz" lIns="91440" tIns="45720" rIns="91440" bIns="45720" rtlCol="0" anchor="ctr">
            <a:noAutofit/>
          </a:bodyPr>
          <a:lstStyle>
            <a:lvl1pPr>
              <a:defRPr sz="2000" b="1"/>
            </a:lvl1pPr>
          </a:lstStyle>
          <a:p>
            <a:r>
              <a:rPr lang="en-US" dirty="0"/>
              <a:t>Click to edit Master title style</a:t>
            </a:r>
          </a:p>
        </p:txBody>
      </p:sp>
      <p:pic>
        <p:nvPicPr>
          <p:cNvPr id="4" name="Picture 3">
            <a:extLst>
              <a:ext uri="{FF2B5EF4-FFF2-40B4-BE49-F238E27FC236}">
                <a16:creationId xmlns:a16="http://schemas.microsoft.com/office/drawing/2014/main" id="{F2801EBD-CE75-9BFB-9938-BF2EF73B286E}"/>
              </a:ext>
            </a:extLst>
          </p:cNvPr>
          <p:cNvPicPr>
            <a:picLocks noChangeAspect="1"/>
          </p:cNvPicPr>
          <p:nvPr userDrawn="1"/>
        </p:nvPicPr>
        <p:blipFill>
          <a:blip r:embed="rId2"/>
          <a:stretch>
            <a:fillRect/>
          </a:stretch>
        </p:blipFill>
        <p:spPr>
          <a:xfrm>
            <a:off x="544641" y="4853829"/>
            <a:ext cx="3198199" cy="61242"/>
          </a:xfrm>
          <a:prstGeom prst="rect">
            <a:avLst/>
          </a:prstGeom>
        </p:spPr>
      </p:pic>
    </p:spTree>
    <p:extLst>
      <p:ext uri="{BB962C8B-B14F-4D97-AF65-F5344CB8AC3E}">
        <p14:creationId xmlns:p14="http://schemas.microsoft.com/office/powerpoint/2010/main" val="3956216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5" name="Straight Connector 5">
            <a:extLst>
              <a:ext uri="{FF2B5EF4-FFF2-40B4-BE49-F238E27FC236}">
                <a16:creationId xmlns:a16="http://schemas.microsoft.com/office/drawing/2014/main" id="{5B8F6158-4D1C-CD98-F8D2-3EDD4E8C490F}"/>
              </a:ext>
            </a:extLst>
          </p:cNvPr>
          <p:cNvCxnSpPr>
            <a:cxnSpLocks noChangeShapeType="1"/>
          </p:cNvCxnSpPr>
          <p:nvPr userDrawn="1"/>
        </p:nvCxnSpPr>
        <p:spPr bwMode="auto">
          <a:xfrm>
            <a:off x="0" y="834643"/>
            <a:ext cx="9144000" cy="0"/>
          </a:xfrm>
          <a:prstGeom prst="line">
            <a:avLst/>
          </a:prstGeom>
          <a:noFill/>
          <a:ln w="6350">
            <a:solidFill>
              <a:schemeClr val="bg1">
                <a:lumMod val="65000"/>
              </a:schemeClr>
            </a:solidFill>
            <a:round/>
            <a:headEnd/>
            <a:tailEnd/>
          </a:ln>
          <a:extLst>
            <a:ext uri="{909E8E84-426E-40dd-AFC4-6F175D3DCCD1}">
              <a14:hiddenFill xmlns:a14="http://schemas.microsoft.com/office/drawing/2010/main" xmlns="">
                <a:noFill/>
              </a14:hiddenFill>
            </a:ext>
          </a:extLst>
        </p:spPr>
      </p:cxnSp>
      <p:sp>
        <p:nvSpPr>
          <p:cNvPr id="7" name="Title Placeholder 1">
            <a:extLst>
              <a:ext uri="{FF2B5EF4-FFF2-40B4-BE49-F238E27FC236}">
                <a16:creationId xmlns:a16="http://schemas.microsoft.com/office/drawing/2014/main" id="{502B13F9-5C85-3CEB-59AD-EC98C42E6FCD}"/>
              </a:ext>
            </a:extLst>
          </p:cNvPr>
          <p:cNvSpPr>
            <a:spLocks noGrp="1"/>
          </p:cNvSpPr>
          <p:nvPr>
            <p:ph type="title"/>
          </p:nvPr>
        </p:nvSpPr>
        <p:spPr>
          <a:xfrm>
            <a:off x="434176" y="196003"/>
            <a:ext cx="8275648" cy="530352"/>
          </a:xfrm>
          <a:prstGeom prst="rect">
            <a:avLst/>
          </a:prstGeom>
        </p:spPr>
        <p:txBody>
          <a:bodyPr vert="horz" lIns="91440" tIns="45720" rIns="91440" bIns="45720" rtlCol="0" anchor="ctr">
            <a:noAutofit/>
          </a:bodyPr>
          <a:lstStyle>
            <a:lvl1pPr>
              <a:defRPr sz="2000" b="1"/>
            </a:lvl1pPr>
          </a:lstStyle>
          <a:p>
            <a:r>
              <a:rPr lang="en-US" dirty="0"/>
              <a:t>Click to edit Master title style</a:t>
            </a:r>
          </a:p>
        </p:txBody>
      </p:sp>
    </p:spTree>
    <p:extLst>
      <p:ext uri="{BB962C8B-B14F-4D97-AF65-F5344CB8AC3E}">
        <p14:creationId xmlns:p14="http://schemas.microsoft.com/office/powerpoint/2010/main" val="1896461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273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4176" y="196003"/>
            <a:ext cx="8275648" cy="53035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34176" y="1004577"/>
            <a:ext cx="8275648" cy="3428631"/>
          </a:xfrm>
          <a:prstGeom prst="rect">
            <a:avLst/>
          </a:prstGeom>
        </p:spPr>
        <p:txBody>
          <a:bodyPr vert="horz" lIns="91440" tIns="45720" rIns="91440" bIns="45720" rtlCol="0">
            <a:noAutofit/>
          </a:bodyPr>
          <a:lstStyle/>
          <a:p>
            <a:pPr lvl="0"/>
            <a:r>
              <a:rPr lang="en-US" dirty="0"/>
              <a:t>Click to edit Master text styles</a:t>
            </a:r>
          </a:p>
        </p:txBody>
      </p:sp>
      <p:sp>
        <p:nvSpPr>
          <p:cNvPr id="6" name="Slide Number Placeholder 5"/>
          <p:cNvSpPr>
            <a:spLocks noGrp="1"/>
          </p:cNvSpPr>
          <p:nvPr>
            <p:ph type="sldNum" sz="quarter" idx="4"/>
          </p:nvPr>
        </p:nvSpPr>
        <p:spPr>
          <a:xfrm>
            <a:off x="6570271" y="4747528"/>
            <a:ext cx="2139553" cy="273844"/>
          </a:xfrm>
          <a:prstGeom prst="rect">
            <a:avLst/>
          </a:prstGeom>
        </p:spPr>
        <p:txBody>
          <a:bodyPr vert="horz" lIns="91440" tIns="45720" rIns="91440" bIns="45720" rtlCol="0" anchor="ctr"/>
          <a:lstStyle>
            <a:lvl1pPr algn="r">
              <a:defRPr sz="700" b="1">
                <a:solidFill>
                  <a:schemeClr val="tx1"/>
                </a:solidFill>
              </a:defRPr>
            </a:lvl1pPr>
          </a:lstStyle>
          <a:p>
            <a:fld id="{D8B676D4-B5F8-4145-998E-3318D2C9535E}" type="slidenum">
              <a:rPr lang="en-US" smtClean="0"/>
              <a:pPr/>
              <a:t>‹#›</a:t>
            </a:fld>
            <a:endParaRPr lang="en-US" dirty="0"/>
          </a:p>
        </p:txBody>
      </p:sp>
    </p:spTree>
    <p:extLst>
      <p:ext uri="{BB962C8B-B14F-4D97-AF65-F5344CB8AC3E}">
        <p14:creationId xmlns:p14="http://schemas.microsoft.com/office/powerpoint/2010/main" val="356215663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60" r:id="rId4"/>
    <p:sldLayoutId id="2147483659" r:id="rId5"/>
    <p:sldLayoutId id="2147483657" r:id="rId6"/>
    <p:sldLayoutId id="2147483652" r:id="rId7"/>
    <p:sldLayoutId id="2147483654" r:id="rId8"/>
    <p:sldLayoutId id="2147483653" r:id="rId9"/>
    <p:sldLayoutId id="2147483658" r:id="rId10"/>
    <p:sldLayoutId id="2147483661" r:id="rId11"/>
  </p:sldLayoutIdLst>
  <p:hf hdr="0" ftr="0" dt="0"/>
  <p:txStyles>
    <p:titleStyle>
      <a:lvl1pPr algn="l" defTabSz="342900" rtl="0" eaLnBrk="1" latinLnBrk="0" hangingPunct="1">
        <a:spcBef>
          <a:spcPct val="0"/>
        </a:spcBef>
        <a:buNone/>
        <a:defRPr sz="2000" b="1" kern="1200">
          <a:solidFill>
            <a:schemeClr val="accent1"/>
          </a:solidFill>
          <a:latin typeface="+mj-lt"/>
          <a:ea typeface="+mj-ea"/>
          <a:cs typeface="+mj-cs"/>
        </a:defRPr>
      </a:lvl1pPr>
    </p:titleStyle>
    <p:bodyStyle>
      <a:lvl1pPr marL="0" indent="0" algn="l" defTabSz="342900" rtl="0" eaLnBrk="1" latinLnBrk="0" hangingPunct="1">
        <a:spcBef>
          <a:spcPct val="20000"/>
        </a:spcBef>
        <a:buFont typeface="Arial"/>
        <a:buNone/>
        <a:defRPr sz="1500" kern="1200">
          <a:solidFill>
            <a:schemeClr val="tx1"/>
          </a:solidFill>
          <a:latin typeface="+mn-lt"/>
          <a:ea typeface="+mn-ea"/>
          <a:cs typeface="+mn-cs"/>
        </a:defRPr>
      </a:lvl1pPr>
      <a:lvl2pPr marL="346075" indent="-346075" algn="l" defTabSz="342900" rtl="0" eaLnBrk="1" latinLnBrk="0" hangingPunct="1">
        <a:spcBef>
          <a:spcPct val="20000"/>
        </a:spcBef>
        <a:buFont typeface="Arial" panose="020B0604020202020204" pitchFamily="34" charset="0"/>
        <a:buChar char="•"/>
        <a:tabLst/>
        <a:defRPr sz="2400" kern="1200">
          <a:solidFill>
            <a:schemeClr val="tx2"/>
          </a:solidFill>
          <a:latin typeface="+mn-lt"/>
          <a:ea typeface="+mn-ea"/>
          <a:cs typeface="+mn-cs"/>
        </a:defRPr>
      </a:lvl2pPr>
      <a:lvl3pPr marL="744538" indent="-341313" algn="l" defTabSz="342900" rtl="0" eaLnBrk="1" latinLnBrk="0" hangingPunct="1">
        <a:spcBef>
          <a:spcPct val="20000"/>
        </a:spcBef>
        <a:buFont typeface="System Font Regular"/>
        <a:buChar char="◦"/>
        <a:tabLst/>
        <a:defRPr sz="2400" kern="1200">
          <a:solidFill>
            <a:schemeClr val="tx2"/>
          </a:solidFill>
          <a:latin typeface="+mn-lt"/>
          <a:ea typeface="+mn-ea"/>
          <a:cs typeface="+mn-cs"/>
        </a:defRPr>
      </a:lvl3pPr>
      <a:lvl4pPr marL="1090613" indent="-346075" algn="l" defTabSz="342900" rtl="0" eaLnBrk="1" latinLnBrk="0" hangingPunct="1">
        <a:spcBef>
          <a:spcPct val="20000"/>
        </a:spcBef>
        <a:buSzPct val="80000"/>
        <a:buFont typeface="Wingdings" pitchFamily="2" charset="2"/>
        <a:buChar char="§"/>
        <a:tabLst/>
        <a:defRPr sz="2400" kern="1200">
          <a:solidFill>
            <a:schemeClr val="tx2"/>
          </a:solidFill>
          <a:latin typeface="+mn-lt"/>
          <a:ea typeface="+mn-ea"/>
          <a:cs typeface="+mn-cs"/>
        </a:defRPr>
      </a:lvl4pPr>
      <a:lvl5pPr marL="1662113" indent="-404813" algn="l" defTabSz="342900" rtl="0" eaLnBrk="1" latinLnBrk="0" hangingPunct="1">
        <a:spcBef>
          <a:spcPct val="20000"/>
        </a:spcBef>
        <a:buFont typeface="+mj-lt"/>
        <a:buAutoNum type="alphaLcPeriod"/>
        <a:tabLst/>
        <a:defRPr sz="2400" kern="1200">
          <a:solidFill>
            <a:schemeClr val="tx2"/>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theicct.org/publication/a-global-comparison-of-the-life-cycle-greenhouse-gas-emissions-of-combustion-engine-and-electric-passenger-cars/" TargetMode="External"/><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hyperlink" Target="https://theicct.org/publication/a-global-comparison-of-the-life-cycle-greenhouse-gas-emissions-of-combustion-engine-and-electric-passenger-car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0CDD3-1E13-924F-BA48-A5ECE8C53136}"/>
              </a:ext>
            </a:extLst>
          </p:cNvPr>
          <p:cNvSpPr>
            <a:spLocks noGrp="1"/>
          </p:cNvSpPr>
          <p:nvPr>
            <p:ph type="ctrTitle"/>
          </p:nvPr>
        </p:nvSpPr>
        <p:spPr>
          <a:xfrm>
            <a:off x="423354" y="424288"/>
            <a:ext cx="7114484" cy="2000251"/>
          </a:xfrm>
        </p:spPr>
        <p:txBody>
          <a:bodyPr>
            <a:normAutofit/>
          </a:bodyPr>
          <a:lstStyle/>
          <a:p>
            <a:r>
              <a:rPr lang="en-US" dirty="0"/>
              <a:t>Including the development of the electricity mix during a vehicle’s lifetime</a:t>
            </a:r>
          </a:p>
        </p:txBody>
      </p:sp>
      <p:sp>
        <p:nvSpPr>
          <p:cNvPr id="3" name="Subtitle 2">
            <a:extLst>
              <a:ext uri="{FF2B5EF4-FFF2-40B4-BE49-F238E27FC236}">
                <a16:creationId xmlns:a16="http://schemas.microsoft.com/office/drawing/2014/main" id="{5AA91BE2-C934-CE41-9AEC-EFCAF7F09088}"/>
              </a:ext>
            </a:extLst>
          </p:cNvPr>
          <p:cNvSpPr>
            <a:spLocks noGrp="1"/>
          </p:cNvSpPr>
          <p:nvPr>
            <p:ph type="subTitle" idx="1"/>
          </p:nvPr>
        </p:nvSpPr>
        <p:spPr>
          <a:xfrm>
            <a:off x="434176" y="2719938"/>
            <a:ext cx="7114484" cy="1314450"/>
          </a:xfrm>
        </p:spPr>
        <p:txBody>
          <a:bodyPr/>
          <a:lstStyle/>
          <a:p>
            <a:r>
              <a:rPr lang="en-US" dirty="0"/>
              <a:t>Georg Bieker</a:t>
            </a:r>
          </a:p>
          <a:p>
            <a:r>
              <a:rPr lang="en-US" sz="2000" dirty="0"/>
              <a:t>UNECE-GRPE, Informal Working Group on Automotive LCA </a:t>
            </a:r>
          </a:p>
          <a:p>
            <a:r>
              <a:rPr lang="en-US" sz="2000" dirty="0"/>
              <a:t>Subgroup 6 meeting, </a:t>
            </a:r>
            <a:r>
              <a:rPr lang="en-US" dirty="0"/>
              <a:t>November 5, 2024</a:t>
            </a:r>
          </a:p>
          <a:p>
            <a:endParaRPr lang="en-US" dirty="0"/>
          </a:p>
        </p:txBody>
      </p:sp>
    </p:spTree>
    <p:extLst>
      <p:ext uri="{BB962C8B-B14F-4D97-AF65-F5344CB8AC3E}">
        <p14:creationId xmlns:p14="http://schemas.microsoft.com/office/powerpoint/2010/main" val="840012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514B2BB-E870-A747-B030-CC4841BCB7A4}"/>
              </a:ext>
            </a:extLst>
          </p:cNvPr>
          <p:cNvPicPr>
            <a:picLocks noChangeAspect="1"/>
          </p:cNvPicPr>
          <p:nvPr/>
        </p:nvPicPr>
        <p:blipFill>
          <a:blip r:embed="rId2"/>
          <a:stretch>
            <a:fillRect/>
          </a:stretch>
        </p:blipFill>
        <p:spPr>
          <a:xfrm>
            <a:off x="3839373" y="1345363"/>
            <a:ext cx="4870450" cy="2857500"/>
          </a:xfrm>
          <a:prstGeom prst="rect">
            <a:avLst/>
          </a:prstGeom>
        </p:spPr>
      </p:pic>
      <p:sp>
        <p:nvSpPr>
          <p:cNvPr id="11" name="Rectangle 10">
            <a:extLst>
              <a:ext uri="{FF2B5EF4-FFF2-40B4-BE49-F238E27FC236}">
                <a16:creationId xmlns:a16="http://schemas.microsoft.com/office/drawing/2014/main" id="{75565AAD-73B1-DD4E-BEEF-08FA62657BA2}"/>
              </a:ext>
            </a:extLst>
          </p:cNvPr>
          <p:cNvSpPr/>
          <p:nvPr/>
        </p:nvSpPr>
        <p:spPr>
          <a:xfrm>
            <a:off x="4306647" y="1473384"/>
            <a:ext cx="2471475" cy="2529341"/>
          </a:xfrm>
          <a:prstGeom prst="rect">
            <a:avLst/>
          </a:prstGeom>
          <a:solidFill>
            <a:schemeClr val="bg1">
              <a:lumMod val="75000"/>
              <a:alpha val="1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DE975CB3-F0D8-6442-B8A6-7CCA77606271}"/>
              </a:ext>
            </a:extLst>
          </p:cNvPr>
          <p:cNvSpPr>
            <a:spLocks noGrp="1"/>
          </p:cNvSpPr>
          <p:nvPr>
            <p:ph type="sldNum" sz="quarter" idx="4"/>
          </p:nvPr>
        </p:nvSpPr>
        <p:spPr/>
        <p:txBody>
          <a:bodyPr/>
          <a:lstStyle/>
          <a:p>
            <a:fld id="{D8B676D4-B5F8-4145-998E-3318D2C9535E}" type="slidenum">
              <a:rPr lang="en-US" smtClean="0"/>
              <a:pPr/>
              <a:t>2</a:t>
            </a:fld>
            <a:endParaRPr lang="en-US" dirty="0"/>
          </a:p>
        </p:txBody>
      </p:sp>
      <p:sp>
        <p:nvSpPr>
          <p:cNvPr id="6" name="Content Placeholder 2">
            <a:extLst>
              <a:ext uri="{FF2B5EF4-FFF2-40B4-BE49-F238E27FC236}">
                <a16:creationId xmlns:a16="http://schemas.microsoft.com/office/drawing/2014/main" id="{B12073A6-31AE-5C40-AD7C-E680C26CF430}"/>
              </a:ext>
            </a:extLst>
          </p:cNvPr>
          <p:cNvSpPr>
            <a:spLocks noGrp="1"/>
          </p:cNvSpPr>
          <p:nvPr>
            <p:ph idx="1"/>
          </p:nvPr>
        </p:nvSpPr>
        <p:spPr>
          <a:xfrm>
            <a:off x="434177" y="1212998"/>
            <a:ext cx="3277767" cy="3439684"/>
          </a:xfrm>
        </p:spPr>
        <p:txBody>
          <a:bodyPr>
            <a:normAutofit fontScale="92500" lnSpcReduction="10000"/>
          </a:bodyPr>
          <a:lstStyle/>
          <a:p>
            <a:r>
              <a:rPr lang="en-US" sz="1400" dirty="0"/>
              <a:t>Calculation in ICCT studies:</a:t>
            </a:r>
          </a:p>
          <a:p>
            <a:pPr marL="285750" indent="-285750">
              <a:buFont typeface="Arial" panose="020B0604020202020204" pitchFamily="34" charset="0"/>
              <a:buChar char="•"/>
            </a:pPr>
            <a:endParaRPr lang="en-US" sz="1400" b="1" dirty="0"/>
          </a:p>
          <a:p>
            <a:pPr marL="285750" indent="-285750">
              <a:buFont typeface="Arial" panose="020B0604020202020204" pitchFamily="34" charset="0"/>
              <a:buChar char="•"/>
            </a:pPr>
            <a:r>
              <a:rPr lang="en-US" sz="1400" b="1" dirty="0"/>
              <a:t>IEA scenarios </a:t>
            </a:r>
            <a:r>
              <a:rPr lang="en-US" sz="1400" dirty="0"/>
              <a:t>on the average </a:t>
            </a:r>
            <a:r>
              <a:rPr lang="en-US" sz="1400" b="1" dirty="0"/>
              <a:t>electricity mix</a:t>
            </a:r>
            <a:r>
              <a:rPr lang="en-US" sz="1400" dirty="0"/>
              <a:t>:</a:t>
            </a:r>
          </a:p>
          <a:p>
            <a:pPr marL="631825" lvl="1" indent="-285750"/>
            <a:r>
              <a:rPr lang="en-US" sz="1400" dirty="0">
                <a:solidFill>
                  <a:schemeClr val="tx1"/>
                </a:solidFill>
              </a:rPr>
              <a:t>“Worst case” future mix based on 	current policies (solid lines)</a:t>
            </a:r>
          </a:p>
          <a:p>
            <a:pPr marL="631825" lvl="1" indent="-285750"/>
            <a:r>
              <a:rPr lang="en-US" sz="1400" b="1" dirty="0">
                <a:solidFill>
                  <a:schemeClr val="accent1"/>
                </a:solidFill>
              </a:rPr>
              <a:t>“Best case” sensitivity</a:t>
            </a:r>
            <a:r>
              <a:rPr lang="en-US" sz="1400" dirty="0">
                <a:solidFill>
                  <a:schemeClr val="accent1"/>
                </a:solidFill>
              </a:rPr>
              <a:t>: Paris-</a:t>
            </a:r>
            <a:br>
              <a:rPr lang="en-US" sz="1400" dirty="0">
                <a:solidFill>
                  <a:schemeClr val="accent1"/>
                </a:solidFill>
              </a:rPr>
            </a:br>
            <a:r>
              <a:rPr lang="en-US" sz="1400" dirty="0">
                <a:solidFill>
                  <a:schemeClr val="accent1"/>
                </a:solidFill>
              </a:rPr>
              <a:t>	aligned development (dotted)</a:t>
            </a:r>
          </a:p>
          <a:p>
            <a:pPr marL="631825" lvl="1" indent="-285750"/>
            <a:endParaRPr lang="en-US" sz="1400" dirty="0">
              <a:solidFill>
                <a:schemeClr val="bg1">
                  <a:lumMod val="50000"/>
                </a:schemeClr>
              </a:solidFill>
            </a:endParaRPr>
          </a:p>
          <a:p>
            <a:pPr marL="631825" lvl="1" indent="-285750"/>
            <a:r>
              <a:rPr lang="en-US" sz="1400" dirty="0">
                <a:solidFill>
                  <a:schemeClr val="tx1"/>
                </a:solidFill>
              </a:rPr>
              <a:t>Multiplied with IPCC </a:t>
            </a:r>
            <a:r>
              <a:rPr lang="en-US" sz="1400" b="1" dirty="0">
                <a:solidFill>
                  <a:schemeClr val="accent1"/>
                </a:solidFill>
              </a:rPr>
              <a:t>emission factors</a:t>
            </a:r>
            <a:r>
              <a:rPr lang="en-US" sz="1400" dirty="0">
                <a:solidFill>
                  <a:schemeClr val="tx1"/>
                </a:solidFill>
              </a:rPr>
              <a:t> of electricity generation technologies</a:t>
            </a:r>
          </a:p>
          <a:p>
            <a:pPr marL="631825" lvl="1" indent="-285750"/>
            <a:r>
              <a:rPr lang="en-US" sz="1400" dirty="0">
                <a:solidFill>
                  <a:schemeClr val="tx1"/>
                </a:solidFill>
              </a:rPr>
              <a:t>Corrected by transmission and distribution losses in the grid</a:t>
            </a:r>
          </a:p>
          <a:p>
            <a:pPr marL="631825" lvl="1" indent="-285750"/>
            <a:r>
              <a:rPr lang="en-US" sz="1400" dirty="0">
                <a:solidFill>
                  <a:schemeClr val="tx1"/>
                </a:solidFill>
              </a:rPr>
              <a:t>Weighted with decreasing annual mileage over the vehicle lifetime</a:t>
            </a:r>
          </a:p>
          <a:p>
            <a:pPr marL="631825" lvl="1" indent="-285750"/>
            <a:endParaRPr lang="en-US" sz="1400" dirty="0">
              <a:solidFill>
                <a:schemeClr val="bg1">
                  <a:lumMod val="50000"/>
                </a:schemeClr>
              </a:solidFill>
            </a:endParaRPr>
          </a:p>
          <a:p>
            <a:pPr marL="285750" indent="-285750">
              <a:buFont typeface="Arial" panose="020B0604020202020204" pitchFamily="34" charset="0"/>
              <a:buChar char="•"/>
            </a:pPr>
            <a:endParaRPr lang="en-US" sz="500" dirty="0">
              <a:solidFill>
                <a:schemeClr val="bg1">
                  <a:lumMod val="50000"/>
                </a:schemeClr>
              </a:solidFill>
            </a:endParaRPr>
          </a:p>
        </p:txBody>
      </p:sp>
      <p:sp>
        <p:nvSpPr>
          <p:cNvPr id="8" name="TextBox 7">
            <a:extLst>
              <a:ext uri="{FF2B5EF4-FFF2-40B4-BE49-F238E27FC236}">
                <a16:creationId xmlns:a16="http://schemas.microsoft.com/office/drawing/2014/main" id="{E3874E31-D327-9C48-8F8A-CEAB10B9C482}"/>
              </a:ext>
            </a:extLst>
          </p:cNvPr>
          <p:cNvSpPr txBox="1"/>
          <p:nvPr/>
        </p:nvSpPr>
        <p:spPr>
          <a:xfrm>
            <a:off x="4200850" y="1026008"/>
            <a:ext cx="4305987" cy="307777"/>
          </a:xfrm>
          <a:prstGeom prst="rect">
            <a:avLst/>
          </a:prstGeom>
          <a:noFill/>
        </p:spPr>
        <p:txBody>
          <a:bodyPr wrap="none" rtlCol="0">
            <a:spAutoFit/>
          </a:bodyPr>
          <a:lstStyle/>
          <a:p>
            <a:r>
              <a:rPr lang="en-US" sz="1400" dirty="0">
                <a:solidFill>
                  <a:schemeClr val="accent1"/>
                </a:solidFill>
              </a:rPr>
              <a:t>Life-cycle GHG emissions of electricity consumption</a:t>
            </a:r>
          </a:p>
        </p:txBody>
      </p:sp>
      <p:sp>
        <p:nvSpPr>
          <p:cNvPr id="12" name="TextBox 11">
            <a:extLst>
              <a:ext uri="{FF2B5EF4-FFF2-40B4-BE49-F238E27FC236}">
                <a16:creationId xmlns:a16="http://schemas.microsoft.com/office/drawing/2014/main" id="{FA8B79DA-E632-B447-B131-0FBF189F6A55}"/>
              </a:ext>
            </a:extLst>
          </p:cNvPr>
          <p:cNvSpPr txBox="1"/>
          <p:nvPr/>
        </p:nvSpPr>
        <p:spPr>
          <a:xfrm>
            <a:off x="4363278" y="1460024"/>
            <a:ext cx="2471475" cy="307777"/>
          </a:xfrm>
          <a:prstGeom prst="rect">
            <a:avLst/>
          </a:prstGeom>
          <a:noFill/>
        </p:spPr>
        <p:txBody>
          <a:bodyPr wrap="square" rtlCol="0">
            <a:spAutoFit/>
          </a:bodyPr>
          <a:lstStyle/>
          <a:p>
            <a:pPr algn="ctr"/>
            <a:r>
              <a:rPr lang="en-US" sz="1400" dirty="0">
                <a:solidFill>
                  <a:schemeClr val="bg1">
                    <a:lumMod val="50000"/>
                  </a:schemeClr>
                </a:solidFill>
              </a:rPr>
              <a:t>18-year lifetime of 2021 cars</a:t>
            </a:r>
          </a:p>
        </p:txBody>
      </p:sp>
      <p:sp>
        <p:nvSpPr>
          <p:cNvPr id="3" name="TextBox 2">
            <a:extLst>
              <a:ext uri="{FF2B5EF4-FFF2-40B4-BE49-F238E27FC236}">
                <a16:creationId xmlns:a16="http://schemas.microsoft.com/office/drawing/2014/main" id="{73D11437-D95E-7B44-3334-BAE65FEAC9ED}"/>
              </a:ext>
            </a:extLst>
          </p:cNvPr>
          <p:cNvSpPr txBox="1"/>
          <p:nvPr/>
        </p:nvSpPr>
        <p:spPr>
          <a:xfrm>
            <a:off x="4334354" y="1795230"/>
            <a:ext cx="2471475" cy="307777"/>
          </a:xfrm>
          <a:prstGeom prst="rect">
            <a:avLst/>
          </a:prstGeom>
          <a:noFill/>
        </p:spPr>
        <p:txBody>
          <a:bodyPr wrap="square" rtlCol="0">
            <a:spAutoFit/>
          </a:bodyPr>
          <a:lstStyle/>
          <a:p>
            <a:pPr algn="ctr"/>
            <a:r>
              <a:rPr lang="en-US" sz="1400" dirty="0">
                <a:solidFill>
                  <a:schemeClr val="accent3"/>
                </a:solidFill>
              </a:rPr>
              <a:t>India</a:t>
            </a:r>
          </a:p>
        </p:txBody>
      </p:sp>
      <p:sp>
        <p:nvSpPr>
          <p:cNvPr id="7" name="TextBox 6">
            <a:extLst>
              <a:ext uri="{FF2B5EF4-FFF2-40B4-BE49-F238E27FC236}">
                <a16:creationId xmlns:a16="http://schemas.microsoft.com/office/drawing/2014/main" id="{F2187BDB-DB15-A1C0-1033-1B8C0BC12417}"/>
              </a:ext>
            </a:extLst>
          </p:cNvPr>
          <p:cNvSpPr txBox="1"/>
          <p:nvPr/>
        </p:nvSpPr>
        <p:spPr>
          <a:xfrm>
            <a:off x="4162946" y="2109687"/>
            <a:ext cx="2471475" cy="307777"/>
          </a:xfrm>
          <a:prstGeom prst="rect">
            <a:avLst/>
          </a:prstGeom>
          <a:noFill/>
        </p:spPr>
        <p:txBody>
          <a:bodyPr wrap="square" rtlCol="0">
            <a:spAutoFit/>
          </a:bodyPr>
          <a:lstStyle/>
          <a:p>
            <a:pPr algn="ctr"/>
            <a:r>
              <a:rPr lang="en-US" sz="1400" dirty="0">
                <a:solidFill>
                  <a:srgbClr val="C00000"/>
                </a:solidFill>
              </a:rPr>
              <a:t>China</a:t>
            </a:r>
          </a:p>
        </p:txBody>
      </p:sp>
      <p:sp>
        <p:nvSpPr>
          <p:cNvPr id="9" name="TextBox 8">
            <a:extLst>
              <a:ext uri="{FF2B5EF4-FFF2-40B4-BE49-F238E27FC236}">
                <a16:creationId xmlns:a16="http://schemas.microsoft.com/office/drawing/2014/main" id="{CE95934F-89DE-A252-66BC-587E9386081A}"/>
              </a:ext>
            </a:extLst>
          </p:cNvPr>
          <p:cNvSpPr txBox="1"/>
          <p:nvPr/>
        </p:nvSpPr>
        <p:spPr>
          <a:xfrm>
            <a:off x="3655313" y="2697813"/>
            <a:ext cx="2471475" cy="307777"/>
          </a:xfrm>
          <a:prstGeom prst="rect">
            <a:avLst/>
          </a:prstGeom>
          <a:noFill/>
        </p:spPr>
        <p:txBody>
          <a:bodyPr wrap="square" rtlCol="0">
            <a:spAutoFit/>
          </a:bodyPr>
          <a:lstStyle/>
          <a:p>
            <a:pPr algn="ctr"/>
            <a:r>
              <a:rPr lang="en-US" sz="1400" dirty="0"/>
              <a:t>USA</a:t>
            </a:r>
          </a:p>
        </p:txBody>
      </p:sp>
      <p:sp>
        <p:nvSpPr>
          <p:cNvPr id="13" name="TextBox 12">
            <a:extLst>
              <a:ext uri="{FF2B5EF4-FFF2-40B4-BE49-F238E27FC236}">
                <a16:creationId xmlns:a16="http://schemas.microsoft.com/office/drawing/2014/main" id="{B0C83C3E-CF14-CA54-25E0-9087FAC9F2FD}"/>
              </a:ext>
            </a:extLst>
          </p:cNvPr>
          <p:cNvSpPr txBox="1"/>
          <p:nvPr/>
        </p:nvSpPr>
        <p:spPr>
          <a:xfrm>
            <a:off x="3336262" y="3316821"/>
            <a:ext cx="2471475" cy="307777"/>
          </a:xfrm>
          <a:prstGeom prst="rect">
            <a:avLst/>
          </a:prstGeom>
          <a:noFill/>
        </p:spPr>
        <p:txBody>
          <a:bodyPr wrap="square" rtlCol="0">
            <a:spAutoFit/>
          </a:bodyPr>
          <a:lstStyle/>
          <a:p>
            <a:pPr algn="ctr"/>
            <a:r>
              <a:rPr lang="en-US" sz="1400" dirty="0"/>
              <a:t>EU</a:t>
            </a:r>
          </a:p>
        </p:txBody>
      </p:sp>
      <p:sp>
        <p:nvSpPr>
          <p:cNvPr id="16" name="Title 1">
            <a:extLst>
              <a:ext uri="{FF2B5EF4-FFF2-40B4-BE49-F238E27FC236}">
                <a16:creationId xmlns:a16="http://schemas.microsoft.com/office/drawing/2014/main" id="{63C4AA80-4832-3F08-8D7D-5927097AF745}"/>
              </a:ext>
            </a:extLst>
          </p:cNvPr>
          <p:cNvSpPr txBox="1">
            <a:spLocks/>
          </p:cNvSpPr>
          <p:nvPr/>
        </p:nvSpPr>
        <p:spPr>
          <a:xfrm>
            <a:off x="434176" y="196003"/>
            <a:ext cx="8275648" cy="530352"/>
          </a:xfrm>
          <a:prstGeom prst="rect">
            <a:avLst/>
          </a:prstGeom>
        </p:spPr>
        <p:txBody>
          <a:bodyPr vert="horz" lIns="91440" tIns="45720" rIns="91440" bIns="45720" rtlCol="0" anchor="ctr">
            <a:normAutofit fontScale="85000" lnSpcReduction="20000"/>
          </a:bodyPr>
          <a:lstStyle>
            <a:lvl1pPr algn="l" defTabSz="342900" rtl="0" eaLnBrk="1" latinLnBrk="0" hangingPunct="1">
              <a:spcBef>
                <a:spcPct val="0"/>
              </a:spcBef>
              <a:buNone/>
              <a:defRPr sz="2000" b="1" kern="1200">
                <a:solidFill>
                  <a:schemeClr val="accent1"/>
                </a:solidFill>
                <a:latin typeface="+mj-lt"/>
                <a:ea typeface="+mj-ea"/>
                <a:cs typeface="+mj-cs"/>
              </a:defRPr>
            </a:lvl1pPr>
          </a:lstStyle>
          <a:p>
            <a:r>
              <a:rPr lang="en-US" dirty="0"/>
              <a:t>The electricity mix emission intensity changes largely during the lifetime of a vehicle</a:t>
            </a:r>
          </a:p>
        </p:txBody>
      </p:sp>
      <p:sp>
        <p:nvSpPr>
          <p:cNvPr id="17" name="TextBox 16">
            <a:extLst>
              <a:ext uri="{FF2B5EF4-FFF2-40B4-BE49-F238E27FC236}">
                <a16:creationId xmlns:a16="http://schemas.microsoft.com/office/drawing/2014/main" id="{DEDD2302-0875-E83D-0B0B-66B69D4F92CC}"/>
              </a:ext>
            </a:extLst>
          </p:cNvPr>
          <p:cNvSpPr txBox="1"/>
          <p:nvPr/>
        </p:nvSpPr>
        <p:spPr>
          <a:xfrm>
            <a:off x="4028454" y="4291590"/>
            <a:ext cx="4681369" cy="707886"/>
          </a:xfrm>
          <a:prstGeom prst="rect">
            <a:avLst/>
          </a:prstGeom>
          <a:noFill/>
        </p:spPr>
        <p:txBody>
          <a:bodyPr wrap="square" rtlCol="0">
            <a:spAutoFit/>
          </a:bodyPr>
          <a:lstStyle/>
          <a:p>
            <a:r>
              <a:rPr lang="en-US" sz="1000" dirty="0"/>
              <a:t>Bieker (2021). A global comparison of the life-cycle GHG emissions of combustion engine and electric passenger cars. </a:t>
            </a:r>
            <a:r>
              <a:rPr lang="en-US" sz="1000" dirty="0">
                <a:hlinkClick r:id="rId3"/>
              </a:rPr>
              <a:t>https://theicct.org/publication/a-global-comparison-of-the-life-cycle-greenhouse-gas-emissions-of-combustion-engine-and-electric-passenger-cars/</a:t>
            </a:r>
            <a:r>
              <a:rPr lang="en-US" sz="1000" dirty="0"/>
              <a:t> </a:t>
            </a:r>
          </a:p>
        </p:txBody>
      </p:sp>
      <p:sp>
        <p:nvSpPr>
          <p:cNvPr id="2" name="Right Arrow 1">
            <a:extLst>
              <a:ext uri="{FF2B5EF4-FFF2-40B4-BE49-F238E27FC236}">
                <a16:creationId xmlns:a16="http://schemas.microsoft.com/office/drawing/2014/main" id="{3E2DA0E7-2FE8-32BC-BE3B-DBF6F6D99365}"/>
              </a:ext>
            </a:extLst>
          </p:cNvPr>
          <p:cNvSpPr/>
          <p:nvPr/>
        </p:nvSpPr>
        <p:spPr>
          <a:xfrm>
            <a:off x="753035" y="3050410"/>
            <a:ext cx="290741" cy="311231"/>
          </a:xfrm>
          <a:prstGeom prst="righ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391D2ED9-1E85-AE18-C731-26694AD57803}"/>
              </a:ext>
            </a:extLst>
          </p:cNvPr>
          <p:cNvSpPr/>
          <p:nvPr/>
        </p:nvSpPr>
        <p:spPr>
          <a:xfrm>
            <a:off x="753035" y="4047247"/>
            <a:ext cx="290741" cy="311231"/>
          </a:xfrm>
          <a:prstGeom prst="righ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ight Arrow 13">
            <a:extLst>
              <a:ext uri="{FF2B5EF4-FFF2-40B4-BE49-F238E27FC236}">
                <a16:creationId xmlns:a16="http://schemas.microsoft.com/office/drawing/2014/main" id="{90E18DFF-37CE-04D1-D4E3-B3BB7B6763A2}"/>
              </a:ext>
            </a:extLst>
          </p:cNvPr>
          <p:cNvSpPr/>
          <p:nvPr/>
        </p:nvSpPr>
        <p:spPr>
          <a:xfrm>
            <a:off x="753034" y="3628229"/>
            <a:ext cx="290741" cy="311231"/>
          </a:xfrm>
          <a:prstGeom prst="righ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3080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FB39372-1FB7-0849-8F1F-33DE08DE3F04}"/>
              </a:ext>
            </a:extLst>
          </p:cNvPr>
          <p:cNvSpPr>
            <a:spLocks noGrp="1"/>
          </p:cNvSpPr>
          <p:nvPr>
            <p:ph type="sldNum" sz="quarter" idx="4"/>
          </p:nvPr>
        </p:nvSpPr>
        <p:spPr/>
        <p:txBody>
          <a:bodyPr/>
          <a:lstStyle/>
          <a:p>
            <a:fld id="{D8B676D4-B5F8-4145-998E-3318D2C9535E}" type="slidenum">
              <a:rPr lang="en-US" smtClean="0"/>
              <a:pPr/>
              <a:t>3</a:t>
            </a:fld>
            <a:endParaRPr lang="en-US" dirty="0"/>
          </a:p>
        </p:txBody>
      </p:sp>
      <p:sp>
        <p:nvSpPr>
          <p:cNvPr id="12" name="Title 1">
            <a:extLst>
              <a:ext uri="{FF2B5EF4-FFF2-40B4-BE49-F238E27FC236}">
                <a16:creationId xmlns:a16="http://schemas.microsoft.com/office/drawing/2014/main" id="{86287239-1E86-8A4E-7BC8-1FE203032C27}"/>
              </a:ext>
            </a:extLst>
          </p:cNvPr>
          <p:cNvSpPr txBox="1">
            <a:spLocks/>
          </p:cNvSpPr>
          <p:nvPr/>
        </p:nvSpPr>
        <p:spPr>
          <a:xfrm>
            <a:off x="434176" y="196003"/>
            <a:ext cx="8275648" cy="530352"/>
          </a:xfrm>
          <a:prstGeom prst="rect">
            <a:avLst/>
          </a:prstGeom>
        </p:spPr>
        <p:txBody>
          <a:bodyPr vert="horz" lIns="91440" tIns="45720" rIns="91440" bIns="45720" rtlCol="0" anchor="ctr">
            <a:normAutofit fontScale="85000" lnSpcReduction="20000"/>
          </a:bodyPr>
          <a:lstStyle>
            <a:lvl1pPr algn="l" defTabSz="342900" rtl="0" eaLnBrk="1" latinLnBrk="0" hangingPunct="1">
              <a:spcBef>
                <a:spcPct val="0"/>
              </a:spcBef>
              <a:buNone/>
              <a:defRPr sz="2000" b="1" kern="1200">
                <a:solidFill>
                  <a:schemeClr val="accent1"/>
                </a:solidFill>
                <a:latin typeface="+mj-lt"/>
                <a:ea typeface="+mj-ea"/>
                <a:cs typeface="+mj-cs"/>
              </a:defRPr>
            </a:lvl1pPr>
          </a:lstStyle>
          <a:p>
            <a:r>
              <a:rPr lang="en-US" dirty="0"/>
              <a:t>Not including the change of the electricity mix largely overestimated the life-cycle emissions of battery EVs</a:t>
            </a:r>
          </a:p>
        </p:txBody>
      </p:sp>
      <p:sp>
        <p:nvSpPr>
          <p:cNvPr id="15" name="TextBox 14">
            <a:extLst>
              <a:ext uri="{FF2B5EF4-FFF2-40B4-BE49-F238E27FC236}">
                <a16:creationId xmlns:a16="http://schemas.microsoft.com/office/drawing/2014/main" id="{A909C369-A855-44E4-3F86-911BF434222E}"/>
              </a:ext>
            </a:extLst>
          </p:cNvPr>
          <p:cNvSpPr txBox="1"/>
          <p:nvPr/>
        </p:nvSpPr>
        <p:spPr>
          <a:xfrm>
            <a:off x="434176" y="996049"/>
            <a:ext cx="4554513" cy="523220"/>
          </a:xfrm>
          <a:prstGeom prst="rect">
            <a:avLst/>
          </a:prstGeom>
          <a:noFill/>
        </p:spPr>
        <p:txBody>
          <a:bodyPr wrap="square" rtlCol="0">
            <a:spAutoFit/>
          </a:bodyPr>
          <a:lstStyle/>
          <a:p>
            <a:r>
              <a:rPr lang="en-US" sz="1400" b="1" dirty="0">
                <a:solidFill>
                  <a:schemeClr val="accent1"/>
                </a:solidFill>
              </a:rPr>
              <a:t>Case 1: projection for 2024-2041</a:t>
            </a:r>
          </a:p>
          <a:p>
            <a:r>
              <a:rPr lang="en-US" sz="1400" dirty="0">
                <a:solidFill>
                  <a:schemeClr val="accent1"/>
                </a:solidFill>
              </a:rPr>
              <a:t>(IEA World Energy Outlook 2023)</a:t>
            </a:r>
          </a:p>
        </p:txBody>
      </p:sp>
      <p:sp>
        <p:nvSpPr>
          <p:cNvPr id="18" name="TextBox 17">
            <a:extLst>
              <a:ext uri="{FF2B5EF4-FFF2-40B4-BE49-F238E27FC236}">
                <a16:creationId xmlns:a16="http://schemas.microsoft.com/office/drawing/2014/main" id="{BF570620-C22B-4568-B011-A8593EFCA37A}"/>
              </a:ext>
            </a:extLst>
          </p:cNvPr>
          <p:cNvSpPr txBox="1"/>
          <p:nvPr/>
        </p:nvSpPr>
        <p:spPr>
          <a:xfrm>
            <a:off x="4016513" y="984162"/>
            <a:ext cx="2319866" cy="307777"/>
          </a:xfrm>
          <a:prstGeom prst="rect">
            <a:avLst/>
          </a:prstGeom>
          <a:noFill/>
        </p:spPr>
        <p:txBody>
          <a:bodyPr wrap="none" rtlCol="0">
            <a:spAutoFit/>
          </a:bodyPr>
          <a:lstStyle/>
          <a:p>
            <a:r>
              <a:rPr lang="en-US" sz="1400" b="1" dirty="0">
                <a:solidFill>
                  <a:schemeClr val="accent1"/>
                </a:solidFill>
              </a:rPr>
              <a:t>Case 2: no future change</a:t>
            </a:r>
          </a:p>
        </p:txBody>
      </p:sp>
      <p:pic>
        <p:nvPicPr>
          <p:cNvPr id="19" name="Picture 18" descr="A graph of energy consumption&#10;&#10;Description automatically generated">
            <a:extLst>
              <a:ext uri="{FF2B5EF4-FFF2-40B4-BE49-F238E27FC236}">
                <a16:creationId xmlns:a16="http://schemas.microsoft.com/office/drawing/2014/main" id="{70651266-226C-5901-667E-7759CD17450A}"/>
              </a:ext>
            </a:extLst>
          </p:cNvPr>
          <p:cNvPicPr>
            <a:picLocks noChangeAspect="1"/>
          </p:cNvPicPr>
          <p:nvPr/>
        </p:nvPicPr>
        <p:blipFill>
          <a:blip r:embed="rId2"/>
          <a:stretch>
            <a:fillRect/>
          </a:stretch>
        </p:blipFill>
        <p:spPr>
          <a:xfrm>
            <a:off x="434176" y="1543705"/>
            <a:ext cx="2948940" cy="2849880"/>
          </a:xfrm>
          <a:prstGeom prst="rect">
            <a:avLst/>
          </a:prstGeom>
        </p:spPr>
      </p:pic>
      <p:pic>
        <p:nvPicPr>
          <p:cNvPr id="22" name="Picture 21" descr="A graph of energy consumption&#10;&#10;Description automatically generated">
            <a:extLst>
              <a:ext uri="{FF2B5EF4-FFF2-40B4-BE49-F238E27FC236}">
                <a16:creationId xmlns:a16="http://schemas.microsoft.com/office/drawing/2014/main" id="{C7875F7E-13FB-2E85-193C-5859B31DBCD9}"/>
              </a:ext>
            </a:extLst>
          </p:cNvPr>
          <p:cNvPicPr>
            <a:picLocks noChangeAspect="1"/>
          </p:cNvPicPr>
          <p:nvPr/>
        </p:nvPicPr>
        <p:blipFill>
          <a:blip r:embed="rId3"/>
          <a:stretch>
            <a:fillRect/>
          </a:stretch>
        </p:blipFill>
        <p:spPr>
          <a:xfrm>
            <a:off x="4016513" y="1543705"/>
            <a:ext cx="2948940" cy="2849880"/>
          </a:xfrm>
          <a:prstGeom prst="rect">
            <a:avLst/>
          </a:prstGeom>
        </p:spPr>
      </p:pic>
      <p:sp>
        <p:nvSpPr>
          <p:cNvPr id="24" name="TextBox 23">
            <a:extLst>
              <a:ext uri="{FF2B5EF4-FFF2-40B4-BE49-F238E27FC236}">
                <a16:creationId xmlns:a16="http://schemas.microsoft.com/office/drawing/2014/main" id="{FB18A77D-D262-E661-422B-2754293210CD}"/>
              </a:ext>
            </a:extLst>
          </p:cNvPr>
          <p:cNvSpPr txBox="1"/>
          <p:nvPr/>
        </p:nvSpPr>
        <p:spPr>
          <a:xfrm>
            <a:off x="5742673" y="2274639"/>
            <a:ext cx="751732" cy="246221"/>
          </a:xfrm>
          <a:prstGeom prst="rect">
            <a:avLst/>
          </a:prstGeom>
          <a:noFill/>
        </p:spPr>
        <p:txBody>
          <a:bodyPr wrap="square" rtlCol="0">
            <a:spAutoFit/>
          </a:bodyPr>
          <a:lstStyle/>
          <a:p>
            <a:r>
              <a:rPr lang="en-US" sz="1000" b="1" dirty="0"/>
              <a:t>+ 8%</a:t>
            </a:r>
          </a:p>
        </p:txBody>
      </p:sp>
      <p:sp>
        <p:nvSpPr>
          <p:cNvPr id="25" name="TextBox 24">
            <a:extLst>
              <a:ext uri="{FF2B5EF4-FFF2-40B4-BE49-F238E27FC236}">
                <a16:creationId xmlns:a16="http://schemas.microsoft.com/office/drawing/2014/main" id="{8C33D312-A714-4596-5919-EDE574884FD8}"/>
              </a:ext>
            </a:extLst>
          </p:cNvPr>
          <p:cNvSpPr txBox="1"/>
          <p:nvPr/>
        </p:nvSpPr>
        <p:spPr>
          <a:xfrm>
            <a:off x="6333873" y="3005573"/>
            <a:ext cx="751732" cy="246221"/>
          </a:xfrm>
          <a:prstGeom prst="rect">
            <a:avLst/>
          </a:prstGeom>
          <a:noFill/>
        </p:spPr>
        <p:txBody>
          <a:bodyPr wrap="square" rtlCol="0">
            <a:spAutoFit/>
          </a:bodyPr>
          <a:lstStyle/>
          <a:p>
            <a:r>
              <a:rPr lang="en-US" sz="1000" b="1" dirty="0">
                <a:solidFill>
                  <a:srgbClr val="C00000"/>
                </a:solidFill>
              </a:rPr>
              <a:t>+ 37%</a:t>
            </a:r>
          </a:p>
        </p:txBody>
      </p:sp>
      <p:sp>
        <p:nvSpPr>
          <p:cNvPr id="26" name="Content Placeholder 2">
            <a:extLst>
              <a:ext uri="{FF2B5EF4-FFF2-40B4-BE49-F238E27FC236}">
                <a16:creationId xmlns:a16="http://schemas.microsoft.com/office/drawing/2014/main" id="{DBBA7252-0CB1-C51D-4AE6-92C74141E789}"/>
              </a:ext>
            </a:extLst>
          </p:cNvPr>
          <p:cNvSpPr txBox="1">
            <a:spLocks noGrp="1"/>
          </p:cNvSpPr>
          <p:nvPr>
            <p:ph idx="1"/>
          </p:nvPr>
        </p:nvSpPr>
        <p:spPr>
          <a:xfrm>
            <a:off x="6987375" y="1461883"/>
            <a:ext cx="2156625" cy="2931702"/>
          </a:xfrm>
          <a:prstGeom prst="rect">
            <a:avLst/>
          </a:prstGeom>
        </p:spPr>
        <p:txBody>
          <a:bodyPr vert="horz" lIns="91440" tIns="45720" rIns="91440" bIns="45720" rtlCol="0">
            <a:noAutofit/>
          </a:bodyPr>
          <a:lstStyle>
            <a:lvl1pPr marL="0" indent="0" algn="l" defTabSz="342900" rtl="0" eaLnBrk="1" latinLnBrk="0" hangingPunct="1">
              <a:spcBef>
                <a:spcPct val="20000"/>
              </a:spcBef>
              <a:buFont typeface="Arial"/>
              <a:buNone/>
              <a:defRPr sz="2400" kern="1200">
                <a:solidFill>
                  <a:schemeClr val="tx2"/>
                </a:solidFill>
                <a:latin typeface="+mn-lt"/>
                <a:ea typeface="+mn-ea"/>
                <a:cs typeface="+mn-cs"/>
              </a:defRPr>
            </a:lvl1pPr>
            <a:lvl2pPr marL="346075" indent="-334963" algn="l" defTabSz="342900" rtl="0" eaLnBrk="1" latinLnBrk="0" hangingPunct="1">
              <a:spcBef>
                <a:spcPct val="20000"/>
              </a:spcBef>
              <a:buFont typeface="Arial" panose="020B0604020202020204" pitchFamily="34" charset="0"/>
              <a:buChar char="•"/>
              <a:tabLst/>
              <a:defRPr sz="2400" kern="1200">
                <a:solidFill>
                  <a:schemeClr val="tx2"/>
                </a:solidFill>
                <a:latin typeface="+mn-lt"/>
                <a:ea typeface="+mn-ea"/>
                <a:cs typeface="+mn-cs"/>
              </a:defRPr>
            </a:lvl2pPr>
            <a:lvl3pPr marL="685800" indent="-288925" algn="l" defTabSz="342900" rtl="0" eaLnBrk="1" latinLnBrk="0" hangingPunct="1">
              <a:spcBef>
                <a:spcPct val="20000"/>
              </a:spcBef>
              <a:buSzPct val="100000"/>
              <a:buFont typeface="System Font Regular"/>
              <a:buChar char="◦"/>
              <a:tabLst/>
              <a:defRPr sz="2400" kern="1200">
                <a:solidFill>
                  <a:schemeClr val="tx2"/>
                </a:solidFill>
                <a:latin typeface="+mn-lt"/>
                <a:ea typeface="+mn-ea"/>
                <a:cs typeface="+mn-cs"/>
              </a:defRPr>
            </a:lvl3pPr>
            <a:lvl4pPr marL="1031875" indent="-282575" algn="l" defTabSz="342900" rtl="0" eaLnBrk="1" latinLnBrk="0" hangingPunct="1">
              <a:spcBef>
                <a:spcPct val="20000"/>
              </a:spcBef>
              <a:buSzPct val="80000"/>
              <a:buFont typeface="Wingdings" pitchFamily="2" charset="2"/>
              <a:buChar char="§"/>
              <a:tabLst/>
              <a:defRPr sz="2400" kern="1200">
                <a:solidFill>
                  <a:schemeClr val="tx2"/>
                </a:solidFill>
                <a:latin typeface="+mn-lt"/>
                <a:ea typeface="+mn-ea"/>
                <a:cs typeface="+mn-cs"/>
              </a:defRPr>
            </a:lvl4pPr>
            <a:lvl5pPr marL="1430338" indent="-403225" algn="l" defTabSz="342900" rtl="0" eaLnBrk="1" latinLnBrk="0" hangingPunct="1">
              <a:spcBef>
                <a:spcPct val="20000"/>
              </a:spcBef>
              <a:buFont typeface="Arial" panose="020B0604020202020204" pitchFamily="34" charset="0"/>
              <a:buChar char="•"/>
              <a:tabLst/>
              <a:defRPr sz="2400" kern="1200">
                <a:solidFill>
                  <a:schemeClr val="tx2"/>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en-US" sz="1500" dirty="0">
                <a:solidFill>
                  <a:schemeClr val="tx1"/>
                </a:solidFill>
              </a:rPr>
              <a:t>The electricity mix is becoming cleaner, while the fuel mix is improving only marginally.</a:t>
            </a:r>
          </a:p>
          <a:p>
            <a:endParaRPr lang="en-US" sz="1500" dirty="0">
              <a:solidFill>
                <a:schemeClr val="tx1"/>
              </a:solidFill>
            </a:endParaRPr>
          </a:p>
          <a:p>
            <a:r>
              <a:rPr lang="en-US" sz="1500" dirty="0">
                <a:solidFill>
                  <a:srgbClr val="C00000"/>
                </a:solidFill>
              </a:rPr>
              <a:t>Assuming no change in the electricity mix largely overestimated the GHG emissions of BEVs.</a:t>
            </a:r>
          </a:p>
        </p:txBody>
      </p:sp>
      <p:sp>
        <p:nvSpPr>
          <p:cNvPr id="27" name="TextBox 26">
            <a:extLst>
              <a:ext uri="{FF2B5EF4-FFF2-40B4-BE49-F238E27FC236}">
                <a16:creationId xmlns:a16="http://schemas.microsoft.com/office/drawing/2014/main" id="{90325F59-4C2D-B64A-8F14-66339E6A9D3F}"/>
              </a:ext>
            </a:extLst>
          </p:cNvPr>
          <p:cNvSpPr txBox="1"/>
          <p:nvPr/>
        </p:nvSpPr>
        <p:spPr>
          <a:xfrm>
            <a:off x="5176446" y="2235103"/>
            <a:ext cx="751732" cy="246221"/>
          </a:xfrm>
          <a:prstGeom prst="rect">
            <a:avLst/>
          </a:prstGeom>
          <a:noFill/>
        </p:spPr>
        <p:txBody>
          <a:bodyPr wrap="square" rtlCol="0">
            <a:spAutoFit/>
          </a:bodyPr>
          <a:lstStyle/>
          <a:p>
            <a:r>
              <a:rPr lang="en-US" sz="1000" b="1" dirty="0"/>
              <a:t>+ 0%</a:t>
            </a:r>
          </a:p>
        </p:txBody>
      </p:sp>
      <p:sp>
        <p:nvSpPr>
          <p:cNvPr id="28" name="TextBox 27">
            <a:extLst>
              <a:ext uri="{FF2B5EF4-FFF2-40B4-BE49-F238E27FC236}">
                <a16:creationId xmlns:a16="http://schemas.microsoft.com/office/drawing/2014/main" id="{2ADA6F44-0859-6CFF-0379-1CEE57C07241}"/>
              </a:ext>
            </a:extLst>
          </p:cNvPr>
          <p:cNvSpPr txBox="1"/>
          <p:nvPr/>
        </p:nvSpPr>
        <p:spPr>
          <a:xfrm>
            <a:off x="4612823" y="1784151"/>
            <a:ext cx="751732" cy="246221"/>
          </a:xfrm>
          <a:prstGeom prst="rect">
            <a:avLst/>
          </a:prstGeom>
          <a:noFill/>
        </p:spPr>
        <p:txBody>
          <a:bodyPr wrap="square" rtlCol="0">
            <a:spAutoFit/>
          </a:bodyPr>
          <a:lstStyle/>
          <a:p>
            <a:r>
              <a:rPr lang="en-US" sz="1000" b="1" dirty="0"/>
              <a:t>+ 0%</a:t>
            </a:r>
          </a:p>
        </p:txBody>
      </p:sp>
      <p:sp>
        <p:nvSpPr>
          <p:cNvPr id="29" name="TextBox 28">
            <a:extLst>
              <a:ext uri="{FF2B5EF4-FFF2-40B4-BE49-F238E27FC236}">
                <a16:creationId xmlns:a16="http://schemas.microsoft.com/office/drawing/2014/main" id="{40B892BB-899B-DFEE-2B69-02128FB1D373}"/>
              </a:ext>
            </a:extLst>
          </p:cNvPr>
          <p:cNvSpPr txBox="1"/>
          <p:nvPr/>
        </p:nvSpPr>
        <p:spPr>
          <a:xfrm>
            <a:off x="3866410" y="4393585"/>
            <a:ext cx="4681369" cy="707886"/>
          </a:xfrm>
          <a:prstGeom prst="rect">
            <a:avLst/>
          </a:prstGeom>
          <a:noFill/>
        </p:spPr>
        <p:txBody>
          <a:bodyPr wrap="square" rtlCol="0">
            <a:spAutoFit/>
          </a:bodyPr>
          <a:lstStyle/>
          <a:p>
            <a:r>
              <a:rPr lang="en-US" sz="1000" b="1" dirty="0"/>
              <a:t>Based on EU medium segment cars in: </a:t>
            </a:r>
            <a:r>
              <a:rPr lang="en-US" sz="1000" dirty="0"/>
              <a:t>Bieker (2021). A global comparison of the life-cycle GHG emissions of combustion engine and electric passenger cars. </a:t>
            </a:r>
            <a:r>
              <a:rPr lang="en-US" sz="1000" dirty="0">
                <a:hlinkClick r:id="rId4"/>
              </a:rPr>
              <a:t>https://theicct.org/publication/a-global-comparison-of-the-life-cycle-greenhouse-gas-emissions-of-combustion-engine-and-electric-passenger-cars/</a:t>
            </a:r>
            <a:r>
              <a:rPr lang="en-US" sz="1000" dirty="0"/>
              <a:t> </a:t>
            </a:r>
          </a:p>
        </p:txBody>
      </p:sp>
    </p:spTree>
    <p:extLst>
      <p:ext uri="{BB962C8B-B14F-4D97-AF65-F5344CB8AC3E}">
        <p14:creationId xmlns:p14="http://schemas.microsoft.com/office/powerpoint/2010/main" val="3197963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E8561-42E1-654C-BEFD-5542A2021B3E}"/>
              </a:ext>
            </a:extLst>
          </p:cNvPr>
          <p:cNvSpPr>
            <a:spLocks noGrp="1"/>
          </p:cNvSpPr>
          <p:nvPr>
            <p:ph type="ctrTitle"/>
          </p:nvPr>
        </p:nvSpPr>
        <p:spPr/>
        <p:txBody>
          <a:bodyPr/>
          <a:lstStyle/>
          <a:p>
            <a:r>
              <a:rPr lang="en-US" dirty="0"/>
              <a:t>Suggested methodology</a:t>
            </a:r>
          </a:p>
        </p:txBody>
      </p:sp>
    </p:spTree>
    <p:extLst>
      <p:ext uri="{BB962C8B-B14F-4D97-AF65-F5344CB8AC3E}">
        <p14:creationId xmlns:p14="http://schemas.microsoft.com/office/powerpoint/2010/main" val="1795157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3908423-91F0-C249-AEF7-8D5918E09280}"/>
              </a:ext>
            </a:extLst>
          </p:cNvPr>
          <p:cNvSpPr>
            <a:spLocks noGrp="1"/>
          </p:cNvSpPr>
          <p:nvPr>
            <p:ph type="sldNum" sz="quarter" idx="4"/>
          </p:nvPr>
        </p:nvSpPr>
        <p:spPr/>
        <p:txBody>
          <a:bodyPr/>
          <a:lstStyle/>
          <a:p>
            <a:fld id="{D8B676D4-B5F8-4145-998E-3318D2C9535E}" type="slidenum">
              <a:rPr lang="en-US" smtClean="0"/>
              <a:pPr/>
              <a:t>5</a:t>
            </a:fld>
            <a:endParaRPr lang="en-US" dirty="0"/>
          </a:p>
        </p:txBody>
      </p:sp>
      <p:sp>
        <p:nvSpPr>
          <p:cNvPr id="19" name="Content Placeholder 18">
            <a:extLst>
              <a:ext uri="{FF2B5EF4-FFF2-40B4-BE49-F238E27FC236}">
                <a16:creationId xmlns:a16="http://schemas.microsoft.com/office/drawing/2014/main" id="{BBA9B079-2966-2ABB-D042-A4304888D6E1}"/>
              </a:ext>
            </a:extLst>
          </p:cNvPr>
          <p:cNvSpPr>
            <a:spLocks noGrp="1"/>
          </p:cNvSpPr>
          <p:nvPr>
            <p:ph idx="1"/>
          </p:nvPr>
        </p:nvSpPr>
        <p:spPr>
          <a:xfrm>
            <a:off x="434175" y="1004577"/>
            <a:ext cx="7714743" cy="3555847"/>
          </a:xfrm>
        </p:spPr>
        <p:txBody>
          <a:bodyPr/>
          <a:lstStyle/>
          <a:p>
            <a:pPr marL="342900" lvl="0" indent="-342900" algn="l">
              <a:spcBef>
                <a:spcPts val="1200"/>
              </a:spcBef>
              <a:buFont typeface="Symbol" pitchFamily="2" charset="2"/>
              <a:buChar char=""/>
            </a:pPr>
            <a:r>
              <a:rPr lang="en-US" sz="1400" kern="100" dirty="0">
                <a:effectLst/>
                <a:ea typeface="MS PMincho" panose="02020600040205080304" pitchFamily="18" charset="-128"/>
                <a:cs typeface="Times New Roman" panose="02020603050405020304" pitchFamily="18" charset="0"/>
              </a:rPr>
              <a:t>The mix of electricity generation technologies in the average electricity mix of a region, and to a lesser extend also the blend of fossil fuels with biofuels, varies by region and changes over time. The emissions factor of the electricity and fuel mixes should therefore be specific to the region and year of the electricity/fuel consumption.</a:t>
            </a:r>
            <a:endParaRPr lang="en-GB" sz="1400" kern="100" dirty="0">
              <a:effectLst/>
              <a:ea typeface="MS PMincho" panose="02020600040205080304" pitchFamily="18" charset="-128"/>
              <a:cs typeface="Times New Roman" panose="02020603050405020304" pitchFamily="18" charset="0"/>
            </a:endParaRPr>
          </a:p>
          <a:p>
            <a:pPr marL="342900" lvl="0" indent="-342900" algn="l">
              <a:spcBef>
                <a:spcPts val="1200"/>
              </a:spcBef>
              <a:buFont typeface="Symbol" pitchFamily="2" charset="2"/>
              <a:buChar char=""/>
            </a:pPr>
            <a:r>
              <a:rPr lang="en-US" sz="1400" kern="100" dirty="0">
                <a:effectLst/>
                <a:ea typeface="MS PMincho" panose="02020600040205080304" pitchFamily="18" charset="-128"/>
                <a:cs typeface="Times New Roman" panose="02020603050405020304" pitchFamily="18" charset="0"/>
              </a:rPr>
              <a:t>For the usage phase, the average emission factor of the electricity and fuel mix during the lifetime of the vehicle (as defined by SG4) needs to be considered.</a:t>
            </a:r>
            <a:endParaRPr lang="en-GB" sz="1400" kern="100" dirty="0">
              <a:effectLst/>
              <a:ea typeface="MS PMincho" panose="02020600040205080304" pitchFamily="18" charset="-128"/>
              <a:cs typeface="Times New Roman" panose="02020603050405020304" pitchFamily="18" charset="0"/>
            </a:endParaRPr>
          </a:p>
          <a:p>
            <a:pPr marL="342900" lvl="0" indent="-342900" algn="l">
              <a:spcBef>
                <a:spcPts val="1200"/>
              </a:spcBef>
              <a:buFont typeface="Symbol" pitchFamily="2" charset="2"/>
              <a:buChar char=""/>
            </a:pPr>
            <a:r>
              <a:rPr lang="en-US" sz="1400" kern="100" dirty="0">
                <a:effectLst/>
                <a:ea typeface="MS PMincho" panose="02020600040205080304" pitchFamily="18" charset="-128"/>
                <a:cs typeface="Times New Roman" panose="02020603050405020304" pitchFamily="18" charset="0"/>
              </a:rPr>
              <a:t>The emission factor of the average electricity and fuel mixes in a given region and year should therefore be based on the emission factors of </a:t>
            </a:r>
            <a:r>
              <a:rPr lang="en-US" sz="1400" b="1" kern="100" dirty="0">
                <a:solidFill>
                  <a:schemeClr val="accent1"/>
                </a:solidFill>
                <a:effectLst/>
                <a:ea typeface="MS PMincho" panose="02020600040205080304" pitchFamily="18" charset="-128"/>
                <a:cs typeface="Times New Roman" panose="02020603050405020304" pitchFamily="18" charset="0"/>
              </a:rPr>
              <a:t>individual electricity generation technologies</a:t>
            </a:r>
            <a:r>
              <a:rPr lang="en-US" sz="1400" b="1" kern="100" dirty="0">
                <a:effectLst/>
                <a:ea typeface="MS PMincho" panose="02020600040205080304" pitchFamily="18" charset="-128"/>
                <a:cs typeface="Times New Roman" panose="02020603050405020304" pitchFamily="18" charset="0"/>
              </a:rPr>
              <a:t> </a:t>
            </a:r>
            <a:r>
              <a:rPr lang="en-US" sz="1400" kern="100" dirty="0">
                <a:effectLst/>
                <a:ea typeface="MS PMincho" panose="02020600040205080304" pitchFamily="18" charset="-128"/>
                <a:cs typeface="Times New Roman" panose="02020603050405020304" pitchFamily="18" charset="0"/>
              </a:rPr>
              <a:t>(e.g., coal power, photovoltaics) and fuel pathways (e.g., fossil gasoline, corn-based ethanol, sugarcane-based ethanol) </a:t>
            </a:r>
            <a:r>
              <a:rPr lang="en-US" sz="1400" b="1" kern="100" dirty="0">
                <a:solidFill>
                  <a:schemeClr val="accent1"/>
                </a:solidFill>
                <a:effectLst/>
                <a:ea typeface="MS PMincho" panose="02020600040205080304" pitchFamily="18" charset="-128"/>
                <a:cs typeface="Times New Roman" panose="02020603050405020304" pitchFamily="18" charset="0"/>
              </a:rPr>
              <a:t>weighted by their (projected) share in the consumption mix in that year</a:t>
            </a:r>
            <a:r>
              <a:rPr lang="en-US" sz="1400" kern="100" dirty="0">
                <a:effectLst/>
                <a:ea typeface="MS PMincho" panose="02020600040205080304" pitchFamily="18" charset="-128"/>
                <a:cs typeface="Times New Roman" panose="02020603050405020304" pitchFamily="18" charset="0"/>
              </a:rPr>
              <a:t>.</a:t>
            </a:r>
            <a:endParaRPr lang="en-GB" sz="1400" kern="100" dirty="0">
              <a:effectLst/>
              <a:ea typeface="MS PMincho" panose="02020600040205080304" pitchFamily="18" charset="-128"/>
              <a:cs typeface="Times New Roman" panose="02020603050405020304" pitchFamily="18" charset="0"/>
            </a:endParaRPr>
          </a:p>
        </p:txBody>
      </p:sp>
      <p:sp>
        <p:nvSpPr>
          <p:cNvPr id="18" name="Title 17">
            <a:extLst>
              <a:ext uri="{FF2B5EF4-FFF2-40B4-BE49-F238E27FC236}">
                <a16:creationId xmlns:a16="http://schemas.microsoft.com/office/drawing/2014/main" id="{D6F1B4F6-740B-F033-AD4D-4AE24DA89B6A}"/>
              </a:ext>
            </a:extLst>
          </p:cNvPr>
          <p:cNvSpPr>
            <a:spLocks noGrp="1"/>
          </p:cNvSpPr>
          <p:nvPr>
            <p:ph type="title"/>
          </p:nvPr>
        </p:nvSpPr>
        <p:spPr/>
        <p:txBody>
          <a:bodyPr/>
          <a:lstStyle/>
          <a:p>
            <a:r>
              <a:rPr lang="en-US" dirty="0"/>
              <a:t>Summary and recommendations</a:t>
            </a:r>
          </a:p>
        </p:txBody>
      </p:sp>
    </p:spTree>
    <p:extLst>
      <p:ext uri="{BB962C8B-B14F-4D97-AF65-F5344CB8AC3E}">
        <p14:creationId xmlns:p14="http://schemas.microsoft.com/office/powerpoint/2010/main" val="1294106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EB7247-8B0B-7C82-9FAC-63CA6CDF23A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3A4E72-A872-E7C5-9D0E-7608198D177B}"/>
              </a:ext>
            </a:extLst>
          </p:cNvPr>
          <p:cNvSpPr>
            <a:spLocks noGrp="1"/>
          </p:cNvSpPr>
          <p:nvPr>
            <p:ph type="sldNum" sz="quarter" idx="4"/>
          </p:nvPr>
        </p:nvSpPr>
        <p:spPr/>
        <p:txBody>
          <a:bodyPr/>
          <a:lstStyle/>
          <a:p>
            <a:fld id="{D8B676D4-B5F8-4145-998E-3318D2C9535E}" type="slidenum">
              <a:rPr lang="en-US" smtClean="0"/>
              <a:pPr/>
              <a:t>6</a:t>
            </a:fld>
            <a:endParaRPr lang="en-US" dirty="0"/>
          </a:p>
        </p:txBody>
      </p:sp>
      <p:sp>
        <p:nvSpPr>
          <p:cNvPr id="19" name="Content Placeholder 18">
            <a:extLst>
              <a:ext uri="{FF2B5EF4-FFF2-40B4-BE49-F238E27FC236}">
                <a16:creationId xmlns:a16="http://schemas.microsoft.com/office/drawing/2014/main" id="{34CC97C7-3067-7448-AF48-F7CA3E347384}"/>
              </a:ext>
            </a:extLst>
          </p:cNvPr>
          <p:cNvSpPr>
            <a:spLocks noGrp="1"/>
          </p:cNvSpPr>
          <p:nvPr>
            <p:ph idx="1"/>
          </p:nvPr>
        </p:nvSpPr>
        <p:spPr>
          <a:xfrm>
            <a:off x="434175" y="1004577"/>
            <a:ext cx="7840249" cy="3555847"/>
          </a:xfrm>
        </p:spPr>
        <p:txBody>
          <a:bodyPr/>
          <a:lstStyle/>
          <a:p>
            <a:pPr marL="342900" lvl="0" indent="-342900" algn="l">
              <a:spcBef>
                <a:spcPts val="1200"/>
              </a:spcBef>
              <a:buFont typeface="Symbol" pitchFamily="2" charset="2"/>
              <a:buChar char=""/>
            </a:pPr>
            <a:r>
              <a:rPr lang="en-US" sz="1400" kern="100" dirty="0">
                <a:effectLst/>
                <a:ea typeface="MS PMincho" panose="02020600040205080304" pitchFamily="18" charset="-128"/>
                <a:cs typeface="Times New Roman" panose="02020603050405020304" pitchFamily="18" charset="0"/>
              </a:rPr>
              <a:t>A conservative scenario for the expected evolution of the mix of electricity generation technologies and fuel pathways can be based on a recent, </a:t>
            </a:r>
            <a:r>
              <a:rPr lang="en-US" sz="1400" b="1" kern="100" dirty="0">
                <a:solidFill>
                  <a:schemeClr val="accent1"/>
                </a:solidFill>
                <a:effectLst/>
                <a:ea typeface="MS PMincho" panose="02020600040205080304" pitchFamily="18" charset="-128"/>
                <a:cs typeface="Times New Roman" panose="02020603050405020304" pitchFamily="18" charset="0"/>
              </a:rPr>
              <a:t>official published scenario </a:t>
            </a:r>
            <a:r>
              <a:rPr lang="en-US" sz="1400" kern="100" dirty="0">
                <a:effectLst/>
                <a:ea typeface="MS PMincho" panose="02020600040205080304" pitchFamily="18" charset="-128"/>
                <a:cs typeface="Times New Roman" panose="02020603050405020304" pitchFamily="18" charset="0"/>
              </a:rPr>
              <a:t>[based on currently implemented policies] specifically for the country or region of interest. The </a:t>
            </a:r>
            <a:r>
              <a:rPr lang="en-US" sz="1400" b="1" kern="100" dirty="0">
                <a:solidFill>
                  <a:schemeClr val="accent1"/>
                </a:solidFill>
                <a:effectLst/>
                <a:ea typeface="MS PMincho" panose="02020600040205080304" pitchFamily="18" charset="-128"/>
                <a:cs typeface="Times New Roman" panose="02020603050405020304" pitchFamily="18" charset="0"/>
              </a:rPr>
              <a:t>Stated Policies Scenario </a:t>
            </a:r>
            <a:r>
              <a:rPr lang="en-US" sz="1400" kern="100" dirty="0">
                <a:effectLst/>
                <a:ea typeface="MS PMincho" panose="02020600040205080304" pitchFamily="18" charset="-128"/>
                <a:cs typeface="Times New Roman" panose="02020603050405020304" pitchFamily="18" charset="0"/>
              </a:rPr>
              <a:t>from the most recent </a:t>
            </a:r>
            <a:r>
              <a:rPr lang="en-US" sz="1400" b="1" kern="100" dirty="0">
                <a:solidFill>
                  <a:schemeClr val="accent1"/>
                </a:solidFill>
                <a:effectLst/>
                <a:ea typeface="MS PMincho" panose="02020600040205080304" pitchFamily="18" charset="-128"/>
                <a:cs typeface="Times New Roman" panose="02020603050405020304" pitchFamily="18" charset="0"/>
              </a:rPr>
              <a:t>International Energy Agency’s World Energy Outlook</a:t>
            </a:r>
            <a:r>
              <a:rPr lang="en-US" sz="1400" b="1" kern="100" dirty="0">
                <a:effectLst/>
                <a:ea typeface="MS PMincho" panose="02020600040205080304" pitchFamily="18" charset="-128"/>
                <a:cs typeface="Times New Roman" panose="02020603050405020304" pitchFamily="18" charset="0"/>
              </a:rPr>
              <a:t> </a:t>
            </a:r>
            <a:r>
              <a:rPr lang="en-US" sz="1400" kern="100" dirty="0">
                <a:effectLst/>
                <a:ea typeface="MS PMincho" panose="02020600040205080304" pitchFamily="18" charset="-128"/>
                <a:cs typeface="Times New Roman" panose="02020603050405020304" pitchFamily="18" charset="0"/>
              </a:rPr>
              <a:t>report provides a fallback option</a:t>
            </a:r>
            <a:r>
              <a:rPr lang="en-US" sz="1400" b="1" kern="100" dirty="0">
                <a:effectLst/>
                <a:ea typeface="MS PMincho" panose="02020600040205080304" pitchFamily="18" charset="-128"/>
                <a:cs typeface="Times New Roman" panose="02020603050405020304" pitchFamily="18" charset="0"/>
              </a:rPr>
              <a:t>. </a:t>
            </a:r>
            <a:r>
              <a:rPr lang="en-US" sz="1400" kern="100" dirty="0">
                <a:effectLst/>
                <a:ea typeface="MS PMincho" panose="02020600040205080304" pitchFamily="18" charset="-128"/>
                <a:cs typeface="Times New Roman" panose="02020603050405020304" pitchFamily="18" charset="0"/>
              </a:rPr>
              <a:t>If none of these options are available for the country or region of interest, the most recent fuel or electricity mix can be assumed to remain constant for future years.</a:t>
            </a:r>
            <a:endParaRPr lang="en-GB" sz="1400" kern="100" dirty="0">
              <a:ea typeface="MS PMincho" panose="02020600040205080304" pitchFamily="18" charset="-128"/>
              <a:cs typeface="Times New Roman" panose="02020603050405020304" pitchFamily="18" charset="0"/>
            </a:endParaRPr>
          </a:p>
          <a:p>
            <a:pPr marL="342900" lvl="0" indent="-342900" algn="l">
              <a:spcBef>
                <a:spcPts val="1200"/>
              </a:spcBef>
              <a:buFont typeface="Symbol" pitchFamily="2" charset="2"/>
              <a:buChar char=""/>
            </a:pPr>
            <a:r>
              <a:rPr lang="en-US" sz="1400" dirty="0">
                <a:effectLst/>
                <a:ea typeface="MS PMincho" panose="02020600040205080304" pitchFamily="18" charset="-128"/>
              </a:rPr>
              <a:t>The emission factors of individual electricity generation technologies and fuel pathways that are considered in the average mixes should be sourced from secondary datasets (potential sources include IEA, </a:t>
            </a:r>
            <a:r>
              <a:rPr lang="en-US" sz="1400" dirty="0" err="1">
                <a:effectLst/>
                <a:ea typeface="MS PMincho" panose="02020600040205080304" pitchFamily="18" charset="-128"/>
              </a:rPr>
              <a:t>Ecoinvent</a:t>
            </a:r>
            <a:r>
              <a:rPr lang="en-US" sz="1400" dirty="0">
                <a:effectLst/>
                <a:ea typeface="MS PMincho" panose="02020600040205080304" pitchFamily="18" charset="-128"/>
              </a:rPr>
              <a:t>, IDEA, GREET, or other recognized datasets). </a:t>
            </a:r>
            <a:br>
              <a:rPr lang="en-US" sz="1400" dirty="0">
                <a:effectLst/>
                <a:ea typeface="MS PMincho" panose="02020600040205080304" pitchFamily="18" charset="-128"/>
              </a:rPr>
            </a:br>
            <a:r>
              <a:rPr lang="en-US" sz="1400" dirty="0">
                <a:effectLst/>
                <a:ea typeface="MS PMincho" panose="02020600040205080304" pitchFamily="18" charset="-128"/>
              </a:rPr>
              <a:t>…</a:t>
            </a:r>
            <a:endParaRPr lang="en-GB" sz="1400" kern="100" dirty="0">
              <a:effectLst/>
              <a:ea typeface="MS PMincho" panose="02020600040205080304" pitchFamily="18" charset="-128"/>
              <a:cs typeface="Times New Roman" panose="02020603050405020304" pitchFamily="18" charset="0"/>
            </a:endParaRPr>
          </a:p>
        </p:txBody>
      </p:sp>
      <p:sp>
        <p:nvSpPr>
          <p:cNvPr id="18" name="Title 17">
            <a:extLst>
              <a:ext uri="{FF2B5EF4-FFF2-40B4-BE49-F238E27FC236}">
                <a16:creationId xmlns:a16="http://schemas.microsoft.com/office/drawing/2014/main" id="{D3D99404-5535-BA65-556C-D7A293E7EA03}"/>
              </a:ext>
            </a:extLst>
          </p:cNvPr>
          <p:cNvSpPr>
            <a:spLocks noGrp="1"/>
          </p:cNvSpPr>
          <p:nvPr>
            <p:ph type="title"/>
          </p:nvPr>
        </p:nvSpPr>
        <p:spPr/>
        <p:txBody>
          <a:bodyPr/>
          <a:lstStyle/>
          <a:p>
            <a:r>
              <a:rPr lang="en-US" dirty="0"/>
              <a:t>Summary and recommendations</a:t>
            </a:r>
          </a:p>
        </p:txBody>
      </p:sp>
    </p:spTree>
    <p:extLst>
      <p:ext uri="{BB962C8B-B14F-4D97-AF65-F5344CB8AC3E}">
        <p14:creationId xmlns:p14="http://schemas.microsoft.com/office/powerpoint/2010/main" val="2843293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958EC1-D969-C741-8619-51C6C94ED9F0}"/>
              </a:ext>
            </a:extLst>
          </p:cNvPr>
          <p:cNvPicPr>
            <a:picLocks noChangeAspect="1"/>
          </p:cNvPicPr>
          <p:nvPr/>
        </p:nvPicPr>
        <p:blipFill>
          <a:blip r:embed="rId2"/>
          <a:stretch>
            <a:fillRect/>
          </a:stretch>
        </p:blipFill>
        <p:spPr>
          <a:xfrm>
            <a:off x="4229" y="0"/>
            <a:ext cx="9135541" cy="5143500"/>
          </a:xfrm>
          <a:prstGeom prst="rect">
            <a:avLst/>
          </a:prstGeom>
        </p:spPr>
      </p:pic>
      <p:sp>
        <p:nvSpPr>
          <p:cNvPr id="3" name="Title 1">
            <a:extLst>
              <a:ext uri="{FF2B5EF4-FFF2-40B4-BE49-F238E27FC236}">
                <a16:creationId xmlns:a16="http://schemas.microsoft.com/office/drawing/2014/main" id="{39010E5D-17CC-DBA2-572B-7FCEBF7D2C0E}"/>
              </a:ext>
            </a:extLst>
          </p:cNvPr>
          <p:cNvSpPr txBox="1">
            <a:spLocks/>
          </p:cNvSpPr>
          <p:nvPr/>
        </p:nvSpPr>
        <p:spPr>
          <a:xfrm>
            <a:off x="5064194" y="4147297"/>
            <a:ext cx="4079806" cy="996203"/>
          </a:xfrm>
          <a:prstGeom prst="rect">
            <a:avLst/>
          </a:prstGeom>
        </p:spPr>
        <p:txBody>
          <a:bodyPr/>
          <a:lstStyle>
            <a:lvl1pPr algn="l" defTabSz="342900" rtl="0" eaLnBrk="1" latinLnBrk="0" hangingPunct="1">
              <a:spcBef>
                <a:spcPct val="0"/>
              </a:spcBef>
              <a:buNone/>
              <a:defRPr sz="2000" b="1" kern="1200">
                <a:solidFill>
                  <a:schemeClr val="accent1"/>
                </a:solidFill>
                <a:latin typeface="+mj-lt"/>
                <a:ea typeface="+mj-ea"/>
                <a:cs typeface="+mj-cs"/>
              </a:defRPr>
            </a:lvl1pPr>
          </a:lstStyle>
          <a:p>
            <a:r>
              <a:rPr lang="en-US" sz="2400" dirty="0">
                <a:solidFill>
                  <a:schemeClr val="bg1"/>
                </a:solidFill>
              </a:rPr>
              <a:t>Thank you!</a:t>
            </a:r>
            <a:br>
              <a:rPr lang="en-US" dirty="0">
                <a:solidFill>
                  <a:schemeClr val="bg1"/>
                </a:solidFill>
              </a:rPr>
            </a:br>
            <a:r>
              <a:rPr lang="en-US" b="0" dirty="0" err="1">
                <a:solidFill>
                  <a:schemeClr val="bg1"/>
                </a:solidFill>
              </a:rPr>
              <a:t>g.bieker@theicct.org</a:t>
            </a:r>
            <a:endParaRPr lang="en-US" b="0" dirty="0">
              <a:solidFill>
                <a:schemeClr val="bg1"/>
              </a:solidFill>
            </a:endParaRPr>
          </a:p>
        </p:txBody>
      </p:sp>
    </p:spTree>
    <p:extLst>
      <p:ext uri="{BB962C8B-B14F-4D97-AF65-F5344CB8AC3E}">
        <p14:creationId xmlns:p14="http://schemas.microsoft.com/office/powerpoint/2010/main" val="3289263399"/>
      </p:ext>
    </p:extLst>
  </p:cSld>
  <p:clrMapOvr>
    <a:masterClrMapping/>
  </p:clrMapOvr>
</p:sld>
</file>

<file path=ppt/theme/theme1.xml><?xml version="1.0" encoding="utf-8"?>
<a:theme xmlns:a="http://schemas.openxmlformats.org/drawingml/2006/main" name="English 2024">
  <a:themeElements>
    <a:clrScheme name="Custom 27">
      <a:dk1>
        <a:srgbClr val="414D56"/>
      </a:dk1>
      <a:lt1>
        <a:srgbClr val="FFFFFF"/>
      </a:lt1>
      <a:dk2>
        <a:srgbClr val="282866"/>
      </a:dk2>
      <a:lt2>
        <a:srgbClr val="00A695"/>
      </a:lt2>
      <a:accent1>
        <a:srgbClr val="007892"/>
      </a:accent1>
      <a:accent2>
        <a:srgbClr val="9CB339"/>
      </a:accent2>
      <a:accent3>
        <a:srgbClr val="388338"/>
      </a:accent3>
      <a:accent4>
        <a:srgbClr val="F0AE1D"/>
      </a:accent4>
      <a:accent5>
        <a:srgbClr val="9C1A3D"/>
      </a:accent5>
      <a:accent6>
        <a:srgbClr val="632A79"/>
      </a:accent6>
      <a:hlink>
        <a:srgbClr val="007993"/>
      </a:hlink>
      <a:folHlink>
        <a:srgbClr val="9026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37deabf2-97bc-4e79-8cb5-854cb519aed3" xsi:nil="true"/>
    <SharedWithUsers xmlns="ba9ea132-75f9-4e66-8722-a6375ea23300">
      <UserInfo>
        <DisplayName/>
        <AccountId xsi:nil="true"/>
        <AccountType/>
      </UserInfo>
    </SharedWithUsers>
    <lcf76f155ced4ddcb4097134ff3c332f xmlns="37deabf2-97bc-4e79-8cb5-854cb519aed3">
      <Terms xmlns="http://schemas.microsoft.com/office/infopath/2007/PartnerControls"/>
    </lcf76f155ced4ddcb4097134ff3c332f>
    <TaxCatchAll xmlns="ba9ea132-75f9-4e66-8722-a6375ea2330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4F42684A25C5D419550272893FA6136" ma:contentTypeVersion="17" ma:contentTypeDescription="Create a new document." ma:contentTypeScope="" ma:versionID="012ae23e1fdb4451e53c1f8c65e3444d">
  <xsd:schema xmlns:xsd="http://www.w3.org/2001/XMLSchema" xmlns:xs="http://www.w3.org/2001/XMLSchema" xmlns:p="http://schemas.microsoft.com/office/2006/metadata/properties" xmlns:ns2="37deabf2-97bc-4e79-8cb5-854cb519aed3" xmlns:ns3="ba9ea132-75f9-4e66-8722-a6375ea23300" targetNamespace="http://schemas.microsoft.com/office/2006/metadata/properties" ma:root="true" ma:fieldsID="fddb51dd24afd8fd9a3b7d738a1138c5" ns2:_="" ns3:_="">
    <xsd:import namespace="37deabf2-97bc-4e79-8cb5-854cb519aed3"/>
    <xsd:import namespace="ba9ea132-75f9-4e66-8722-a6375ea2330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deabf2-97bc-4e79-8cb5-854cb519ae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3d0c42d-6e87-4daf-ac4d-d5283275e25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9ea132-75f9-4e66-8722-a6375ea2330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cfd96d4-096e-42fe-9128-a72545ae0d10}" ma:internalName="TaxCatchAll" ma:showField="CatchAllData" ma:web="ba9ea132-75f9-4e66-8722-a6375ea233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AED144-6423-4F7A-BD5F-8E32AFCEB23B}">
  <ds:schemaRefs>
    <ds:schemaRef ds:uri="http://purl.org/dc/dcmitype/"/>
    <ds:schemaRef ds:uri="bec0360e-1764-4e96-82f3-8ef208e821db"/>
    <ds:schemaRef ds:uri="http://schemas.microsoft.com/office/2006/documentManagement/types"/>
    <ds:schemaRef ds:uri="http://www.w3.org/XML/1998/namespace"/>
    <ds:schemaRef ds:uri="http://schemas.microsoft.com/office/2006/metadata/properties"/>
    <ds:schemaRef ds:uri="http://purl.org/dc/terms/"/>
    <ds:schemaRef ds:uri="http://schemas.microsoft.com/office/infopath/2007/PartnerControls"/>
    <ds:schemaRef ds:uri="http://schemas.openxmlformats.org/package/2006/metadata/core-properties"/>
    <ds:schemaRef ds:uri="7a85390b-7aaa-4221-b896-e8172d900df9"/>
    <ds:schemaRef ds:uri="http://purl.org/dc/elements/1.1/"/>
    <ds:schemaRef ds:uri="37deabf2-97bc-4e79-8cb5-854cb519aed3"/>
    <ds:schemaRef ds:uri="ba9ea132-75f9-4e66-8722-a6375ea23300"/>
  </ds:schemaRefs>
</ds:datastoreItem>
</file>

<file path=customXml/itemProps2.xml><?xml version="1.0" encoding="utf-8"?>
<ds:datastoreItem xmlns:ds="http://schemas.openxmlformats.org/officeDocument/2006/customXml" ds:itemID="{031BE1B8-5EB1-407A-A42C-D3B40AE08C41}">
  <ds:schemaRefs>
    <ds:schemaRef ds:uri="http://schemas.microsoft.com/sharepoint/v3/contenttype/forms"/>
  </ds:schemaRefs>
</ds:datastoreItem>
</file>

<file path=customXml/itemProps3.xml><?xml version="1.0" encoding="utf-8"?>
<ds:datastoreItem xmlns:ds="http://schemas.openxmlformats.org/officeDocument/2006/customXml" ds:itemID="{0E3EF87F-97A5-4A56-9E36-81117D8586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7deabf2-97bc-4e79-8cb5-854cb519aed3"/>
    <ds:schemaRef ds:uri="ba9ea132-75f9-4e66-8722-a6375ea23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Default Theme</Template>
  <TotalTime>3825</TotalTime>
  <Words>599</Words>
  <Application>Microsoft Macintosh PowerPoint</Application>
  <PresentationFormat>On-screen Show (16:9)</PresentationFormat>
  <Paragraphs>47</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MS PMincho</vt:lpstr>
      <vt:lpstr>Arial</vt:lpstr>
      <vt:lpstr>Calibri</vt:lpstr>
      <vt:lpstr>Symbol</vt:lpstr>
      <vt:lpstr>System Font Regular</vt:lpstr>
      <vt:lpstr>Wingdings</vt:lpstr>
      <vt:lpstr>English 2024</vt:lpstr>
      <vt:lpstr>Including the development of the electricity mix during a vehicle’s lifetime</vt:lpstr>
      <vt:lpstr>PowerPoint Presentation</vt:lpstr>
      <vt:lpstr>PowerPoint Presentation</vt:lpstr>
      <vt:lpstr>Suggested methodology</vt:lpstr>
      <vt:lpstr>Summary and recommendations</vt:lpstr>
      <vt:lpstr>Summary and 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Valerie Sheckler</dc:creator>
  <cp:lastModifiedBy>Georg Bieker</cp:lastModifiedBy>
  <cp:revision>163</cp:revision>
  <dcterms:created xsi:type="dcterms:W3CDTF">2020-01-20T17:47:05Z</dcterms:created>
  <dcterms:modified xsi:type="dcterms:W3CDTF">2024-11-05T13:24:04Z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db26152-23a6-4a6e-8fcb-d99d6e3b8e71_Enabled">
    <vt:lpwstr>true</vt:lpwstr>
  </property>
  <property fmtid="{D5CDD505-2E9C-101B-9397-08002B2CF9AE}" pid="3" name="MSIP_Label_edb26152-23a6-4a6e-8fcb-d99d6e3b8e71_SetDate">
    <vt:lpwstr>2023-09-12T12:42:14Z</vt:lpwstr>
  </property>
  <property fmtid="{D5CDD505-2E9C-101B-9397-08002B2CF9AE}" pid="4" name="MSIP_Label_edb26152-23a6-4a6e-8fcb-d99d6e3b8e71_Method">
    <vt:lpwstr>Standard</vt:lpwstr>
  </property>
  <property fmtid="{D5CDD505-2E9C-101B-9397-08002B2CF9AE}" pid="5" name="MSIP_Label_edb26152-23a6-4a6e-8fcb-d99d6e3b8e71_Name">
    <vt:lpwstr>defa4170-0d19-0005-0004-bc88714345d2</vt:lpwstr>
  </property>
  <property fmtid="{D5CDD505-2E9C-101B-9397-08002B2CF9AE}" pid="6" name="MSIP_Label_edb26152-23a6-4a6e-8fcb-d99d6e3b8e71_SiteId">
    <vt:lpwstr>7fbdd19f-c389-4ced-8a04-0b5090b80cfe</vt:lpwstr>
  </property>
  <property fmtid="{D5CDD505-2E9C-101B-9397-08002B2CF9AE}" pid="7" name="MSIP_Label_edb26152-23a6-4a6e-8fcb-d99d6e3b8e71_ActionId">
    <vt:lpwstr>84dcd317-7cd3-43be-a0c6-283dbbdaab4b</vt:lpwstr>
  </property>
  <property fmtid="{D5CDD505-2E9C-101B-9397-08002B2CF9AE}" pid="8" name="MSIP_Label_edb26152-23a6-4a6e-8fcb-d99d6e3b8e71_ContentBits">
    <vt:lpwstr>0</vt:lpwstr>
  </property>
  <property fmtid="{D5CDD505-2E9C-101B-9397-08002B2CF9AE}" pid="9" name="xd_ProgID">
    <vt:lpwstr/>
  </property>
  <property fmtid="{D5CDD505-2E9C-101B-9397-08002B2CF9AE}" pid="10" name="ContentTypeId">
    <vt:lpwstr>0x01010094F42684A25C5D419550272893FA6136</vt:lpwstr>
  </property>
  <property fmtid="{D5CDD505-2E9C-101B-9397-08002B2CF9AE}" pid="11" name="_SourceUrl">
    <vt:lpwstr/>
  </property>
  <property fmtid="{D5CDD505-2E9C-101B-9397-08002B2CF9AE}" pid="12" name="_SharedFileIndex">
    <vt:lpwstr/>
  </property>
  <property fmtid="{D5CDD505-2E9C-101B-9397-08002B2CF9AE}" pid="13" name="ComplianceAssetId">
    <vt:lpwstr/>
  </property>
  <property fmtid="{D5CDD505-2E9C-101B-9397-08002B2CF9AE}" pid="14" name="TemplateUrl">
    <vt:lpwstr/>
  </property>
  <property fmtid="{D5CDD505-2E9C-101B-9397-08002B2CF9AE}" pid="15" name="_ExtendedDescription">
    <vt:lpwstr/>
  </property>
  <property fmtid="{D5CDD505-2E9C-101B-9397-08002B2CF9AE}" pid="16" name="TriggerFlowInfo">
    <vt:lpwstr/>
  </property>
  <property fmtid="{D5CDD505-2E9C-101B-9397-08002B2CF9AE}" pid="17" name="xd_Signature">
    <vt:bool>false</vt:bool>
  </property>
  <property fmtid="{D5CDD505-2E9C-101B-9397-08002B2CF9AE}" pid="18" name="MediaServiceImageTags">
    <vt:lpwstr/>
  </property>
</Properties>
</file>