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5" r:id="rId1"/>
    <p:sldMasterId id="2147484035" r:id="rId2"/>
  </p:sldMasterIdLst>
  <p:notesMasterIdLst>
    <p:notesMasterId r:id="rId18"/>
  </p:notesMasterIdLst>
  <p:handoutMasterIdLst>
    <p:handoutMasterId r:id="rId19"/>
  </p:handoutMasterIdLst>
  <p:sldIdLst>
    <p:sldId id="582" r:id="rId3"/>
    <p:sldId id="597" r:id="rId4"/>
    <p:sldId id="590" r:id="rId5"/>
    <p:sldId id="598" r:id="rId6"/>
    <p:sldId id="599" r:id="rId7"/>
    <p:sldId id="588" r:id="rId8"/>
    <p:sldId id="596" r:id="rId9"/>
    <p:sldId id="603" r:id="rId10"/>
    <p:sldId id="595" r:id="rId11"/>
    <p:sldId id="600" r:id="rId12"/>
    <p:sldId id="591" r:id="rId13"/>
    <p:sldId id="594" r:id="rId14"/>
    <p:sldId id="601" r:id="rId15"/>
    <p:sldId id="602" r:id="rId16"/>
    <p:sldId id="565" r:id="rId17"/>
  </p:sldIdLst>
  <p:sldSz cx="12192000" cy="6858000"/>
  <p:notesSz cx="6797675" cy="9926638"/>
  <p:defaultTex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bout Us" id="{8F76DF20-D6F9-1543-B26E-3B7D02500090}">
          <p14:sldIdLst>
            <p14:sldId id="582"/>
            <p14:sldId id="597"/>
            <p14:sldId id="590"/>
            <p14:sldId id="598"/>
            <p14:sldId id="599"/>
            <p14:sldId id="588"/>
            <p14:sldId id="596"/>
            <p14:sldId id="603"/>
            <p14:sldId id="595"/>
            <p14:sldId id="600"/>
            <p14:sldId id="591"/>
            <p14:sldId id="594"/>
            <p14:sldId id="601"/>
            <p14:sldId id="602"/>
            <p14:sldId id="565"/>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03738"/>
    <a:srgbClr val="FFFFFF"/>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6416" autoAdjust="0"/>
  </p:normalViewPr>
  <p:slideViewPr>
    <p:cSldViewPr snapToGrid="0" snapToObjects="1" showGuides="1">
      <p:cViewPr varScale="1">
        <p:scale>
          <a:sx n="68" d="100"/>
          <a:sy n="68" d="100"/>
        </p:scale>
        <p:origin x="580" y="64"/>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snapToObjects="1" showGuides="1">
      <p:cViewPr varScale="1">
        <p:scale>
          <a:sx n="89" d="100"/>
          <a:sy n="89" d="100"/>
        </p:scale>
        <p:origin x="3792"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A6018781-FBF9-354C-A025-C49C596164BA}" type="datetimeFigureOut">
              <a:rPr lang="en-US" smtClean="0"/>
              <a:t>11/18/2024</a:t>
            </a:fld>
            <a:endParaRPr lang="en-US" dirty="0"/>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F8F4EF74-8826-BD43-B880-7A8566D08AFF}" type="slidenum">
              <a:rPr lang="en-US" smtClean="0"/>
              <a:t>‹#›</a:t>
            </a:fld>
            <a:endParaRPr lang="en-US" dirty="0"/>
          </a:p>
        </p:txBody>
      </p:sp>
    </p:spTree>
    <p:extLst>
      <p:ext uri="{BB962C8B-B14F-4D97-AF65-F5344CB8AC3E}">
        <p14:creationId xmlns:p14="http://schemas.microsoft.com/office/powerpoint/2010/main" val="246240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08FFD40-13C9-7B48-A0BE-E251E1E33FE5}" type="datetimeFigureOut">
              <a:rPr lang="en-US" smtClean="0"/>
              <a:t>11/18/2024</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6F8E2375-F1B1-284C-A827-B0E603FDBDD8}" type="slidenum">
              <a:rPr lang="en-US" smtClean="0"/>
              <a:t>‹#›</a:t>
            </a:fld>
            <a:endParaRPr lang="en-US" dirty="0"/>
          </a:p>
        </p:txBody>
      </p:sp>
    </p:spTree>
    <p:extLst>
      <p:ext uri="{BB962C8B-B14F-4D97-AF65-F5344CB8AC3E}">
        <p14:creationId xmlns:p14="http://schemas.microsoft.com/office/powerpoint/2010/main" val="938444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5_Custom Layout">
    <p:bg>
      <p:bgRef idx="1001">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109420" y="946702"/>
            <a:ext cx="4066580"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1016000" y="0"/>
            <a:ext cx="5080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1222862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7112000" y="0"/>
            <a:ext cx="5080000" cy="2286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200878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1016000" y="0"/>
            <a:ext cx="4064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1862007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7112000" y="4572000"/>
            <a:ext cx="5080000" cy="2286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717611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1016000" y="0"/>
            <a:ext cx="3058160" cy="4572000"/>
          </a:xfrm>
          <a:prstGeom prst="rect">
            <a:avLst/>
          </a:prstGeom>
          <a:gradFill>
            <a:gsLst>
              <a:gs pos="0">
                <a:schemeClr val="tx1">
                  <a:alpha val="40000"/>
                </a:schemeClr>
              </a:gs>
              <a:gs pos="99000">
                <a:schemeClr val="tx1">
                  <a:alpha val="20000"/>
                </a:schemeClr>
              </a:gs>
            </a:gsLst>
            <a:lin ang="5400000" scaled="1"/>
          </a:gra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r>
              <a:rPr lang="en-US" dirty="0"/>
              <a:t>Click icon to add picture</a:t>
            </a:r>
          </a:p>
        </p:txBody>
      </p:sp>
      <p:sp>
        <p:nvSpPr>
          <p:cNvPr id="5" name="Picture Placeholder 8"/>
          <p:cNvSpPr>
            <a:spLocks noGrp="1"/>
          </p:cNvSpPr>
          <p:nvPr>
            <p:ph type="pic" sz="quarter" idx="14"/>
          </p:nvPr>
        </p:nvSpPr>
        <p:spPr>
          <a:xfrm>
            <a:off x="4074160" y="4572000"/>
            <a:ext cx="7101840" cy="2286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1143212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0"/>
                                  </p:stCondLst>
                                  <p:childTnLst>
                                    <p:animScale>
                                      <p:cBhvr>
                                        <p:cTn id="9" dur="500" fill="hold"/>
                                        <p:tgtEl>
                                          <p:spTgt spid="4"/>
                                        </p:tgtEl>
                                      </p:cBhvr>
                                      <p:by x="105000" y="105000"/>
                                    </p:animScale>
                                  </p:childTnLst>
                                </p:cTn>
                              </p:par>
                              <p:par>
                                <p:cTn id="10" presetID="22" presetClass="entr" presetSubtype="8" fill="hold" grpId="0" nodeType="withEffect">
                                  <p:stCondLst>
                                    <p:cond delay="1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6" presetClass="emph" presetSubtype="0" accel="50000" decel="50000" autoRev="1" fill="hold" grpId="1" nodeType="withEffect">
                                  <p:stCondLst>
                                    <p:cond delay="1000"/>
                                  </p:stCondLst>
                                  <p:childTnLst>
                                    <p:animScale>
                                      <p:cBhvr>
                                        <p:cTn id="14" dur="500"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Picture Placeholder 8"/>
          <p:cNvSpPr>
            <a:spLocks noGrp="1"/>
          </p:cNvSpPr>
          <p:nvPr>
            <p:ph type="pic" sz="quarter" idx="12"/>
          </p:nvPr>
        </p:nvSpPr>
        <p:spPr>
          <a:xfrm>
            <a:off x="7112000" y="0"/>
            <a:ext cx="5080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361903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67176" cy="212005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6096000" y="0"/>
            <a:ext cx="6096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3147683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101840" y="946702"/>
            <a:ext cx="4079681"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1016000" y="0"/>
            <a:ext cx="5080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101840" y="946702"/>
            <a:ext cx="4079681"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57016"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6" name="Picture Placeholder 8"/>
          <p:cNvSpPr>
            <a:spLocks noGrp="1"/>
          </p:cNvSpPr>
          <p:nvPr>
            <p:ph type="pic" sz="quarter" idx="14"/>
          </p:nvPr>
        </p:nvSpPr>
        <p:spPr>
          <a:xfrm>
            <a:off x="6085841" y="568960"/>
            <a:ext cx="6106159" cy="4003040"/>
          </a:xfrm>
          <a:prstGeom prst="rect">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r>
              <a:rPr lang="en-US" dirty="0"/>
              <a:t>Click icon to add picture</a:t>
            </a:r>
          </a:p>
        </p:txBody>
      </p:sp>
      <p:sp>
        <p:nvSpPr>
          <p:cNvPr id="5" name="Picture Placeholder 8"/>
          <p:cNvSpPr>
            <a:spLocks noGrp="1"/>
          </p:cNvSpPr>
          <p:nvPr>
            <p:ph type="pic" sz="quarter" idx="13"/>
          </p:nvPr>
        </p:nvSpPr>
        <p:spPr>
          <a:xfrm>
            <a:off x="3058160" y="4572000"/>
            <a:ext cx="5069840" cy="2286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6" presetClass="emph" presetSubtype="0" accel="50000" decel="50000" autoRev="1" fill="hold" grpId="1" nodeType="withEffect">
                                  <p:stCondLst>
                                    <p:cond delay="0"/>
                                  </p:stCondLst>
                                  <p:childTnLst>
                                    <p:animScale>
                                      <p:cBhvr>
                                        <p:cTn id="9" dur="500" fill="hold"/>
                                        <p:tgtEl>
                                          <p:spTgt spid="5"/>
                                        </p:tgtEl>
                                      </p:cBhvr>
                                      <p:by x="105000" y="105000"/>
                                    </p:animScale>
                                  </p:childTnLst>
                                </p:cTn>
                              </p:par>
                              <p:par>
                                <p:cTn id="10" presetID="22" presetClass="entr" presetSubtype="8" fill="hold" grpId="0" nodeType="withEffect">
                                  <p:stCondLst>
                                    <p:cond delay="100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par>
                                <p:cTn id="13" presetID="6" presetClass="emph" presetSubtype="0" accel="50000" decel="50000" autoRev="1" fill="hold" grpId="1" nodeType="withEffect">
                                  <p:stCondLst>
                                    <p:cond delay="1000"/>
                                  </p:stCondLst>
                                  <p:childTnLst>
                                    <p:animScale>
                                      <p:cBhvr>
                                        <p:cTn id="14" dur="500"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5" grpId="0" animBg="1"/>
      <p:bldP spid="5" grpId="1"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3" name="Picture Placeholder 8"/>
          <p:cNvSpPr>
            <a:spLocks noGrp="1"/>
          </p:cNvSpPr>
          <p:nvPr>
            <p:ph type="pic" sz="quarter" idx="15"/>
          </p:nvPr>
        </p:nvSpPr>
        <p:spPr>
          <a:xfrm>
            <a:off x="1016000" y="0"/>
            <a:ext cx="11176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1834012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6" presetClass="emph" presetSubtype="0" accel="50000" decel="50000" autoRev="1" fill="hold" grpId="1" nodeType="withEffect">
                                  <p:stCondLst>
                                    <p:cond delay="500"/>
                                  </p:stCondLst>
                                  <p:childTnLst>
                                    <p:animScale>
                                      <p:cBhvr>
                                        <p:cTn id="9" dur="500"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44_Custom Layout">
    <p:spTree>
      <p:nvGrpSpPr>
        <p:cNvPr id="1" name=""/>
        <p:cNvGrpSpPr/>
        <p:nvPr/>
      </p:nvGrpSpPr>
      <p:grpSpPr>
        <a:xfrm>
          <a:off x="0" y="0"/>
          <a:ext cx="0" cy="0"/>
          <a:chOff x="0" y="0"/>
          <a:chExt cx="0" cy="0"/>
        </a:xfrm>
      </p:grpSpPr>
      <p:sp>
        <p:nvSpPr>
          <p:cNvPr id="3" name="Picture Placeholder 8"/>
          <p:cNvSpPr>
            <a:spLocks noGrp="1"/>
          </p:cNvSpPr>
          <p:nvPr>
            <p:ph type="pic" sz="quarter" idx="15"/>
          </p:nvPr>
        </p:nvSpPr>
        <p:spPr>
          <a:xfrm>
            <a:off x="0" y="0"/>
            <a:ext cx="12192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6" presetClass="emph" presetSubtype="0" accel="50000" decel="50000" autoRev="1" fill="hold" grpId="1" nodeType="withEffect">
                                  <p:stCondLst>
                                    <p:cond delay="500"/>
                                  </p:stCondLst>
                                  <p:childTnLst>
                                    <p:animScale>
                                      <p:cBhvr>
                                        <p:cTn id="9" dur="500"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Picture Placeholder 8"/>
          <p:cNvSpPr>
            <a:spLocks noGrp="1"/>
          </p:cNvSpPr>
          <p:nvPr>
            <p:ph type="pic" sz="quarter" idx="14"/>
          </p:nvPr>
        </p:nvSpPr>
        <p:spPr>
          <a:xfrm>
            <a:off x="4009700" y="2151595"/>
            <a:ext cx="2104615" cy="2104615"/>
          </a:xfrm>
          <a:prstGeom prst="ellipse">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r>
              <a:rPr lang="en-US" dirty="0"/>
              <a:t>Click icon to add picture</a:t>
            </a:r>
          </a:p>
        </p:txBody>
      </p:sp>
      <p:sp>
        <p:nvSpPr>
          <p:cNvPr id="4" name="Picture Placeholder 8"/>
          <p:cNvSpPr>
            <a:spLocks noGrp="1"/>
          </p:cNvSpPr>
          <p:nvPr>
            <p:ph type="pic" sz="quarter" idx="13"/>
          </p:nvPr>
        </p:nvSpPr>
        <p:spPr>
          <a:xfrm>
            <a:off x="6398115" y="2151595"/>
            <a:ext cx="2104615" cy="2104615"/>
          </a:xfrm>
          <a:prstGeom prst="ellipse">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5" name="Picture Placeholder 8"/>
          <p:cNvSpPr>
            <a:spLocks noGrp="1"/>
          </p:cNvSpPr>
          <p:nvPr>
            <p:ph type="pic" sz="quarter" idx="15"/>
          </p:nvPr>
        </p:nvSpPr>
        <p:spPr>
          <a:xfrm>
            <a:off x="8786530" y="2151595"/>
            <a:ext cx="2104615" cy="2104615"/>
          </a:xfrm>
          <a:prstGeom prst="ellipse">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7" name="Picture Placeholder 8"/>
          <p:cNvSpPr>
            <a:spLocks noGrp="1"/>
          </p:cNvSpPr>
          <p:nvPr>
            <p:ph type="pic" sz="quarter" idx="18"/>
          </p:nvPr>
        </p:nvSpPr>
        <p:spPr>
          <a:xfrm>
            <a:off x="1621285" y="2148390"/>
            <a:ext cx="2104615" cy="2104615"/>
          </a:xfrm>
          <a:prstGeom prst="ellipse">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1641723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8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6" presetClass="emph" presetSubtype="0" accel="50000" decel="50000" autoRev="1" fill="hold" grpId="1" nodeType="withEffect">
                                  <p:stCondLst>
                                    <p:cond delay="1800"/>
                                  </p:stCondLst>
                                  <p:childTnLst>
                                    <p:animScale>
                                      <p:cBhvr>
                                        <p:cTn id="9" dur="500" fill="hold"/>
                                        <p:tgtEl>
                                          <p:spTgt spid="5"/>
                                        </p:tgtEl>
                                      </p:cBhvr>
                                      <p:by x="105000" y="105000"/>
                                    </p:animScale>
                                  </p:childTnLst>
                                </p:cTn>
                              </p:par>
                              <p:par>
                                <p:cTn id="10" presetID="22" presetClass="entr" presetSubtype="8" fill="hold" grpId="0" nodeType="withEffect">
                                  <p:stCondLst>
                                    <p:cond delay="11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6" presetClass="emph" presetSubtype="0" accel="50000" decel="50000" autoRev="1" fill="hold" grpId="1" nodeType="withEffect">
                                  <p:stCondLst>
                                    <p:cond delay="1000"/>
                                  </p:stCondLst>
                                  <p:childTnLst>
                                    <p:animScale>
                                      <p:cBhvr>
                                        <p:cTn id="14" dur="500" fill="hold"/>
                                        <p:tgtEl>
                                          <p:spTgt spid="4"/>
                                        </p:tgtEl>
                                      </p:cBhvr>
                                      <p:by x="105000" y="105000"/>
                                    </p:animScale>
                                  </p:childTnLst>
                                </p:cTn>
                              </p:par>
                              <p:par>
                                <p:cTn id="15" presetID="22" presetClass="entr" presetSubtype="8" fill="hold" grpId="0" nodeType="withEffect">
                                  <p:stCondLst>
                                    <p:cond delay="60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par>
                                <p:cTn id="18" presetID="6" presetClass="emph" presetSubtype="0" accel="50000" decel="50000" autoRev="1" fill="hold" grpId="1" nodeType="withEffect">
                                  <p:stCondLst>
                                    <p:cond delay="600"/>
                                  </p:stCondLst>
                                  <p:childTnLst>
                                    <p:animScale>
                                      <p:cBhvr>
                                        <p:cTn id="19" dur="500" fill="hold"/>
                                        <p:tgtEl>
                                          <p:spTgt spid="3"/>
                                        </p:tgtEl>
                                      </p:cBhvr>
                                      <p:by x="105000" y="105000"/>
                                    </p:animScale>
                                  </p:childTnLst>
                                </p:cTn>
                              </p:par>
                              <p:par>
                                <p:cTn id="20" presetID="22" presetClass="entr" presetSubtype="8"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6" presetClass="emph" presetSubtype="0" accel="50000" decel="50000" autoRev="1" fill="hold" grpId="1" nodeType="withEffect">
                                  <p:stCondLst>
                                    <p:cond delay="0"/>
                                  </p:stCondLst>
                                  <p:childTnLst>
                                    <p:animScale>
                                      <p:cBhvr>
                                        <p:cTn id="24" dur="500"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7" grpId="0" animBg="1"/>
      <p:bldP spid="7" grpId="1"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5_Custom Layout">
    <p:spTree>
      <p:nvGrpSpPr>
        <p:cNvPr id="1" name=""/>
        <p:cNvGrpSpPr/>
        <p:nvPr/>
      </p:nvGrpSpPr>
      <p:grpSpPr>
        <a:xfrm>
          <a:off x="0" y="0"/>
          <a:ext cx="0" cy="0"/>
          <a:chOff x="0" y="0"/>
          <a:chExt cx="0" cy="0"/>
        </a:xfrm>
      </p:grpSpPr>
      <p:sp>
        <p:nvSpPr>
          <p:cNvPr id="3" name="Picture Placeholder 8">
            <a:extLst>
              <a:ext uri="{FF2B5EF4-FFF2-40B4-BE49-F238E27FC236}">
                <a16:creationId xmlns:a16="http://schemas.microsoft.com/office/drawing/2014/main" id="{6B31180B-D27B-49BA-B411-1ED0D6A231CA}"/>
              </a:ext>
            </a:extLst>
          </p:cNvPr>
          <p:cNvSpPr>
            <a:spLocks noGrp="1"/>
          </p:cNvSpPr>
          <p:nvPr>
            <p:ph type="pic" sz="quarter" idx="30"/>
          </p:nvPr>
        </p:nvSpPr>
        <p:spPr>
          <a:xfrm>
            <a:off x="2027300" y="1125538"/>
            <a:ext cx="2303462" cy="2303462"/>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4" name="Picture Placeholder 8">
            <a:extLst>
              <a:ext uri="{FF2B5EF4-FFF2-40B4-BE49-F238E27FC236}">
                <a16:creationId xmlns:a16="http://schemas.microsoft.com/office/drawing/2014/main" id="{2E1553D6-1DEC-4C3C-9DE1-9BDD1DD62804}"/>
              </a:ext>
            </a:extLst>
          </p:cNvPr>
          <p:cNvSpPr>
            <a:spLocks noGrp="1"/>
          </p:cNvSpPr>
          <p:nvPr>
            <p:ph type="pic" sz="quarter" idx="31"/>
          </p:nvPr>
        </p:nvSpPr>
        <p:spPr>
          <a:xfrm>
            <a:off x="2027300" y="3575957"/>
            <a:ext cx="2830450" cy="2697843"/>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6" name="Picture Placeholder 8">
            <a:extLst>
              <a:ext uri="{FF2B5EF4-FFF2-40B4-BE49-F238E27FC236}">
                <a16:creationId xmlns:a16="http://schemas.microsoft.com/office/drawing/2014/main" id="{607B0349-B996-4D43-A51A-890FFA32862D}"/>
              </a:ext>
            </a:extLst>
          </p:cNvPr>
          <p:cNvSpPr>
            <a:spLocks noGrp="1"/>
          </p:cNvSpPr>
          <p:nvPr>
            <p:ph type="pic" sz="quarter" idx="33"/>
          </p:nvPr>
        </p:nvSpPr>
        <p:spPr>
          <a:xfrm>
            <a:off x="8342374" y="3575957"/>
            <a:ext cx="2830450" cy="2697843"/>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7" name="Picture Placeholder 8">
            <a:extLst>
              <a:ext uri="{FF2B5EF4-FFF2-40B4-BE49-F238E27FC236}">
                <a16:creationId xmlns:a16="http://schemas.microsoft.com/office/drawing/2014/main" id="{B043AB8B-7EAE-409D-ACA6-7B218F1EF83D}"/>
              </a:ext>
            </a:extLst>
          </p:cNvPr>
          <p:cNvSpPr>
            <a:spLocks noGrp="1"/>
          </p:cNvSpPr>
          <p:nvPr>
            <p:ph type="pic" sz="quarter" idx="34"/>
          </p:nvPr>
        </p:nvSpPr>
        <p:spPr>
          <a:xfrm>
            <a:off x="6909542" y="1125538"/>
            <a:ext cx="4263283" cy="2303462"/>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8" name="Picture Placeholder 8">
            <a:extLst>
              <a:ext uri="{FF2B5EF4-FFF2-40B4-BE49-F238E27FC236}">
                <a16:creationId xmlns:a16="http://schemas.microsoft.com/office/drawing/2014/main" id="{9189B9FD-5B0C-4540-9969-CDE20BD730F3}"/>
              </a:ext>
            </a:extLst>
          </p:cNvPr>
          <p:cNvSpPr>
            <a:spLocks noGrp="1"/>
          </p:cNvSpPr>
          <p:nvPr>
            <p:ph type="pic" sz="quarter" idx="35"/>
          </p:nvPr>
        </p:nvSpPr>
        <p:spPr>
          <a:xfrm>
            <a:off x="5007263" y="3575957"/>
            <a:ext cx="3185597" cy="2697843"/>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781711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6" presetClass="emph" presetSubtype="0" accel="50000" decel="50000" autoRev="1" fill="hold" grpId="1" nodeType="withEffect">
                                  <p:stCondLst>
                                    <p:cond delay="0"/>
                                  </p:stCondLst>
                                  <p:childTnLst>
                                    <p:animScale>
                                      <p:cBhvr>
                                        <p:cTn id="9" dur="500" fill="hold"/>
                                        <p:tgtEl>
                                          <p:spTgt spid="3"/>
                                        </p:tgtEl>
                                      </p:cBhvr>
                                      <p:by x="105000" y="105000"/>
                                    </p:animScale>
                                  </p:childTnLst>
                                </p:cTn>
                              </p:par>
                              <p:par>
                                <p:cTn id="10" presetID="22" presetClass="entr" presetSubtype="8" fill="hold" grpId="0" nodeType="withEffect">
                                  <p:stCondLst>
                                    <p:cond delay="90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6" presetClass="emph" presetSubtype="0" accel="50000" decel="50000" autoRev="1" fill="hold" grpId="1" nodeType="withEffect">
                                  <p:stCondLst>
                                    <p:cond delay="900"/>
                                  </p:stCondLst>
                                  <p:childTnLst>
                                    <p:animScale>
                                      <p:cBhvr>
                                        <p:cTn id="14" dur="500" fill="hold"/>
                                        <p:tgtEl>
                                          <p:spTgt spid="7"/>
                                        </p:tgtEl>
                                      </p:cBhvr>
                                      <p:by x="105000" y="105000"/>
                                    </p:animScale>
                                  </p:childTnLst>
                                </p:cTn>
                              </p:par>
                              <p:par>
                                <p:cTn id="15" presetID="22" presetClass="entr" presetSubtype="8" fill="hold" grpId="0" nodeType="withEffect">
                                  <p:stCondLst>
                                    <p:cond delay="130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6" presetClass="emph" presetSubtype="0" accel="50000" decel="50000" autoRev="1" fill="hold" grpId="1" nodeType="withEffect">
                                  <p:stCondLst>
                                    <p:cond delay="1300"/>
                                  </p:stCondLst>
                                  <p:childTnLst>
                                    <p:animScale>
                                      <p:cBhvr>
                                        <p:cTn id="19" dur="500" fill="hold"/>
                                        <p:tgtEl>
                                          <p:spTgt spid="4"/>
                                        </p:tgtEl>
                                      </p:cBhvr>
                                      <p:by x="105000" y="105000"/>
                                    </p:animScale>
                                  </p:childTnLst>
                                </p:cTn>
                              </p:par>
                              <p:par>
                                <p:cTn id="20" presetID="22" presetClass="entr" presetSubtype="8" fill="hold" grpId="0" nodeType="withEffect">
                                  <p:stCondLst>
                                    <p:cond delay="170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6" presetClass="emph" presetSubtype="0" accel="50000" decel="50000" autoRev="1" fill="hold" grpId="1" nodeType="withEffect">
                                  <p:stCondLst>
                                    <p:cond delay="1700"/>
                                  </p:stCondLst>
                                  <p:childTnLst>
                                    <p:animScale>
                                      <p:cBhvr>
                                        <p:cTn id="24" dur="500" fill="hold"/>
                                        <p:tgtEl>
                                          <p:spTgt spid="8"/>
                                        </p:tgtEl>
                                      </p:cBhvr>
                                      <p:by x="105000" y="105000"/>
                                    </p:animScale>
                                  </p:childTnLst>
                                </p:cTn>
                              </p:par>
                              <p:par>
                                <p:cTn id="25" presetID="22" presetClass="entr" presetSubtype="8" fill="hold" grpId="0" nodeType="withEffect">
                                  <p:stCondLst>
                                    <p:cond delay="210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par>
                                <p:cTn id="28" presetID="6" presetClass="emph" presetSubtype="0" accel="50000" decel="50000" autoRev="1" fill="hold" grpId="1" nodeType="withEffect">
                                  <p:stCondLst>
                                    <p:cond delay="2100"/>
                                  </p:stCondLst>
                                  <p:childTnLst>
                                    <p:animScale>
                                      <p:cBhvr>
                                        <p:cTn id="29" dur="500"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6" grpId="0" animBg="1"/>
      <p:bldP spid="6" grpId="1" animBg="1"/>
      <p:bldP spid="7" grpId="0" animBg="1"/>
      <p:bldP spid="7" grpId="1" animBg="1"/>
      <p:bldP spid="8" grpId="0" animBg="1"/>
      <p:bldP spid="8" grpId="1"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7_Custom Layout">
    <p:spTree>
      <p:nvGrpSpPr>
        <p:cNvPr id="1" name=""/>
        <p:cNvGrpSpPr/>
        <p:nvPr/>
      </p:nvGrpSpPr>
      <p:grpSpPr>
        <a:xfrm>
          <a:off x="0" y="0"/>
          <a:ext cx="0" cy="0"/>
          <a:chOff x="0" y="0"/>
          <a:chExt cx="0" cy="0"/>
        </a:xfrm>
      </p:grpSpPr>
      <p:sp>
        <p:nvSpPr>
          <p:cNvPr id="3" name="Picture Placeholder 8">
            <a:extLst>
              <a:ext uri="{FF2B5EF4-FFF2-40B4-BE49-F238E27FC236}">
                <a16:creationId xmlns:a16="http://schemas.microsoft.com/office/drawing/2014/main" id="{219B21D2-43BF-44BE-8F5F-2A5834A9A253}"/>
              </a:ext>
            </a:extLst>
          </p:cNvPr>
          <p:cNvSpPr>
            <a:spLocks noGrp="1"/>
          </p:cNvSpPr>
          <p:nvPr>
            <p:ph type="pic" sz="quarter" idx="30"/>
          </p:nvPr>
        </p:nvSpPr>
        <p:spPr>
          <a:xfrm>
            <a:off x="6095999" y="3429000"/>
            <a:ext cx="5076825" cy="3429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4" name="Picture Placeholder 8">
            <a:extLst>
              <a:ext uri="{FF2B5EF4-FFF2-40B4-BE49-F238E27FC236}">
                <a16:creationId xmlns:a16="http://schemas.microsoft.com/office/drawing/2014/main" id="{69792BF1-2F1C-4104-963B-7CBA016ED877}"/>
              </a:ext>
            </a:extLst>
          </p:cNvPr>
          <p:cNvSpPr>
            <a:spLocks noGrp="1"/>
          </p:cNvSpPr>
          <p:nvPr>
            <p:ph type="pic" sz="quarter" idx="31"/>
          </p:nvPr>
        </p:nvSpPr>
        <p:spPr>
          <a:xfrm>
            <a:off x="2027238" y="0"/>
            <a:ext cx="4068761" cy="3429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704226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1000"/>
                                  </p:stCondLst>
                                  <p:childTnLst>
                                    <p:animScale>
                                      <p:cBhvr>
                                        <p:cTn id="9" dur="500" fill="hold"/>
                                        <p:tgtEl>
                                          <p:spTgt spid="4"/>
                                        </p:tgtEl>
                                      </p:cBhvr>
                                      <p:by x="105000" y="105000"/>
                                    </p:animScale>
                                  </p:childTnLst>
                                </p:cTn>
                              </p:par>
                              <p:par>
                                <p:cTn id="10" presetID="22" presetClass="entr" presetSubtype="8" fill="hold" grpId="0" nodeType="withEffect">
                                  <p:stCondLst>
                                    <p:cond delay="20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6" presetClass="emph" presetSubtype="0" accel="50000" decel="50000" autoRev="1" fill="hold" grpId="1" nodeType="withEffect">
                                  <p:stCondLst>
                                    <p:cond delay="2000"/>
                                  </p:stCondLst>
                                  <p:childTnLst>
                                    <p:animScale>
                                      <p:cBhvr>
                                        <p:cTn id="14" dur="500"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8_Custom Layout">
    <p:spTree>
      <p:nvGrpSpPr>
        <p:cNvPr id="1" name=""/>
        <p:cNvGrpSpPr/>
        <p:nvPr/>
      </p:nvGrpSpPr>
      <p:grpSpPr>
        <a:xfrm>
          <a:off x="0" y="0"/>
          <a:ext cx="0" cy="0"/>
          <a:chOff x="0" y="0"/>
          <a:chExt cx="0" cy="0"/>
        </a:xfrm>
      </p:grpSpPr>
      <p:sp>
        <p:nvSpPr>
          <p:cNvPr id="3" name="Picture Placeholder 8"/>
          <p:cNvSpPr>
            <a:spLocks noGrp="1"/>
          </p:cNvSpPr>
          <p:nvPr>
            <p:ph type="pic" sz="quarter" idx="15"/>
          </p:nvPr>
        </p:nvSpPr>
        <p:spPr>
          <a:xfrm>
            <a:off x="1016000" y="0"/>
            <a:ext cx="11176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4" name="Picture Placeholder 8">
            <a:extLst>
              <a:ext uri="{FF2B5EF4-FFF2-40B4-BE49-F238E27FC236}">
                <a16:creationId xmlns:a16="http://schemas.microsoft.com/office/drawing/2014/main" id="{B6F0C670-BB95-47F5-BB08-C913FD10E415}"/>
              </a:ext>
            </a:extLst>
          </p:cNvPr>
          <p:cNvSpPr>
            <a:spLocks noGrp="1"/>
          </p:cNvSpPr>
          <p:nvPr>
            <p:ph type="pic" sz="quarter" idx="31"/>
          </p:nvPr>
        </p:nvSpPr>
        <p:spPr>
          <a:xfrm>
            <a:off x="3035301" y="3429000"/>
            <a:ext cx="3060700" cy="3429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743185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6" presetClass="emph" presetSubtype="0" accel="50000" decel="50000" autoRev="1" fill="hold" grpId="1" nodeType="withEffect">
                                  <p:stCondLst>
                                    <p:cond delay="500"/>
                                  </p:stCondLst>
                                  <p:childTnLst>
                                    <p:animScale>
                                      <p:cBhvr>
                                        <p:cTn id="9" dur="500" fill="hold"/>
                                        <p:tgtEl>
                                          <p:spTgt spid="3"/>
                                        </p:tgtEl>
                                      </p:cBhvr>
                                      <p:by x="105000" y="105000"/>
                                    </p:animScale>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6" presetClass="emph" presetSubtype="0" accel="50000" decel="50000" autoRev="1" fill="hold" grpId="1" nodeType="withEffect">
                                  <p:stCondLst>
                                    <p:cond delay="200"/>
                                  </p:stCondLst>
                                  <p:childTnLst>
                                    <p:animScale>
                                      <p:cBhvr>
                                        <p:cTn id="14"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9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1016000" y="0"/>
            <a:ext cx="5080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322109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1_Custom Layout">
    <p:spTree>
      <p:nvGrpSpPr>
        <p:cNvPr id="1" name=""/>
        <p:cNvGrpSpPr/>
        <p:nvPr/>
      </p:nvGrpSpPr>
      <p:grpSpPr>
        <a:xfrm>
          <a:off x="0" y="0"/>
          <a:ext cx="0" cy="0"/>
          <a:chOff x="0" y="0"/>
          <a:chExt cx="0" cy="0"/>
        </a:xfrm>
      </p:grpSpPr>
      <p:sp>
        <p:nvSpPr>
          <p:cNvPr id="3" name="Picture Placeholder 8">
            <a:extLst>
              <a:ext uri="{FF2B5EF4-FFF2-40B4-BE49-F238E27FC236}">
                <a16:creationId xmlns:a16="http://schemas.microsoft.com/office/drawing/2014/main" id="{43B44CB7-8865-4225-8490-953C9C551346}"/>
              </a:ext>
            </a:extLst>
          </p:cNvPr>
          <p:cNvSpPr>
            <a:spLocks noGrp="1"/>
          </p:cNvSpPr>
          <p:nvPr>
            <p:ph type="pic" sz="quarter" idx="13"/>
          </p:nvPr>
        </p:nvSpPr>
        <p:spPr>
          <a:xfrm>
            <a:off x="3035299" y="3429000"/>
            <a:ext cx="3060699" cy="3428999"/>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5" name="Title 1">
            <a:extLst>
              <a:ext uri="{FF2B5EF4-FFF2-40B4-BE49-F238E27FC236}">
                <a16:creationId xmlns:a16="http://schemas.microsoft.com/office/drawing/2014/main" id="{C975DCF0-B58E-4E01-B5DD-E877186DC0CD}"/>
              </a:ext>
            </a:extLst>
          </p:cNvPr>
          <p:cNvSpPr>
            <a:spLocks noGrp="1"/>
          </p:cNvSpPr>
          <p:nvPr>
            <p:ph type="title"/>
          </p:nvPr>
        </p:nvSpPr>
        <p:spPr>
          <a:xfrm>
            <a:off x="7101840" y="946702"/>
            <a:ext cx="4079681"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6" name="Picture Placeholder 8">
            <a:extLst>
              <a:ext uri="{FF2B5EF4-FFF2-40B4-BE49-F238E27FC236}">
                <a16:creationId xmlns:a16="http://schemas.microsoft.com/office/drawing/2014/main" id="{0E9354BC-A38D-49AC-B33C-37DBC74E7647}"/>
              </a:ext>
            </a:extLst>
          </p:cNvPr>
          <p:cNvSpPr>
            <a:spLocks noGrp="1"/>
          </p:cNvSpPr>
          <p:nvPr>
            <p:ph type="pic" sz="quarter" idx="14"/>
          </p:nvPr>
        </p:nvSpPr>
        <p:spPr>
          <a:xfrm>
            <a:off x="3035299" y="1"/>
            <a:ext cx="3060699" cy="3428999"/>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2915557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4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6" presetClass="emph" presetSubtype="0" accel="50000" decel="50000" autoRev="1" fill="hold" grpId="1" nodeType="withEffect">
                                  <p:stCondLst>
                                    <p:cond delay="300"/>
                                  </p:stCondLst>
                                  <p:childTnLst>
                                    <p:animScale>
                                      <p:cBhvr>
                                        <p:cTn id="9" dur="500" fill="hold"/>
                                        <p:tgtEl>
                                          <p:spTgt spid="3"/>
                                        </p:tgtEl>
                                      </p:cBhvr>
                                      <p:by x="105000" y="105000"/>
                                    </p:animScale>
                                  </p:childTnLst>
                                </p:cTn>
                              </p:par>
                              <p:par>
                                <p:cTn id="10" presetID="22" presetClass="entr" presetSubtype="8"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par>
                                <p:cTn id="13" presetID="6" presetClass="emph" presetSubtype="0" accel="50000" decel="50000" autoRev="1" fill="hold" grpId="1" nodeType="withEffect">
                                  <p:stCondLst>
                                    <p:cond delay="0"/>
                                  </p:stCondLst>
                                  <p:childTnLst>
                                    <p:animScale>
                                      <p:cBhvr>
                                        <p:cTn id="14" dur="500"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animBg="1"/>
      <p:bldP spid="6" grpId="1"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5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1016000" y="0"/>
            <a:ext cx="3058160" cy="6858000"/>
          </a:xfrm>
          <a:prstGeom prst="rect">
            <a:avLst/>
          </a:prstGeom>
          <a:solidFill>
            <a:schemeClr val="bg1"/>
          </a:solidFill>
          <a:ln>
            <a:noFill/>
          </a:ln>
          <a:effectLst/>
        </p:spPr>
        <p:txBody>
          <a:bodyPr wrap="square" anchor="ctr">
            <a:noAutofit/>
          </a:bodyPr>
          <a:lstStyle>
            <a:lvl1pPr algn="ctr">
              <a:defRPr sz="1200">
                <a:solidFill>
                  <a:schemeClr val="tx1"/>
                </a:solidFill>
              </a:defRPr>
            </a:lvl1pPr>
          </a:lstStyle>
          <a:p>
            <a:r>
              <a:rPr lang="en-US" dirty="0"/>
              <a:t>Click icon to add picture</a:t>
            </a:r>
          </a:p>
        </p:txBody>
      </p:sp>
      <p:sp>
        <p:nvSpPr>
          <p:cNvPr id="6" name="Title 1">
            <a:extLst>
              <a:ext uri="{FF2B5EF4-FFF2-40B4-BE49-F238E27FC236}">
                <a16:creationId xmlns:a16="http://schemas.microsoft.com/office/drawing/2014/main" id="{6BA3C448-7127-4C1F-83F9-532BB7FF5ED7}"/>
              </a:ext>
            </a:extLst>
          </p:cNvPr>
          <p:cNvSpPr>
            <a:spLocks noGrp="1"/>
          </p:cNvSpPr>
          <p:nvPr>
            <p:ph type="title"/>
          </p:nvPr>
        </p:nvSpPr>
        <p:spPr>
          <a:xfrm>
            <a:off x="5067300" y="946702"/>
            <a:ext cx="6114221"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75105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67176"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5" name="Picture Placeholder 8"/>
          <p:cNvSpPr>
            <a:spLocks noGrp="1"/>
          </p:cNvSpPr>
          <p:nvPr>
            <p:ph type="pic" sz="quarter" idx="13"/>
          </p:nvPr>
        </p:nvSpPr>
        <p:spPr>
          <a:xfrm>
            <a:off x="2028825" y="3429000"/>
            <a:ext cx="4067176" cy="3429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2875642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3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6" presetClass="emph" presetSubtype="0" accel="50000" decel="50000" autoRev="1" fill="hold" grpId="1" nodeType="withEffect">
                                  <p:stCondLst>
                                    <p:cond delay="300"/>
                                  </p:stCondLst>
                                  <p:childTnLst>
                                    <p:animScale>
                                      <p:cBhvr>
                                        <p:cTn id="9" dur="500"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8" name="Picture Placeholder 8"/>
          <p:cNvSpPr>
            <a:spLocks noGrp="1"/>
          </p:cNvSpPr>
          <p:nvPr>
            <p:ph type="pic" sz="quarter" idx="12"/>
          </p:nvPr>
        </p:nvSpPr>
        <p:spPr>
          <a:xfrm>
            <a:off x="2028823" y="2426287"/>
            <a:ext cx="2196553" cy="2086719"/>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9" name="Picture Placeholder 8"/>
          <p:cNvSpPr>
            <a:spLocks noGrp="1"/>
          </p:cNvSpPr>
          <p:nvPr>
            <p:ph type="pic" sz="quarter" idx="13"/>
          </p:nvPr>
        </p:nvSpPr>
        <p:spPr>
          <a:xfrm>
            <a:off x="4344640" y="2426287"/>
            <a:ext cx="2196553" cy="2086719"/>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10" name="Picture Placeholder 8"/>
          <p:cNvSpPr>
            <a:spLocks noGrp="1"/>
          </p:cNvSpPr>
          <p:nvPr>
            <p:ph type="pic" sz="quarter" idx="14"/>
          </p:nvPr>
        </p:nvSpPr>
        <p:spPr>
          <a:xfrm>
            <a:off x="6658870" y="2426287"/>
            <a:ext cx="2196553" cy="2086719"/>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11" name="Picture Placeholder 8"/>
          <p:cNvSpPr>
            <a:spLocks noGrp="1"/>
          </p:cNvSpPr>
          <p:nvPr>
            <p:ph type="pic" sz="quarter" idx="15"/>
          </p:nvPr>
        </p:nvSpPr>
        <p:spPr>
          <a:xfrm>
            <a:off x="8976272" y="2426287"/>
            <a:ext cx="2196553" cy="2086719"/>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3288335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8"/>
                                        </p:tgtEl>
                                      </p:cBhvr>
                                      <p:by x="105000" y="105000"/>
                                    </p:animScale>
                                  </p:childTnLst>
                                </p:cTn>
                              </p:par>
                              <p:par>
                                <p:cTn id="10" presetID="22" presetClass="entr" presetSubtype="8" fill="hold" grpId="0" nodeType="withEffect">
                                  <p:stCondLst>
                                    <p:cond delay="30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par>
                                <p:cTn id="13" presetID="6" presetClass="emph" presetSubtype="0" accel="50000" decel="50000" autoRev="1" fill="hold" grpId="1" nodeType="withEffect">
                                  <p:stCondLst>
                                    <p:cond delay="300"/>
                                  </p:stCondLst>
                                  <p:childTnLst>
                                    <p:animScale>
                                      <p:cBhvr>
                                        <p:cTn id="14" dur="500" fill="hold"/>
                                        <p:tgtEl>
                                          <p:spTgt spid="9"/>
                                        </p:tgtEl>
                                      </p:cBhvr>
                                      <p:by x="105000" y="105000"/>
                                    </p:animScale>
                                  </p:childTnLst>
                                </p:cTn>
                              </p:par>
                              <p:par>
                                <p:cTn id="15" presetID="22" presetClass="entr" presetSubtype="8" fill="hold" grpId="0" nodeType="withEffect">
                                  <p:stCondLst>
                                    <p:cond delay="60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par>
                                <p:cTn id="18" presetID="6" presetClass="emph" presetSubtype="0" accel="50000" decel="50000" autoRev="1" fill="hold" grpId="1" nodeType="withEffect">
                                  <p:stCondLst>
                                    <p:cond delay="600"/>
                                  </p:stCondLst>
                                  <p:childTnLst>
                                    <p:animScale>
                                      <p:cBhvr>
                                        <p:cTn id="19" dur="500" fill="hold"/>
                                        <p:tgtEl>
                                          <p:spTgt spid="10"/>
                                        </p:tgtEl>
                                      </p:cBhvr>
                                      <p:by x="105000" y="105000"/>
                                    </p:animScale>
                                  </p:childTnLst>
                                </p:cTn>
                              </p:par>
                              <p:par>
                                <p:cTn id="20" presetID="22" presetClass="entr" presetSubtype="8"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6" presetClass="emph" presetSubtype="0" accel="50000" decel="50000" autoRev="1" fill="hold" grpId="1" nodeType="withEffect">
                                  <p:stCondLst>
                                    <p:cond delay="1000"/>
                                  </p:stCondLst>
                                  <p:childTnLst>
                                    <p:animScale>
                                      <p:cBhvr>
                                        <p:cTn id="24" dur="500"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animBg="1"/>
      <p:bldP spid="10" grpId="1" animBg="1"/>
      <p:bldP spid="11" grpId="0" animBg="1"/>
      <p:bldP spid="11" grpId="1"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81_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560085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80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67176"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5" name="Picture Placeholder 8"/>
          <p:cNvSpPr>
            <a:spLocks noGrp="1"/>
          </p:cNvSpPr>
          <p:nvPr>
            <p:ph type="pic" sz="quarter" idx="13"/>
          </p:nvPr>
        </p:nvSpPr>
        <p:spPr>
          <a:xfrm>
            <a:off x="8124823" y="0"/>
            <a:ext cx="4067176"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1972434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3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6" presetClass="emph" presetSubtype="0" accel="50000" decel="50000" autoRev="1" fill="hold" grpId="1" nodeType="withEffect">
                                  <p:stCondLst>
                                    <p:cond delay="300"/>
                                  </p:stCondLst>
                                  <p:childTnLst>
                                    <p:animScale>
                                      <p:cBhvr>
                                        <p:cTn id="9" dur="500"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83_Custom Layout">
    <p:spTree>
      <p:nvGrpSpPr>
        <p:cNvPr id="1" name=""/>
        <p:cNvGrpSpPr/>
        <p:nvPr/>
      </p:nvGrpSpPr>
      <p:grpSpPr>
        <a:xfrm>
          <a:off x="0" y="0"/>
          <a:ext cx="0" cy="0"/>
          <a:chOff x="0" y="0"/>
          <a:chExt cx="0" cy="0"/>
        </a:xfrm>
      </p:grpSpPr>
      <p:sp>
        <p:nvSpPr>
          <p:cNvPr id="8" name="Picture Placeholder 8">
            <a:extLst>
              <a:ext uri="{FF2B5EF4-FFF2-40B4-BE49-F238E27FC236}">
                <a16:creationId xmlns:a16="http://schemas.microsoft.com/office/drawing/2014/main" id="{EB08AF2B-9319-4541-AA19-78303FAF9F48}"/>
              </a:ext>
            </a:extLst>
          </p:cNvPr>
          <p:cNvSpPr>
            <a:spLocks noGrp="1"/>
          </p:cNvSpPr>
          <p:nvPr>
            <p:ph type="pic" sz="quarter" idx="15"/>
          </p:nvPr>
        </p:nvSpPr>
        <p:spPr>
          <a:xfrm>
            <a:off x="1019175" y="0"/>
            <a:ext cx="5076825"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9" name="Title 1">
            <a:extLst>
              <a:ext uri="{FF2B5EF4-FFF2-40B4-BE49-F238E27FC236}">
                <a16:creationId xmlns:a16="http://schemas.microsoft.com/office/drawing/2014/main" id="{24E89130-46DD-4D27-B764-E3696686748C}"/>
              </a:ext>
            </a:extLst>
          </p:cNvPr>
          <p:cNvSpPr>
            <a:spLocks noGrp="1"/>
          </p:cNvSpPr>
          <p:nvPr>
            <p:ph type="title"/>
          </p:nvPr>
        </p:nvSpPr>
        <p:spPr>
          <a:xfrm>
            <a:off x="6615953" y="558434"/>
            <a:ext cx="4560047"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55452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30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6" presetClass="emph" presetSubtype="0" accel="50000" decel="50000" autoRev="1" fill="hold" grpId="1" nodeType="withEffect">
                                  <p:stCondLst>
                                    <p:cond delay="300"/>
                                  </p:stCondLst>
                                  <p:childTnLst>
                                    <p:animScale>
                                      <p:cBhvr>
                                        <p:cTn id="9" dur="500"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8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67176"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a:extLst>
              <a:ext uri="{FF2B5EF4-FFF2-40B4-BE49-F238E27FC236}">
                <a16:creationId xmlns:a16="http://schemas.microsoft.com/office/drawing/2014/main" id="{375A5718-5D74-4E87-80EC-F2110E5ADAE7}"/>
              </a:ext>
            </a:extLst>
          </p:cNvPr>
          <p:cNvSpPr>
            <a:spLocks noGrp="1"/>
          </p:cNvSpPr>
          <p:nvPr>
            <p:ph type="pic" sz="quarter" idx="16"/>
          </p:nvPr>
        </p:nvSpPr>
        <p:spPr>
          <a:xfrm>
            <a:off x="7316654" y="1125538"/>
            <a:ext cx="1811382" cy="1689294"/>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5" name="Picture Placeholder 8">
            <a:extLst>
              <a:ext uri="{FF2B5EF4-FFF2-40B4-BE49-F238E27FC236}">
                <a16:creationId xmlns:a16="http://schemas.microsoft.com/office/drawing/2014/main" id="{06C01F3E-9E36-4C94-9547-62C82056E6A9}"/>
              </a:ext>
            </a:extLst>
          </p:cNvPr>
          <p:cNvSpPr>
            <a:spLocks noGrp="1"/>
          </p:cNvSpPr>
          <p:nvPr>
            <p:ph type="pic" sz="quarter" idx="17"/>
          </p:nvPr>
        </p:nvSpPr>
        <p:spPr>
          <a:xfrm>
            <a:off x="8621215" y="4478369"/>
            <a:ext cx="2551610" cy="2379631"/>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6" name="Picture Placeholder 8">
            <a:extLst>
              <a:ext uri="{FF2B5EF4-FFF2-40B4-BE49-F238E27FC236}">
                <a16:creationId xmlns:a16="http://schemas.microsoft.com/office/drawing/2014/main" id="{28362C07-870E-4BE5-8813-72DDF19A066C}"/>
              </a:ext>
            </a:extLst>
          </p:cNvPr>
          <p:cNvSpPr>
            <a:spLocks noGrp="1"/>
          </p:cNvSpPr>
          <p:nvPr>
            <p:ph type="pic" sz="quarter" idx="14"/>
          </p:nvPr>
        </p:nvSpPr>
        <p:spPr>
          <a:xfrm>
            <a:off x="6096000" y="2179130"/>
            <a:ext cx="1811382" cy="1689294"/>
          </a:xfrm>
          <a:prstGeom prst="rect">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3699922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3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300"/>
                                  </p:stCondLst>
                                  <p:childTnLst>
                                    <p:animScale>
                                      <p:cBhvr>
                                        <p:cTn id="9" dur="500" fill="hold"/>
                                        <p:tgtEl>
                                          <p:spTgt spid="4"/>
                                        </p:tgtEl>
                                      </p:cBhvr>
                                      <p:by x="105000" y="105000"/>
                                    </p:animScale>
                                  </p:childTnLst>
                                </p:cTn>
                              </p:par>
                              <p:par>
                                <p:cTn id="10" presetID="22" presetClass="entr" presetSubtype="8" fill="hold" grpId="0" nodeType="withEffect">
                                  <p:stCondLst>
                                    <p:cond delay="7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6" presetClass="emph" presetSubtype="0" accel="50000" decel="50000" autoRev="1" fill="hold" grpId="1" nodeType="withEffect">
                                  <p:stCondLst>
                                    <p:cond delay="700"/>
                                  </p:stCondLst>
                                  <p:childTnLst>
                                    <p:animScale>
                                      <p:cBhvr>
                                        <p:cTn id="14" dur="500" fill="hold"/>
                                        <p:tgtEl>
                                          <p:spTgt spid="5"/>
                                        </p:tgtEl>
                                      </p:cBhvr>
                                      <p:by x="105000" y="105000"/>
                                    </p:animScale>
                                  </p:childTnLst>
                                </p:cTn>
                              </p:par>
                              <p:par>
                                <p:cTn id="15" presetID="22" presetClass="entr" presetSubtype="8"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par>
                                <p:cTn id="18" presetID="6" presetClass="emph" presetSubtype="0" accel="50000" decel="50000" autoRev="1" fill="hold" grpId="1" nodeType="withEffect">
                                  <p:stCondLst>
                                    <p:cond delay="0"/>
                                  </p:stCondLst>
                                  <p:childTnLst>
                                    <p:animScale>
                                      <p:cBhvr>
                                        <p:cTn id="19" dur="500"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86_Custom Layout">
    <p:spTree>
      <p:nvGrpSpPr>
        <p:cNvPr id="1" name=""/>
        <p:cNvGrpSpPr/>
        <p:nvPr/>
      </p:nvGrpSpPr>
      <p:grpSpPr>
        <a:xfrm>
          <a:off x="0" y="0"/>
          <a:ext cx="0" cy="0"/>
          <a:chOff x="0" y="0"/>
          <a:chExt cx="0" cy="0"/>
        </a:xfrm>
      </p:grpSpPr>
      <p:sp>
        <p:nvSpPr>
          <p:cNvPr id="4" name="Picture Placeholder 8">
            <a:extLst>
              <a:ext uri="{FF2B5EF4-FFF2-40B4-BE49-F238E27FC236}">
                <a16:creationId xmlns:a16="http://schemas.microsoft.com/office/drawing/2014/main" id="{BC4B43A9-69B6-4ABF-8419-3D2002EE445A}"/>
              </a:ext>
            </a:extLst>
          </p:cNvPr>
          <p:cNvSpPr>
            <a:spLocks noGrp="1"/>
          </p:cNvSpPr>
          <p:nvPr>
            <p:ph type="pic" sz="quarter" idx="15"/>
          </p:nvPr>
        </p:nvSpPr>
        <p:spPr>
          <a:xfrm>
            <a:off x="1019175" y="0"/>
            <a:ext cx="5076825"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5" name="Title 1">
            <a:extLst>
              <a:ext uri="{FF2B5EF4-FFF2-40B4-BE49-F238E27FC236}">
                <a16:creationId xmlns:a16="http://schemas.microsoft.com/office/drawing/2014/main" id="{52764D54-A742-427B-8CCD-413C0B71F9A6}"/>
              </a:ext>
            </a:extLst>
          </p:cNvPr>
          <p:cNvSpPr>
            <a:spLocks noGrp="1"/>
          </p:cNvSpPr>
          <p:nvPr>
            <p:ph type="title"/>
          </p:nvPr>
        </p:nvSpPr>
        <p:spPr>
          <a:xfrm>
            <a:off x="6800850" y="946702"/>
            <a:ext cx="4380671"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08330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3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3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99_Custom Layout">
    <p:spTree>
      <p:nvGrpSpPr>
        <p:cNvPr id="1" name=""/>
        <p:cNvGrpSpPr/>
        <p:nvPr/>
      </p:nvGrpSpPr>
      <p:grpSpPr>
        <a:xfrm>
          <a:off x="0" y="0"/>
          <a:ext cx="0" cy="0"/>
          <a:chOff x="0" y="0"/>
          <a:chExt cx="0" cy="0"/>
        </a:xfrm>
      </p:grpSpPr>
      <p:sp>
        <p:nvSpPr>
          <p:cNvPr id="3" name="Picture Placeholder 8"/>
          <p:cNvSpPr>
            <a:spLocks noGrp="1"/>
          </p:cNvSpPr>
          <p:nvPr>
            <p:ph type="pic" sz="quarter" idx="15"/>
          </p:nvPr>
        </p:nvSpPr>
        <p:spPr>
          <a:xfrm>
            <a:off x="0" y="0"/>
            <a:ext cx="12192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862562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6" presetClass="emph" presetSubtype="0" accel="50000" decel="50000" autoRev="1" fill="hold" grpId="1" nodeType="withEffect">
                                  <p:stCondLst>
                                    <p:cond delay="100"/>
                                  </p:stCondLst>
                                  <p:childTnLst>
                                    <p:animScale>
                                      <p:cBhvr>
                                        <p:cTn id="9" dur="5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Defualt title Layout">
    <p:bg>
      <p:bgRef idx="1001">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7981188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4146641" y="1479640"/>
            <a:ext cx="3898720" cy="3898720"/>
          </a:xfrm>
          <a:prstGeom prst="ellipse">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6" name="Title 5"/>
          <p:cNvSpPr>
            <a:spLocks noGrp="1"/>
          </p:cNvSpPr>
          <p:nvPr>
            <p:ph type="title"/>
          </p:nvPr>
        </p:nvSpPr>
        <p:spPr>
          <a:xfrm>
            <a:off x="2028825" y="946702"/>
            <a:ext cx="4067176" cy="1750146"/>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91988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1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Picture Placeholder 8"/>
          <p:cNvSpPr>
            <a:spLocks noGrp="1"/>
          </p:cNvSpPr>
          <p:nvPr>
            <p:ph type="pic" sz="quarter" idx="12"/>
          </p:nvPr>
        </p:nvSpPr>
        <p:spPr>
          <a:xfrm>
            <a:off x="6096000" y="0"/>
            <a:ext cx="6096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4" name="Title 1"/>
          <p:cNvSpPr>
            <a:spLocks noGrp="1"/>
          </p:cNvSpPr>
          <p:nvPr>
            <p:ph type="title"/>
          </p:nvPr>
        </p:nvSpPr>
        <p:spPr>
          <a:xfrm>
            <a:off x="1024971" y="2605294"/>
            <a:ext cx="10146612" cy="1647411"/>
          </a:xfrm>
          <a:effectLst>
            <a:outerShdw blurRad="762000" dist="381000" dir="5400000" algn="t" rotWithShape="0">
              <a:prstClr val="black">
                <a:alpha val="30000"/>
              </a:prstClr>
            </a:outerShdw>
          </a:effectLst>
        </p:spPr>
        <p:txBody>
          <a:bodyPr/>
          <a:lstStyle>
            <a:lvl1pPr algn="ctr">
              <a:defRPr sz="9600" b="0" i="0">
                <a:latin typeface="Calibri" panose="020F0502020204030204" pitchFamily="34" charset="0"/>
                <a:ea typeface="Calibri" panose="020F0502020204030204" pitchFamily="34" charset="0"/>
                <a:cs typeface="Calibri" panose="020F050202020403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95059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repeatCount="0" decel="5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6" presetClass="emph" presetSubtype="0" decel="50000" fill="hold" grpId="1" nodeType="withEffect">
                                  <p:stCondLst>
                                    <p:cond delay="0"/>
                                  </p:stCondLst>
                                  <p:childTnLst>
                                    <p:animScale>
                                      <p:cBhvr>
                                        <p:cTn id="10" dur="5000" fill="hold"/>
                                        <p:tgtEl>
                                          <p:spTgt spid="5"/>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animBg="1"/>
      <p:bldP spid="4"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067300" y="946702"/>
            <a:ext cx="6114221" cy="1249845"/>
          </a:xfrm>
        </p:spPr>
        <p:txBody>
          <a:bodyPr/>
          <a:lstStyle>
            <a:lvl1pPr>
              <a:defRPr>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1023580" y="0"/>
            <a:ext cx="3043596" cy="4572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2122091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067300" y="946702"/>
            <a:ext cx="6114221"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1019175" y="0"/>
            <a:ext cx="3048001"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3818012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5083176" cy="1249845"/>
          </a:xfrm>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8128000" y="0"/>
            <a:ext cx="4064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
        <p:nvSpPr>
          <p:cNvPr id="5" name="Picture Placeholder 8"/>
          <p:cNvSpPr>
            <a:spLocks noGrp="1"/>
          </p:cNvSpPr>
          <p:nvPr>
            <p:ph type="pic" sz="quarter" idx="13"/>
          </p:nvPr>
        </p:nvSpPr>
        <p:spPr>
          <a:xfrm>
            <a:off x="8128000" y="3217090"/>
            <a:ext cx="1561920" cy="1561920"/>
          </a:xfrm>
          <a:prstGeom prst="ellipse">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1371459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par>
                                <p:cTn id="10" presetID="22" presetClass="entr" presetSubtype="8" fill="hold" grpId="0" nodeType="withEffect">
                                  <p:stCondLst>
                                    <p:cond delay="15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6" presetClass="emph" presetSubtype="0" accel="50000" decel="50000" autoRev="1" fill="hold" grpId="1" nodeType="withEffect">
                                  <p:stCondLst>
                                    <p:cond delay="1500"/>
                                  </p:stCondLst>
                                  <p:childTnLst>
                                    <p:animScale>
                                      <p:cBhvr>
                                        <p:cTn id="14" dur="500"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4" name="Picture Placeholder 8"/>
          <p:cNvSpPr>
            <a:spLocks noGrp="1"/>
          </p:cNvSpPr>
          <p:nvPr>
            <p:ph type="pic" sz="quarter" idx="12"/>
          </p:nvPr>
        </p:nvSpPr>
        <p:spPr>
          <a:xfrm>
            <a:off x="9148404" y="0"/>
            <a:ext cx="3043596"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r>
              <a:rPr lang="en-US" dirty="0"/>
              <a:t>Click icon to add picture</a:t>
            </a:r>
          </a:p>
        </p:txBody>
      </p:sp>
    </p:spTree>
    <p:extLst>
      <p:ext uri="{BB962C8B-B14F-4D97-AF65-F5344CB8AC3E}">
        <p14:creationId xmlns:p14="http://schemas.microsoft.com/office/powerpoint/2010/main" val="2128147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6" presetClass="emph" presetSubtype="0" accel="50000" decel="50000" autoRev="1" fill="hold" grpId="1" nodeType="withEffect">
                                  <p:stCondLst>
                                    <p:cond delay="200"/>
                                  </p:stCondLst>
                                  <p:childTnLst>
                                    <p:animScale>
                                      <p:cBhvr>
                                        <p:cTn id="9" dur="500"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28824" y="946702"/>
            <a:ext cx="9152697" cy="1249845"/>
          </a:xfrm>
          <a:prstGeom prst="rect">
            <a:avLst/>
          </a:prstGeom>
          <a:effectLst/>
        </p:spPr>
        <p:txBody>
          <a:bodyPr vert="horz" lIns="0" tIns="192024" rIns="0" bIns="0" rtlCol="0" anchor="t" anchorCtr="0">
            <a:noAutofit/>
          </a:bodyPr>
          <a:lstStyle/>
          <a:p>
            <a:r>
              <a:rPr lang="en-US" dirty="0"/>
              <a:t>Your title here</a:t>
            </a:r>
          </a:p>
        </p:txBody>
      </p:sp>
      <p:sp>
        <p:nvSpPr>
          <p:cNvPr id="3" name="Текст 2"/>
          <p:cNvSpPr>
            <a:spLocks noGrp="1"/>
          </p:cNvSpPr>
          <p:nvPr>
            <p:ph type="body" idx="1"/>
          </p:nvPr>
        </p:nvSpPr>
        <p:spPr>
          <a:xfrm>
            <a:off x="2028824" y="2514600"/>
            <a:ext cx="9152698" cy="3429000"/>
          </a:xfrm>
          <a:prstGeom prst="rect">
            <a:avLst/>
          </a:prstGeom>
        </p:spPr>
        <p:txBody>
          <a:bodyPr vert="horz" lIns="0" tIns="0" rIns="0" bIns="0" rtlCol="0">
            <a:normAutofit/>
          </a:bodyPr>
          <a:lstStyle/>
          <a:p>
            <a:pPr lvl="0"/>
            <a:r>
              <a:rPr lang="en-US" dirty="0"/>
              <a:t>Write here subtitle</a:t>
            </a:r>
          </a:p>
          <a:p>
            <a:pPr lvl="1"/>
            <a:r>
              <a:rPr lang="en-US" dirty="0"/>
              <a:t>Write here subtitle</a:t>
            </a:r>
          </a:p>
          <a:p>
            <a:pPr lvl="1"/>
            <a:r>
              <a:rPr lang="en-US" dirty="0"/>
              <a:t>Write here subtitle</a:t>
            </a:r>
          </a:p>
          <a:p>
            <a:pPr lvl="2"/>
            <a:r>
              <a:rPr lang="en-US" dirty="0"/>
              <a:t>Write here text</a:t>
            </a:r>
          </a:p>
          <a:p>
            <a:pPr lvl="3"/>
            <a:r>
              <a:rPr lang="en-US" dirty="0"/>
              <a:t>Write here text</a:t>
            </a:r>
          </a:p>
          <a:p>
            <a:pPr lvl="4"/>
            <a:r>
              <a:rPr lang="en-US" dirty="0"/>
              <a:t>Write here text </a:t>
            </a:r>
          </a:p>
        </p:txBody>
      </p:sp>
      <p:sp>
        <p:nvSpPr>
          <p:cNvPr id="14" name="Rectangle 13"/>
          <p:cNvSpPr/>
          <p:nvPr userDrawn="1"/>
        </p:nvSpPr>
        <p:spPr>
          <a:xfrm>
            <a:off x="0" y="6291470"/>
            <a:ext cx="1003853" cy="56652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userDrawn="1"/>
        </p:nvSpPr>
        <p:spPr>
          <a:xfrm rot="16200000">
            <a:off x="-658190" y="887375"/>
            <a:ext cx="2289603" cy="230832"/>
          </a:xfrm>
          <a:prstGeom prst="rect">
            <a:avLst/>
          </a:prstGeom>
          <a:noFill/>
        </p:spPr>
        <p:txBody>
          <a:bodyPr wrap="square" rtlCol="0">
            <a:spAutoFit/>
          </a:bodyPr>
          <a:lstStyle/>
          <a:p>
            <a:pPr algn="l"/>
            <a:r>
              <a:rPr lang="en-US" sz="900" b="1" i="0" dirty="0">
                <a:solidFill>
                  <a:schemeClr val="tx1"/>
                </a:solidFill>
                <a:latin typeface="Calibri" panose="020F0502020204030204" pitchFamily="34" charset="0"/>
                <a:ea typeface="Montserrat SemiBold" charset="0"/>
                <a:cs typeface="Calibri" panose="020F0502020204030204" pitchFamily="34" charset="0"/>
              </a:rPr>
              <a:t>ROAD VEHICLE STANDARDS</a:t>
            </a:r>
          </a:p>
        </p:txBody>
      </p:sp>
      <p:sp>
        <p:nvSpPr>
          <p:cNvPr id="26" name="Slide Number Placeholder 24"/>
          <p:cNvSpPr txBox="1">
            <a:spLocks/>
          </p:cNvSpPr>
          <p:nvPr userDrawn="1"/>
        </p:nvSpPr>
        <p:spPr>
          <a:xfrm>
            <a:off x="0" y="6376228"/>
            <a:ext cx="1003852" cy="365125"/>
          </a:xfrm>
          <a:prstGeom prst="rect">
            <a:avLst/>
          </a:prstGeom>
        </p:spPr>
        <p:txBody>
          <a:bodyPr vert="horz" lIns="91440" tIns="45720" rIns="91440" bIns="45720" rtlCol="0" anchor="ctr"/>
          <a:lstStyle>
            <a:defPPr>
              <a:defRPr lang="en-US"/>
            </a:defPPr>
            <a:lvl1pPr marL="0" algn="r" defTabSz="914330" rtl="0" eaLnBrk="1" latinLnBrk="0" hangingPunct="1">
              <a:defRPr sz="1200" kern="1200">
                <a:solidFill>
                  <a:schemeClr val="tx1">
                    <a:tint val="75000"/>
                  </a:schemeClr>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pPr algn="ctr"/>
            <a:fld id="{36C48702-E445-134E-B960-6F692773524F}" type="slidenum">
              <a:rPr lang="en-US" sz="800" b="1" i="0" smtClean="0">
                <a:solidFill>
                  <a:schemeClr val="tx1"/>
                </a:solidFill>
                <a:latin typeface="Open Sans SemiBold" charset="0"/>
                <a:ea typeface="Open Sans SemiBold" charset="0"/>
                <a:cs typeface="Open Sans SemiBold" charset="0"/>
              </a:rPr>
              <a:pPr algn="ctr"/>
              <a:t>‹#›</a:t>
            </a:fld>
            <a:endParaRPr lang="en-US" sz="800" b="1" i="0" dirty="0">
              <a:solidFill>
                <a:schemeClr val="tx1"/>
              </a:solidFill>
              <a:latin typeface="Open Sans SemiBold" charset="0"/>
              <a:ea typeface="Open Sans SemiBold" charset="0"/>
              <a:cs typeface="Open Sans SemiBold" charset="0"/>
            </a:endParaRPr>
          </a:p>
        </p:txBody>
      </p:sp>
    </p:spTree>
    <p:extLst>
      <p:ext uri="{BB962C8B-B14F-4D97-AF65-F5344CB8AC3E}">
        <p14:creationId xmlns:p14="http://schemas.microsoft.com/office/powerpoint/2010/main" val="1377184672"/>
      </p:ext>
    </p:extLst>
  </p:cSld>
  <p:clrMap bg1="lt1" tx1="dk1" bg2="lt2" tx2="dk2" accent1="accent1" accent2="accent2" accent3="accent3" accent4="accent4" accent5="accent5" accent6="accent6" hlink="hlink" folHlink="folHlink"/>
  <p:sldLayoutIdLst>
    <p:sldLayoutId id="2147484032" r:id="rId1"/>
    <p:sldLayoutId id="2147484033" r:id="rId2"/>
    <p:sldLayoutId id="2147484106" r:id="rId3"/>
    <p:sldLayoutId id="2147484104" r:id="rId4"/>
    <p:sldLayoutId id="2147484037" r:id="rId5"/>
    <p:sldLayoutId id="2147484038" r:id="rId6"/>
    <p:sldLayoutId id="2147484103" r:id="rId7"/>
    <p:sldLayoutId id="2147484051" r:id="rId8"/>
    <p:sldLayoutId id="2147484039" r:id="rId9"/>
    <p:sldLayoutId id="2147484040" r:id="rId10"/>
    <p:sldLayoutId id="2147484041" r:id="rId11"/>
    <p:sldLayoutId id="2147484042" r:id="rId12"/>
    <p:sldLayoutId id="2147484043" r:id="rId13"/>
    <p:sldLayoutId id="2147484046" r:id="rId14"/>
    <p:sldLayoutId id="2147484048" r:id="rId15"/>
    <p:sldLayoutId id="2147484101" r:id="rId16"/>
    <p:sldLayoutId id="2147484049" r:id="rId17"/>
    <p:sldLayoutId id="2147484050" r:id="rId18"/>
    <p:sldLayoutId id="2147484076" r:id="rId19"/>
    <p:sldLayoutId id="2147484077" r:id="rId20"/>
    <p:sldLayoutId id="2147484089" r:id="rId21"/>
    <p:sldLayoutId id="2147484102" r:id="rId22"/>
    <p:sldLayoutId id="2147484115" r:id="rId23"/>
    <p:sldLayoutId id="2147484117" r:id="rId24"/>
    <p:sldLayoutId id="2147484118" r:id="rId25"/>
    <p:sldLayoutId id="2147484119" r:id="rId26"/>
    <p:sldLayoutId id="2147484121" r:id="rId27"/>
    <p:sldLayoutId id="2147484136" r:id="rId28"/>
    <p:sldLayoutId id="2147484139" r:id="rId29"/>
    <p:sldLayoutId id="2147484142" r:id="rId30"/>
    <p:sldLayoutId id="2147484143" r:id="rId31"/>
    <p:sldLayoutId id="2147484145" r:id="rId32"/>
    <p:sldLayoutId id="2147484146" r:id="rId33"/>
    <p:sldLayoutId id="2147484148" r:id="rId34"/>
    <p:sldLayoutId id="2147484171" r:id="rId35"/>
    <p:sldLayoutId id="2147484184" r:id="rId36"/>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1" decel="5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p:bldLst>
  </p:timing>
  <p:hf hdr="0" ftr="0" dt="0"/>
  <p:txStyles>
    <p:titleStyle>
      <a:lvl1pPr algn="l" defTabSz="914318" rtl="0" eaLnBrk="1" latinLnBrk="0" hangingPunct="1">
        <a:lnSpc>
          <a:spcPct val="80000"/>
        </a:lnSpc>
        <a:spcBef>
          <a:spcPct val="0"/>
        </a:spcBef>
        <a:buNone/>
        <a:defRPr sz="3600" b="1" i="0" kern="1200" spc="-100" baseline="0">
          <a:solidFill>
            <a:schemeClr val="tx1"/>
          </a:solidFill>
          <a:latin typeface="Calibri" panose="020F0502020204030204" pitchFamily="34" charset="0"/>
          <a:ea typeface="Calibri" panose="020F0502020204030204" pitchFamily="34" charset="0"/>
          <a:cs typeface="Calibri" panose="020F0502020204030204" pitchFamily="34" charset="0"/>
        </a:defRPr>
      </a:lvl1pPr>
    </p:titleStyle>
    <p:bodyStyle>
      <a:lvl1pPr marL="0" indent="0" algn="l" defTabSz="914318" rtl="0" eaLnBrk="1" latinLnBrk="0" hangingPunct="1">
        <a:lnSpc>
          <a:spcPct val="150000"/>
        </a:lnSpc>
        <a:spcBef>
          <a:spcPts val="1000"/>
        </a:spcBef>
        <a:buFont typeface="Arial" panose="020B0604020202020204" pitchFamily="34" charset="0"/>
        <a:buNone/>
        <a:defRPr sz="2800" b="1" kern="1200">
          <a:solidFill>
            <a:schemeClr val="tx1"/>
          </a:solidFill>
          <a:latin typeface="Calibri" panose="020F0502020204030204" pitchFamily="34" charset="0"/>
          <a:ea typeface="+mn-ea"/>
          <a:cs typeface="Calibri" panose="020F0502020204030204" pitchFamily="34" charset="0"/>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chemeClr val="tx1"/>
          </a:solidFill>
          <a:latin typeface="Calibri" panose="020F0502020204030204" pitchFamily="34" charset="0"/>
          <a:ea typeface="+mn-ea"/>
          <a:cs typeface="Calibri" panose="020F0502020204030204" pitchFamily="34" charset="0"/>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Calibri" panose="020F0502020204030204" pitchFamily="34" charset="0"/>
          <a:ea typeface="+mn-ea"/>
          <a:cs typeface="Calibri" panose="020F0502020204030204" pitchFamily="34" charset="0"/>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Calibri" panose="020F0502020204030204" pitchFamily="34" charset="0"/>
          <a:ea typeface="+mn-ea"/>
          <a:cs typeface="Calibri" panose="020F0502020204030204" pitchFamily="34" charset="0"/>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2160">
          <p15:clr>
            <a:srgbClr val="F26B43"/>
          </p15:clr>
        </p15:guide>
        <p15:guide id="14" orient="horz" pos="346" userDrawn="1">
          <p15:clr>
            <a:srgbClr val="F26B43"/>
          </p15:clr>
        </p15:guide>
        <p15:guide id="27" orient="horz" pos="3952" userDrawn="1">
          <p15:clr>
            <a:srgbClr val="F26B43"/>
          </p15:clr>
        </p15:guide>
        <p15:guide id="28" pos="642" userDrawn="1">
          <p15:clr>
            <a:srgbClr val="F26B43"/>
          </p15:clr>
        </p15:guide>
        <p15:guide id="29" pos="7038" userDrawn="1">
          <p15:clr>
            <a:srgbClr val="F26B43"/>
          </p15:clr>
        </p15:guide>
        <p15:guide id="44">
          <p15:clr>
            <a:srgbClr val="F26B43"/>
          </p15:clr>
        </p15:guide>
        <p15:guide id="45" pos="7680">
          <p15:clr>
            <a:srgbClr val="F26B43"/>
          </p15:clr>
        </p15:guide>
        <p15:guide id="46" orient="horz">
          <p15:clr>
            <a:srgbClr val="F26B43"/>
          </p15:clr>
        </p15:guide>
        <p15:guide id="47" orient="horz" pos="4320">
          <p15:clr>
            <a:srgbClr val="F26B43"/>
          </p15:clr>
        </p15:guide>
        <p15:guide id="48" pos="1277" userDrawn="1">
          <p15:clr>
            <a:srgbClr val="F26B43"/>
          </p15:clr>
        </p15:guide>
        <p15:guide id="51" orient="horz" pos="709" userDrawn="1">
          <p15:clr>
            <a:srgbClr val="F26B43"/>
          </p15:clr>
        </p15:guide>
        <p15:guide id="52" pos="191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28824" y="946702"/>
            <a:ext cx="9152697" cy="1249845"/>
          </a:xfrm>
          <a:prstGeom prst="rect">
            <a:avLst/>
          </a:prstGeom>
          <a:effectLst/>
        </p:spPr>
        <p:txBody>
          <a:bodyPr vert="horz" lIns="0" tIns="192024" rIns="0" bIns="0" rtlCol="0" anchor="t" anchorCtr="0">
            <a:noAutofit/>
          </a:bodyPr>
          <a:lstStyle/>
          <a:p>
            <a:r>
              <a:rPr lang="en-US" dirty="0"/>
              <a:t>Your title here</a:t>
            </a:r>
          </a:p>
        </p:txBody>
      </p:sp>
      <p:sp>
        <p:nvSpPr>
          <p:cNvPr id="3" name="Текст 2"/>
          <p:cNvSpPr>
            <a:spLocks noGrp="1"/>
          </p:cNvSpPr>
          <p:nvPr>
            <p:ph type="body" idx="1"/>
          </p:nvPr>
        </p:nvSpPr>
        <p:spPr>
          <a:xfrm>
            <a:off x="2028824" y="2514600"/>
            <a:ext cx="9152698" cy="3429000"/>
          </a:xfrm>
          <a:prstGeom prst="rect">
            <a:avLst/>
          </a:prstGeom>
        </p:spPr>
        <p:txBody>
          <a:bodyPr vert="horz" lIns="0" tIns="0" rIns="0" bIns="0" rtlCol="0">
            <a:normAutofit/>
          </a:bodyPr>
          <a:lstStyle/>
          <a:p>
            <a:pPr lvl="0"/>
            <a:r>
              <a:rPr lang="en-US" dirty="0"/>
              <a:t>Write here subtitle</a:t>
            </a:r>
          </a:p>
          <a:p>
            <a:pPr lvl="1"/>
            <a:r>
              <a:rPr lang="en-US" dirty="0"/>
              <a:t>Write here subtitle</a:t>
            </a:r>
          </a:p>
          <a:p>
            <a:pPr lvl="1"/>
            <a:r>
              <a:rPr lang="en-US" dirty="0"/>
              <a:t>Write here subtitle</a:t>
            </a:r>
          </a:p>
          <a:p>
            <a:pPr lvl="2"/>
            <a:r>
              <a:rPr lang="en-US" dirty="0"/>
              <a:t>Write here text</a:t>
            </a:r>
          </a:p>
          <a:p>
            <a:pPr lvl="3"/>
            <a:r>
              <a:rPr lang="en-US" dirty="0"/>
              <a:t>Write here text</a:t>
            </a:r>
          </a:p>
          <a:p>
            <a:pPr lvl="4"/>
            <a:r>
              <a:rPr lang="en-US" dirty="0"/>
              <a:t>Write here text </a:t>
            </a:r>
          </a:p>
        </p:txBody>
      </p:sp>
      <p:sp>
        <p:nvSpPr>
          <p:cNvPr id="14" name="Rectangle 13"/>
          <p:cNvSpPr/>
          <p:nvPr userDrawn="1"/>
        </p:nvSpPr>
        <p:spPr>
          <a:xfrm>
            <a:off x="11181521" y="6291470"/>
            <a:ext cx="1003853" cy="56652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Slide Number Placeholder 24"/>
          <p:cNvSpPr txBox="1">
            <a:spLocks/>
          </p:cNvSpPr>
          <p:nvPr userDrawn="1"/>
        </p:nvSpPr>
        <p:spPr>
          <a:xfrm>
            <a:off x="11181521" y="6376228"/>
            <a:ext cx="1003852" cy="365125"/>
          </a:xfrm>
          <a:prstGeom prst="rect">
            <a:avLst/>
          </a:prstGeom>
        </p:spPr>
        <p:txBody>
          <a:bodyPr vert="horz" lIns="91440" tIns="45720" rIns="91440" bIns="45720" rtlCol="0" anchor="ctr"/>
          <a:lstStyle>
            <a:defPPr>
              <a:defRPr lang="en-US"/>
            </a:defPPr>
            <a:lvl1pPr marL="0" algn="r" defTabSz="914330" rtl="0" eaLnBrk="1" latinLnBrk="0" hangingPunct="1">
              <a:defRPr sz="1200" kern="1200">
                <a:solidFill>
                  <a:schemeClr val="tx1">
                    <a:tint val="75000"/>
                  </a:schemeClr>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pPr algn="ctr"/>
            <a:fld id="{36C48702-E445-134E-B960-6F692773524F}" type="slidenum">
              <a:rPr lang="en-US" sz="800" b="1" i="0" smtClean="0">
                <a:solidFill>
                  <a:schemeClr val="tx1"/>
                </a:solidFill>
                <a:latin typeface="Open Sans SemiBold" charset="0"/>
                <a:ea typeface="Open Sans SemiBold" charset="0"/>
                <a:cs typeface="Open Sans SemiBold" charset="0"/>
              </a:rPr>
              <a:pPr algn="ctr"/>
              <a:t>‹#›</a:t>
            </a:fld>
            <a:endParaRPr lang="en-US" sz="800" b="1" i="0" dirty="0">
              <a:solidFill>
                <a:schemeClr val="tx1"/>
              </a:solidFill>
              <a:latin typeface="Open Sans SemiBold" charset="0"/>
              <a:ea typeface="Open Sans SemiBold" charset="0"/>
              <a:cs typeface="Open Sans SemiBold" charset="0"/>
            </a:endParaRPr>
          </a:p>
        </p:txBody>
      </p:sp>
    </p:spTree>
    <p:extLst>
      <p:ext uri="{BB962C8B-B14F-4D97-AF65-F5344CB8AC3E}">
        <p14:creationId xmlns:p14="http://schemas.microsoft.com/office/powerpoint/2010/main" val="1130058543"/>
      </p:ext>
    </p:extLst>
  </p:cSld>
  <p:clrMap bg1="lt1" tx1="dk1" bg2="lt2" tx2="dk2" accent1="accent1" accent2="accent2" accent3="accent3" accent4="accent4" accent5="accent5" accent6="accent6" hlink="hlink" folHlink="folHlink"/>
  <p:hf hdr="0" ftr="0" dt="0"/>
  <p:txStyles>
    <p:titleStyle>
      <a:lvl1pPr algn="l" defTabSz="914318" rtl="0" eaLnBrk="1" latinLnBrk="0" hangingPunct="1">
        <a:lnSpc>
          <a:spcPct val="80000"/>
        </a:lnSpc>
        <a:spcBef>
          <a:spcPct val="0"/>
        </a:spcBef>
        <a:buNone/>
        <a:defRPr sz="3600" b="1" i="0" kern="1200" spc="-151" baseline="0">
          <a:solidFill>
            <a:schemeClr val="tx1"/>
          </a:solidFill>
          <a:latin typeface="Calibri" panose="020F0502020204030204" pitchFamily="34" charset="0"/>
          <a:ea typeface="Calibri" panose="020F0502020204030204" pitchFamily="34" charset="0"/>
          <a:cs typeface="Calibri" panose="020F0502020204030204" pitchFamily="34" charset="0"/>
        </a:defRPr>
      </a:lvl1pPr>
    </p:titleStyle>
    <p:bodyStyle>
      <a:lvl1pPr marL="0" indent="0" algn="l" defTabSz="914318" rtl="0" eaLnBrk="1" latinLnBrk="0" hangingPunct="1">
        <a:lnSpc>
          <a:spcPct val="150000"/>
        </a:lnSpc>
        <a:spcBef>
          <a:spcPts val="1000"/>
        </a:spcBef>
        <a:buFont typeface="Arial" panose="020B0604020202020204" pitchFamily="34" charset="0"/>
        <a:buNone/>
        <a:defRPr sz="2800" b="1" kern="1200">
          <a:solidFill>
            <a:schemeClr val="tx1"/>
          </a:solidFill>
          <a:latin typeface="Calibri" panose="020F0502020204030204" pitchFamily="34" charset="0"/>
          <a:ea typeface="+mn-ea"/>
          <a:cs typeface="Calibri" panose="020F0502020204030204" pitchFamily="34" charset="0"/>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chemeClr val="tx1"/>
          </a:solidFill>
          <a:latin typeface="Calibri" panose="020F0502020204030204" pitchFamily="34" charset="0"/>
          <a:ea typeface="+mn-ea"/>
          <a:cs typeface="Calibri" panose="020F0502020204030204" pitchFamily="34" charset="0"/>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Calibri" panose="020F0502020204030204" pitchFamily="34" charset="0"/>
          <a:ea typeface="+mn-ea"/>
          <a:cs typeface="Calibri" panose="020F0502020204030204" pitchFamily="34" charset="0"/>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Calibri" panose="020F0502020204030204" pitchFamily="34" charset="0"/>
          <a:ea typeface="+mn-ea"/>
          <a:cs typeface="Calibri" panose="020F0502020204030204" pitchFamily="34" charset="0"/>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2160">
          <p15:clr>
            <a:srgbClr val="F26B43"/>
          </p15:clr>
        </p15:guide>
        <p15:guide id="14" orient="horz" pos="346">
          <p15:clr>
            <a:srgbClr val="F26B43"/>
          </p15:clr>
        </p15:guide>
        <p15:guide id="27" orient="horz" pos="3952">
          <p15:clr>
            <a:srgbClr val="F26B43"/>
          </p15:clr>
        </p15:guide>
        <p15:guide id="28" pos="642">
          <p15:clr>
            <a:srgbClr val="F26B43"/>
          </p15:clr>
        </p15:guide>
        <p15:guide id="29" pos="7038">
          <p15:clr>
            <a:srgbClr val="F26B43"/>
          </p15:clr>
        </p15:guide>
        <p15:guide id="44">
          <p15:clr>
            <a:srgbClr val="F26B43"/>
          </p15:clr>
        </p15:guide>
        <p15:guide id="45" pos="7680">
          <p15:clr>
            <a:srgbClr val="F26B43"/>
          </p15:clr>
        </p15:guide>
        <p15:guide id="46" orient="horz">
          <p15:clr>
            <a:srgbClr val="F26B43"/>
          </p15:clr>
        </p15:guide>
        <p15:guide id="47" orient="horz" pos="4320">
          <p15:clr>
            <a:srgbClr val="F26B43"/>
          </p15:clr>
        </p15:guide>
        <p15:guide id="48" pos="1277">
          <p15:clr>
            <a:srgbClr val="F26B43"/>
          </p15:clr>
        </p15:guide>
        <p15:guide id="51" orient="horz" pos="709">
          <p15:clr>
            <a:srgbClr val="F26B43"/>
          </p15:clr>
        </p15:guide>
        <p15:guide id="52" pos="1912">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Title 1"/>
          <p:cNvSpPr>
            <a:spLocks noGrp="1"/>
          </p:cNvSpPr>
          <p:nvPr>
            <p:ph type="title"/>
          </p:nvPr>
        </p:nvSpPr>
        <p:spPr>
          <a:xfrm>
            <a:off x="986176" y="2754586"/>
            <a:ext cx="5622013" cy="3363410"/>
          </a:xfrm>
        </p:spPr>
        <p:txBody>
          <a:bodyPr/>
          <a:lstStyle/>
          <a:p>
            <a:pPr algn="l"/>
            <a:r>
              <a:rPr lang="en-US" sz="4800" b="1" dirty="0">
                <a:solidFill>
                  <a:schemeClr val="bg2"/>
                </a:solidFill>
              </a:rPr>
              <a:t>Draft UN Regulation for Driver Drowsiness and Attention Warning Systems</a:t>
            </a:r>
            <a:endParaRPr lang="en-US" sz="4800" dirty="0">
              <a:solidFill>
                <a:schemeClr val="bg2"/>
              </a:solidFill>
            </a:endParaRPr>
          </a:p>
        </p:txBody>
      </p:sp>
      <p:pic>
        <p:nvPicPr>
          <p:cNvPr id="3" name="Picture 2" descr="Department of Infrastructure, Transport, Regional Development, Communications and the Arts" title="Logo">
            <a:extLst>
              <a:ext uri="{FF2B5EF4-FFF2-40B4-BE49-F238E27FC236}">
                <a16:creationId xmlns:a16="http://schemas.microsoft.com/office/drawing/2014/main" id="{BDBFC6C9-1F72-48DB-87D4-BB360CEE7C8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2712" y="1576102"/>
            <a:ext cx="4271137" cy="783640"/>
          </a:xfrm>
          <a:prstGeom prst="rect">
            <a:avLst/>
          </a:prstGeom>
        </p:spPr>
      </p:pic>
    </p:spTree>
    <p:extLst>
      <p:ext uri="{BB962C8B-B14F-4D97-AF65-F5344CB8AC3E}">
        <p14:creationId xmlns:p14="http://schemas.microsoft.com/office/powerpoint/2010/main" val="11100897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39" y="961751"/>
            <a:ext cx="10616924" cy="604498"/>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Provisions for periodic technical inspection</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215390" y="1960585"/>
            <a:ext cx="9015026" cy="3746145"/>
          </a:xfrm>
          <a:prstGeom prst="rect">
            <a:avLst/>
          </a:prstGeom>
          <a:noFill/>
        </p:spPr>
        <p:txBody>
          <a:bodyPr wrap="square" lIns="0" tIns="36000" rIns="216000" bIns="36000" rtlCol="0">
            <a:spAutoFit/>
          </a:bodyPr>
          <a:lstStyle/>
          <a:p>
            <a:pPr>
              <a:lnSpc>
                <a:spcPct val="130000"/>
              </a:lnSpc>
              <a:spcBef>
                <a:spcPts val="600"/>
              </a:spcBef>
              <a:spcAft>
                <a:spcPts val="1200"/>
              </a:spcAft>
            </a:pPr>
            <a:r>
              <a:rPr lang="en-AU" b="1" dirty="0">
                <a:latin typeface="Calibri" panose="020F0502020204030204" pitchFamily="34" charset="0"/>
                <a:cs typeface="Calibri" panose="020F0502020204030204" pitchFamily="34" charset="0"/>
              </a:rPr>
              <a:t>This section has been drafted to cover the same details as the “provisions for periodic roadworthiness tests” in paragraph 3.6 of Part 1 (technical requirements for DDAW systems) of Annex 1 to the COMMISSION DELEGATED REGULATION (EU) 2021/1341. </a:t>
            </a:r>
          </a:p>
          <a:p>
            <a:pPr>
              <a:lnSpc>
                <a:spcPct val="130000"/>
              </a:lnSpc>
              <a:spcBef>
                <a:spcPts val="600"/>
              </a:spcBef>
              <a:spcAft>
                <a:spcPts val="1200"/>
              </a:spcAft>
            </a:pPr>
            <a:r>
              <a:rPr lang="en-AU" b="1" dirty="0">
                <a:latin typeface="Calibri" panose="020F0502020204030204" pitchFamily="34" charset="0"/>
                <a:cs typeface="Calibri" panose="020F0502020204030204" pitchFamily="34" charset="0"/>
              </a:rPr>
              <a:t>More detailed and EU specific cross-references to Annex III of Directive 2014/45/EU of the European Parliament and Article 6 of Commission Implementing Regulation (EU) 2019/621 have been removed.</a:t>
            </a:r>
          </a:p>
          <a:p>
            <a:pPr>
              <a:lnSpc>
                <a:spcPct val="130000"/>
              </a:lnSpc>
              <a:spcBef>
                <a:spcPts val="600"/>
              </a:spcBef>
              <a:spcAft>
                <a:spcPts val="1200"/>
              </a:spcAft>
            </a:pPr>
            <a:r>
              <a:rPr lang="en-AU" b="1" dirty="0">
                <a:latin typeface="Calibri" panose="020F0502020204030204" pitchFamily="34" charset="0"/>
                <a:cs typeface="Calibri" panose="020F0502020204030204" pitchFamily="34" charset="0"/>
              </a:rPr>
              <a:t>This section is still more detailed than other UN Regulations such as UN R151 (blind spot information system), UN R159 (moving off information system), and UN R171 (DCAS). Most similar in level of detail to UN R152 (advanced emergency braking). </a:t>
            </a:r>
          </a:p>
        </p:txBody>
      </p:sp>
    </p:spTree>
    <p:extLst>
      <p:ext uri="{BB962C8B-B14F-4D97-AF65-F5344CB8AC3E}">
        <p14:creationId xmlns:p14="http://schemas.microsoft.com/office/powerpoint/2010/main" val="570543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39" y="1000221"/>
            <a:ext cx="9059727" cy="710887"/>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Other minor edits </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238362" y="1964121"/>
            <a:ext cx="9924564" cy="2989014"/>
          </a:xfrm>
          <a:prstGeom prst="rect">
            <a:avLst/>
          </a:prstGeom>
          <a:noFill/>
        </p:spPr>
        <p:txBody>
          <a:bodyPr wrap="square" lIns="0" tIns="36000" rIns="216000" bIns="36000" rtlCol="0">
            <a:spAutoFit/>
          </a:bodyPr>
          <a:lstStyle/>
          <a:p>
            <a:pPr marL="285750" indent="-285750">
              <a:lnSpc>
                <a:spcPct val="130000"/>
              </a:lnSpc>
              <a:spcBef>
                <a:spcPts val="600"/>
              </a:spcBef>
              <a:buFont typeface="Arial" panose="020B0604020202020204" pitchFamily="34" charset="0"/>
              <a:buChar char="•"/>
            </a:pPr>
            <a:r>
              <a:rPr lang="en-AU" b="1" dirty="0">
                <a:latin typeface="Calibri" panose="020F0502020204030204" pitchFamily="34" charset="0"/>
                <a:cs typeface="Calibri" panose="020F0502020204030204" pitchFamily="34" charset="0"/>
              </a:rPr>
              <a:t>Annex 3 has minor changes to further differentiate on the submission of primary and secondary metrics, which needs to be checked by the IWG</a:t>
            </a:r>
          </a:p>
          <a:p>
            <a:pPr marL="742915" lvl="1" indent="-285750">
              <a:lnSpc>
                <a:spcPct val="130000"/>
              </a:lnSpc>
              <a:spcBef>
                <a:spcPts val="600"/>
              </a:spcBef>
              <a:buFont typeface="Arial" panose="020B0604020202020204" pitchFamily="34" charset="0"/>
              <a:buChar char="•"/>
            </a:pPr>
            <a:r>
              <a:rPr lang="en-AU" sz="1400" dirty="0"/>
              <a:t>Note: Part 3 (assessment and verification procedures) of Annex 1 to the COMMISSION DELEGATED REGULATION (EU) 2021/1341 requires the manufacturer to provide primary and secondary metrics as part of the documentation package to both the approval authority and the technical service, but also states “the list of any secondary metrics will not be passed on from the technical service to the approval authority”. </a:t>
            </a:r>
          </a:p>
          <a:p>
            <a:pPr marL="285750" indent="-285750">
              <a:lnSpc>
                <a:spcPct val="130000"/>
              </a:lnSpc>
              <a:spcBef>
                <a:spcPts val="1200"/>
              </a:spcBef>
              <a:buFont typeface="Arial" panose="020B0604020202020204" pitchFamily="34" charset="0"/>
              <a:buChar char="•"/>
            </a:pPr>
            <a:r>
              <a:rPr lang="en-AU" b="1" dirty="0">
                <a:latin typeface="Calibri" panose="020F0502020204030204" pitchFamily="34" charset="0"/>
                <a:cs typeface="Calibri" panose="020F0502020204030204" pitchFamily="34" charset="0"/>
              </a:rPr>
              <a:t>Some further clarification with a cross-reference has been added in paragraph 2(f) of Annex 4</a:t>
            </a:r>
          </a:p>
          <a:p>
            <a:pPr marL="285750" indent="-285750">
              <a:lnSpc>
                <a:spcPct val="130000"/>
              </a:lnSpc>
              <a:spcBef>
                <a:spcPts val="1200"/>
              </a:spcBef>
              <a:buFont typeface="Arial" panose="020B0604020202020204" pitchFamily="34" charset="0"/>
              <a:buChar char="•"/>
            </a:pPr>
            <a:r>
              <a:rPr lang="en-AU" b="1" dirty="0">
                <a:latin typeface="Calibri" panose="020F0502020204030204" pitchFamily="34" charset="0"/>
                <a:cs typeface="Calibri" panose="020F0502020204030204" pitchFamily="34" charset="0"/>
              </a:rPr>
              <a:t>In Annex 4 – Appendix 1, ‘raters’ has been changed to ‘assessors’ (spell-check does not like ‘raters’)</a:t>
            </a:r>
            <a:endParaRPr lang="en-US" sz="2000" dirty="0">
              <a:solidFill>
                <a:schemeClr val="tx1">
                  <a:alpha val="7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21150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40" y="1489105"/>
            <a:ext cx="5920196" cy="1009166"/>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Grammatical edits</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215390" y="2755347"/>
            <a:ext cx="9855381" cy="763790"/>
          </a:xfrm>
          <a:prstGeom prst="rect">
            <a:avLst/>
          </a:prstGeom>
          <a:noFill/>
        </p:spPr>
        <p:txBody>
          <a:bodyPr wrap="square" lIns="0" tIns="36000" rIns="216000" bIns="36000" rtlCol="0">
            <a:spAutoFit/>
          </a:bodyPr>
          <a:lstStyle/>
          <a:p>
            <a:pPr>
              <a:lnSpc>
                <a:spcPct val="130000"/>
              </a:lnSpc>
              <a:spcBef>
                <a:spcPts val="600"/>
              </a:spcBef>
            </a:pPr>
            <a:r>
              <a:rPr lang="en-AU" b="1" dirty="0">
                <a:latin typeface="Calibri" panose="020F0502020204030204" pitchFamily="34" charset="0"/>
                <a:cs typeface="Calibri" panose="020F0502020204030204" pitchFamily="34" charset="0"/>
              </a:rPr>
              <a:t>Some minor changes have been made throughout the draft UN Regulation to make some terms plural, add or remove commas/apostrophes, etc.</a:t>
            </a:r>
            <a:endParaRPr lang="en-US" sz="2000" dirty="0">
              <a:solidFill>
                <a:schemeClr val="tx1">
                  <a:alpha val="7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84452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39" y="1000221"/>
            <a:ext cx="9059727" cy="710887"/>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Other questions</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238362" y="1964121"/>
            <a:ext cx="9924564" cy="4500197"/>
          </a:xfrm>
          <a:prstGeom prst="rect">
            <a:avLst/>
          </a:prstGeom>
          <a:noFill/>
        </p:spPr>
        <p:txBody>
          <a:bodyPr wrap="square" lIns="0" tIns="36000" rIns="216000" bIns="36000" rtlCol="0">
            <a:spAutoFit/>
          </a:bodyPr>
          <a:lstStyle/>
          <a:p>
            <a:pPr marL="285750" indent="-285750">
              <a:lnSpc>
                <a:spcPct val="130000"/>
              </a:lnSpc>
              <a:spcBef>
                <a:spcPts val="600"/>
              </a:spcBef>
              <a:buFont typeface="Arial" panose="020B0604020202020204" pitchFamily="34" charset="0"/>
              <a:buChar char="•"/>
            </a:pPr>
            <a:r>
              <a:rPr lang="en-AU" b="1" dirty="0">
                <a:latin typeface="Calibri" panose="020F0502020204030204" pitchFamily="34" charset="0"/>
                <a:cs typeface="Calibri" panose="020F0502020204030204" pitchFamily="34" charset="0"/>
              </a:rPr>
              <a:t>Should the draft UN Regulation include an if fitted provision? For example, UN R151 includes the following:</a:t>
            </a:r>
          </a:p>
          <a:p>
            <a:pPr marL="742915" lvl="1" indent="-285750">
              <a:lnSpc>
                <a:spcPct val="130000"/>
              </a:lnSpc>
              <a:spcBef>
                <a:spcPts val="600"/>
              </a:spcBef>
              <a:buFont typeface="Arial" panose="020B0604020202020204" pitchFamily="34" charset="0"/>
              <a:buChar char="•"/>
            </a:pPr>
            <a:r>
              <a:rPr lang="en-AU" sz="1400" dirty="0"/>
              <a:t>Any vehicle fitted with a BSIS complying with the definition of paragraph 2.3. above shall meet the requirements contained in paragraphs 5.2. to 5.7. of this Regulation.</a:t>
            </a:r>
          </a:p>
          <a:p>
            <a:pPr marL="285750" indent="-285750">
              <a:lnSpc>
                <a:spcPct val="130000"/>
              </a:lnSpc>
              <a:spcBef>
                <a:spcPts val="600"/>
              </a:spcBef>
              <a:buFont typeface="Arial" panose="020B0604020202020204" pitchFamily="34" charset="0"/>
              <a:buChar char="•"/>
            </a:pPr>
            <a:r>
              <a:rPr lang="en-US" b="1" dirty="0">
                <a:latin typeface="Calibri" panose="020F0502020204030204" pitchFamily="34" charset="0"/>
                <a:cs typeface="Calibri" panose="020F0502020204030204" pitchFamily="34" charset="0"/>
              </a:rPr>
              <a:t>For the current draft UN Regulation, the following could be added as a new paragraph 5.1:</a:t>
            </a:r>
          </a:p>
          <a:p>
            <a:pPr marL="742915" lvl="1" indent="-285750">
              <a:lnSpc>
                <a:spcPct val="130000"/>
              </a:lnSpc>
              <a:spcBef>
                <a:spcPts val="600"/>
              </a:spcBef>
              <a:buFont typeface="Arial" panose="020B0604020202020204" pitchFamily="34" charset="0"/>
              <a:buChar char="•"/>
            </a:pPr>
            <a:r>
              <a:rPr lang="en-AU" sz="1400" dirty="0"/>
              <a:t>Any vehicle fitted with a DDAW system complying with the definition of paragraph 2.4. above, shall meet the requirements contained in paragraphs 5.2. to 5.9. of this Regulation.</a:t>
            </a:r>
          </a:p>
          <a:p>
            <a:pPr lvl="1">
              <a:lnSpc>
                <a:spcPct val="130000"/>
              </a:lnSpc>
              <a:spcBef>
                <a:spcPts val="600"/>
              </a:spcBef>
            </a:pPr>
            <a:endParaRPr lang="en-AU" sz="1400" dirty="0"/>
          </a:p>
          <a:p>
            <a:pPr lvl="1">
              <a:lnSpc>
                <a:spcPct val="130000"/>
              </a:lnSpc>
              <a:spcBef>
                <a:spcPts val="600"/>
              </a:spcBef>
            </a:pPr>
            <a:r>
              <a:rPr lang="en-AU" sz="1400" dirty="0"/>
              <a:t>Note: The current paragraphs 5.1 to 5.8 would need to be re-numbered as paragraphs 5.2 to 5.9. </a:t>
            </a:r>
          </a:p>
          <a:p>
            <a:pPr marL="285750" lvl="1" indent="-285750">
              <a:lnSpc>
                <a:spcPct val="130000"/>
              </a:lnSpc>
              <a:spcBef>
                <a:spcPts val="1800"/>
              </a:spcBef>
              <a:spcAft>
                <a:spcPts val="600"/>
              </a:spcAft>
              <a:buFont typeface="Arial" panose="020B0604020202020204" pitchFamily="34" charset="0"/>
              <a:buChar char="•"/>
            </a:pPr>
            <a:r>
              <a:rPr lang="en-AU" b="1" dirty="0">
                <a:latin typeface="Calibri" panose="020F0502020204030204" pitchFamily="34" charset="0"/>
                <a:cs typeface="Calibri" panose="020F0502020204030204" pitchFamily="34" charset="0"/>
              </a:rPr>
              <a:t>GRSG has included requirements for other vehicle systems to meet the technical requirements of UN R10 (Electromagnetic compatibility) and/or UN R155 (Cybersecurity). Should this be considered for this draft UN Regulation?</a:t>
            </a:r>
            <a:endParaRPr lang="en-US"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59677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39" y="1000221"/>
            <a:ext cx="9059727" cy="710887"/>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Other questions (continued)</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238362" y="1964121"/>
            <a:ext cx="9924564" cy="4041931"/>
          </a:xfrm>
          <a:prstGeom prst="rect">
            <a:avLst/>
          </a:prstGeom>
          <a:noFill/>
        </p:spPr>
        <p:txBody>
          <a:bodyPr wrap="square" lIns="0" tIns="36000" rIns="216000" bIns="36000" rtlCol="0">
            <a:spAutoFit/>
          </a:bodyPr>
          <a:lstStyle/>
          <a:p>
            <a:pPr marL="285750" indent="-285750">
              <a:lnSpc>
                <a:spcPct val="130000"/>
              </a:lnSpc>
              <a:spcBef>
                <a:spcPts val="600"/>
              </a:spcBef>
              <a:buFont typeface="Arial" panose="020B0604020202020204" pitchFamily="34" charset="0"/>
              <a:buChar char="•"/>
            </a:pPr>
            <a:r>
              <a:rPr lang="en-AU" b="1" dirty="0">
                <a:latin typeface="Calibri" panose="020F0502020204030204" pitchFamily="34" charset="0"/>
                <a:cs typeface="Calibri" panose="020F0502020204030204" pitchFamily="34" charset="0"/>
              </a:rPr>
              <a:t>Should paragraph 5.5 (monitoring driver drowsiness) be updated to more clearly allow for direct means to be used to measure driver drowsiness?</a:t>
            </a:r>
          </a:p>
          <a:p>
            <a:pPr marL="285750" indent="-285750">
              <a:lnSpc>
                <a:spcPct val="130000"/>
              </a:lnSpc>
              <a:spcBef>
                <a:spcPts val="600"/>
              </a:spcBef>
              <a:buFont typeface="Arial" panose="020B0604020202020204" pitchFamily="34" charset="0"/>
              <a:buChar char="•"/>
            </a:pPr>
            <a:r>
              <a:rPr lang="en-US" b="1" dirty="0">
                <a:latin typeface="Calibri" panose="020F0502020204030204" pitchFamily="34" charset="0"/>
                <a:cs typeface="Calibri" panose="020F0502020204030204" pitchFamily="34" charset="0"/>
              </a:rPr>
              <a:t>Should the automatic de-activation provisions in paragraph 5.3.1 be updated to more closely follow the automatic de-activation provisions in the </a:t>
            </a:r>
            <a:r>
              <a:rPr lang="en-AU" b="1" dirty="0">
                <a:latin typeface="Calibri" panose="020F0502020204030204" pitchFamily="34" charset="0"/>
                <a:cs typeface="Calibri" panose="020F0502020204030204" pitchFamily="34" charset="0"/>
              </a:rPr>
              <a:t>COMMISSION DELEGATED REGULATION (EU) 2023/2590 (advanced driver distraction warning systems)?</a:t>
            </a:r>
          </a:p>
          <a:p>
            <a:pPr marL="742915" lvl="1" indent="-285750">
              <a:lnSpc>
                <a:spcPct val="130000"/>
              </a:lnSpc>
              <a:spcBef>
                <a:spcPts val="600"/>
              </a:spcBef>
              <a:buFont typeface="Arial" panose="020B0604020202020204" pitchFamily="34" charset="0"/>
              <a:buChar char="•"/>
            </a:pPr>
            <a:r>
              <a:rPr lang="en-US" sz="1400" dirty="0"/>
              <a:t>The drowsiness regulation allows </a:t>
            </a:r>
            <a:r>
              <a:rPr lang="en-AU" sz="1400" dirty="0"/>
              <a:t>for automatic de-activation in the situations pre-defined by the manufacturer – such situations include, for instance, the deactivation of the warnings by the driver.</a:t>
            </a:r>
          </a:p>
          <a:p>
            <a:pPr marL="742915" lvl="1" indent="-285750">
              <a:lnSpc>
                <a:spcPct val="130000"/>
              </a:lnSpc>
              <a:spcBef>
                <a:spcPts val="600"/>
              </a:spcBef>
              <a:buFont typeface="Arial" panose="020B0604020202020204" pitchFamily="34" charset="0"/>
              <a:buChar char="•"/>
            </a:pPr>
            <a:r>
              <a:rPr lang="en-AU" sz="1400" dirty="0"/>
              <a:t>The distraction regulation allows for automatic de-activation in the situations pre-defined by the manufacturer, specifically in situations: (a) when another system takes over the entire dynamic driving task on a sustained basis and is supported with an appropriate driver monitoring system; and (b) when a driver-operated vehicle system, assisting a human driver in controlling the longitudinal and lateral motion on a sustained basis, is active and contains an appropriate driver monitoring system.</a:t>
            </a:r>
            <a:endParaRPr lang="en-US" sz="1400" dirty="0"/>
          </a:p>
        </p:txBody>
      </p:sp>
    </p:spTree>
    <p:extLst>
      <p:ext uri="{BB962C8B-B14F-4D97-AF65-F5344CB8AC3E}">
        <p14:creationId xmlns:p14="http://schemas.microsoft.com/office/powerpoint/2010/main" val="267099915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a:extLst>
              <a:ext uri="{FF2B5EF4-FFF2-40B4-BE49-F238E27FC236}">
                <a16:creationId xmlns:a16="http://schemas.microsoft.com/office/drawing/2014/main" id="{9C7A4DAC-234B-40A8-BFE4-C0334C0A9ED8}"/>
              </a:ext>
            </a:extLst>
          </p:cNvPr>
          <p:cNvSpPr txBox="1">
            <a:spLocks/>
          </p:cNvSpPr>
          <p:nvPr/>
        </p:nvSpPr>
        <p:spPr>
          <a:xfrm>
            <a:off x="1019175" y="2918377"/>
            <a:ext cx="10153650" cy="872573"/>
          </a:xfrm>
          <a:prstGeom prst="rect">
            <a:avLst/>
          </a:prstGeom>
          <a:noFill/>
        </p:spPr>
        <p:txBody>
          <a:bodyPr lIns="0" tIns="0" rIns="0" bIns="0"/>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pPr marL="0" marR="0" lvl="0" indent="0" algn="ctr" defTabSz="914318" rtl="0" eaLnBrk="1" fontAlgn="auto" latinLnBrk="0" hangingPunct="1">
              <a:lnSpc>
                <a:spcPct val="80000"/>
              </a:lnSpc>
              <a:spcBef>
                <a:spcPct val="0"/>
              </a:spcBef>
              <a:spcAft>
                <a:spcPts val="0"/>
              </a:spcAft>
              <a:buClrTx/>
              <a:buSzTx/>
              <a:buFontTx/>
              <a:buNone/>
              <a:tabLst/>
              <a:defRPr/>
            </a:pPr>
            <a:r>
              <a:rPr kumimoji="0" lang="en-US" sz="8800" b="1" i="0" u="none" strike="noStrike" kern="1200" cap="none" spc="-100" normalizeH="0" baseline="0" noProof="0" dirty="0">
                <a:ln>
                  <a:noFill/>
                </a:ln>
                <a:solidFill>
                  <a:schemeClr val="bg2"/>
                </a:solidFill>
                <a:effectLst/>
                <a:uLnTx/>
                <a:uFillTx/>
                <a:latin typeface="Montserrat Bold"/>
                <a:ea typeface="Montserrat" charset="0"/>
                <a:cs typeface="Montserrat" charset="0"/>
              </a:rPr>
              <a:t>thank you</a:t>
            </a:r>
          </a:p>
        </p:txBody>
      </p:sp>
      <p:sp>
        <p:nvSpPr>
          <p:cNvPr id="11" name="TextBox 10">
            <a:extLst>
              <a:ext uri="{FF2B5EF4-FFF2-40B4-BE49-F238E27FC236}">
                <a16:creationId xmlns:a16="http://schemas.microsoft.com/office/drawing/2014/main" id="{A04B8995-8FF8-48B5-9DFC-765A5C9F693B}"/>
              </a:ext>
            </a:extLst>
          </p:cNvPr>
          <p:cNvSpPr txBox="1"/>
          <p:nvPr/>
        </p:nvSpPr>
        <p:spPr>
          <a:xfrm>
            <a:off x="4269070" y="5358635"/>
            <a:ext cx="3824638" cy="461665"/>
          </a:xfrm>
          <a:prstGeom prst="rect">
            <a:avLst/>
          </a:prstGeom>
          <a:noFill/>
        </p:spPr>
        <p:txBody>
          <a:bodyPr wrap="none" rtlCol="0">
            <a:spAutoFit/>
          </a:bodyPr>
          <a:lstStyle/>
          <a:p>
            <a:pPr algn="ctr"/>
            <a:r>
              <a:rPr lang="en-US" sz="1200" dirty="0">
                <a:solidFill>
                  <a:schemeClr val="accent5"/>
                </a:solidFill>
                <a:ea typeface="Montserrat SemiBold" charset="0"/>
                <a:cs typeface="Montserrat SemiBold" charset="0"/>
              </a:rPr>
              <a:t>Department of Infrastructure, Transport, </a:t>
            </a:r>
            <a:br>
              <a:rPr lang="en-US" sz="1200" dirty="0">
                <a:solidFill>
                  <a:schemeClr val="accent5"/>
                </a:solidFill>
                <a:ea typeface="Montserrat SemiBold" charset="0"/>
                <a:cs typeface="Montserrat SemiBold" charset="0"/>
              </a:rPr>
            </a:br>
            <a:r>
              <a:rPr lang="en-US" sz="1200" dirty="0">
                <a:solidFill>
                  <a:schemeClr val="accent5"/>
                </a:solidFill>
                <a:ea typeface="Montserrat SemiBold" charset="0"/>
                <a:cs typeface="Montserrat SemiBold" charset="0"/>
              </a:rPr>
              <a:t>Regional Development, Communications and the Arts</a:t>
            </a:r>
            <a:endParaRPr lang="en-US" sz="1200" i="0" dirty="0">
              <a:solidFill>
                <a:schemeClr val="accent5"/>
              </a:solidFill>
              <a:ea typeface="Montserrat SemiBold" charset="0"/>
              <a:cs typeface="Montserrat SemiBold" charset="0"/>
            </a:endParaRPr>
          </a:p>
        </p:txBody>
      </p:sp>
    </p:spTree>
    <p:extLst>
      <p:ext uri="{BB962C8B-B14F-4D97-AF65-F5344CB8AC3E}">
        <p14:creationId xmlns:p14="http://schemas.microsoft.com/office/powerpoint/2010/main" val="3609249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30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par>
                                <p:cTn id="13" presetID="6" presetClass="emph" presetSubtype="0" accel="50000" decel="50000" autoRev="1" fill="hold" grpId="1" nodeType="withEffect">
                                  <p:stCondLst>
                                    <p:cond delay="300"/>
                                  </p:stCondLst>
                                  <p:childTnLst>
                                    <p:animScale>
                                      <p:cBhvr>
                                        <p:cTn id="14" dur="500" fill="hold"/>
                                        <p:tgtEl>
                                          <p:spTgt spid="8"/>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25834" y="638082"/>
            <a:ext cx="5920196" cy="665620"/>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Structure of the draft</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043940" y="1379222"/>
            <a:ext cx="9855381" cy="4940318"/>
          </a:xfrm>
          <a:prstGeom prst="rect">
            <a:avLst/>
          </a:prstGeom>
          <a:noFill/>
        </p:spPr>
        <p:txBody>
          <a:bodyPr wrap="square" lIns="0" tIns="36000" rIns="216000" bIns="36000" rtlCol="0">
            <a:spAutoFit/>
          </a:bodyPr>
          <a:lstStyle/>
          <a:p>
            <a:pPr>
              <a:lnSpc>
                <a:spcPct val="130000"/>
              </a:lnSpc>
              <a:spcBef>
                <a:spcPts val="600"/>
              </a:spcBef>
              <a:spcAft>
                <a:spcPts val="600"/>
              </a:spcAft>
            </a:pPr>
            <a:r>
              <a:rPr lang="en-AU" b="1" dirty="0">
                <a:latin typeface="Calibri" panose="020F0502020204030204" pitchFamily="34" charset="0"/>
                <a:cs typeface="Calibri" panose="020F0502020204030204" pitchFamily="34" charset="0"/>
              </a:rPr>
              <a:t>Part 1 (technical requirements for DDAW systems) of Annex 1 to the COMMISSION DELEGATED REGULATION (EU) 2021/1341 has been included in paragraph 2 (definitions) and paragraph 5 (technical requirements) of the draft UN Regulation.</a:t>
            </a:r>
          </a:p>
          <a:p>
            <a:pPr>
              <a:lnSpc>
                <a:spcPct val="130000"/>
              </a:lnSpc>
              <a:spcBef>
                <a:spcPts val="600"/>
              </a:spcBef>
              <a:spcAft>
                <a:spcPts val="600"/>
              </a:spcAft>
            </a:pPr>
            <a:r>
              <a:rPr lang="en-AU" b="1" dirty="0">
                <a:latin typeface="Calibri" panose="020F0502020204030204" pitchFamily="34" charset="0"/>
                <a:cs typeface="Calibri" panose="020F0502020204030204" pitchFamily="34" charset="0"/>
              </a:rPr>
              <a:t>Part 2 (test procedures) of Annex 1 to the COMMISSION DELEGATED REGULATION (EU) 2021/1341 has been included in Annex 4 – Appendix 1 of the draft UN Regulation.</a:t>
            </a:r>
          </a:p>
          <a:p>
            <a:pPr>
              <a:lnSpc>
                <a:spcPct val="130000"/>
              </a:lnSpc>
              <a:spcBef>
                <a:spcPts val="600"/>
              </a:spcBef>
            </a:pPr>
            <a:r>
              <a:rPr lang="en-AU" b="1" dirty="0">
                <a:latin typeface="Calibri" panose="020F0502020204030204" pitchFamily="34" charset="0"/>
                <a:cs typeface="Calibri" panose="020F0502020204030204" pitchFamily="34" charset="0"/>
              </a:rPr>
              <a:t>Part 3 (assessment and verification procedures) of Annex 1 to the COMMISSION DELEGATED REGULATION (EU) 2021/1341</a:t>
            </a:r>
          </a:p>
          <a:p>
            <a:pPr marL="742915" lvl="1" indent="-285750">
              <a:lnSpc>
                <a:spcPct val="130000"/>
              </a:lnSpc>
              <a:spcBef>
                <a:spcPts val="600"/>
              </a:spcBef>
              <a:buFont typeface="Arial" panose="020B0604020202020204" pitchFamily="34" charset="0"/>
              <a:buChar char="•"/>
            </a:pPr>
            <a:r>
              <a:rPr lang="en-AU" sz="1400" dirty="0"/>
              <a:t>Paragraph 1.1 (system functionality) has been included in Annex 3 of the draft UN Regulation.</a:t>
            </a:r>
          </a:p>
          <a:p>
            <a:pPr marL="742915" lvl="1" indent="-285750">
              <a:lnSpc>
                <a:spcPct val="130000"/>
              </a:lnSpc>
              <a:spcBef>
                <a:spcPts val="600"/>
              </a:spcBef>
              <a:buFont typeface="Arial" panose="020B0604020202020204" pitchFamily="34" charset="0"/>
              <a:buChar char="•"/>
            </a:pPr>
            <a:r>
              <a:rPr lang="en-AU" sz="1400" dirty="0"/>
              <a:t>Paragraph 1.2 (system validation/effectiveness) has been included in Annex 4 of the draft UN Regulation </a:t>
            </a:r>
            <a:br>
              <a:rPr lang="en-AU" sz="1400" dirty="0"/>
            </a:br>
            <a:r>
              <a:rPr lang="en-AU" sz="1400" dirty="0"/>
              <a:t>(which is supported by the testing by the manufacturer to Annex 4 – Appendix 1).</a:t>
            </a:r>
          </a:p>
          <a:p>
            <a:pPr marL="742915" lvl="1" indent="-285750">
              <a:lnSpc>
                <a:spcPct val="130000"/>
              </a:lnSpc>
              <a:spcBef>
                <a:spcPts val="600"/>
              </a:spcBef>
              <a:buFont typeface="Arial" panose="020B0604020202020204" pitchFamily="34" charset="0"/>
              <a:buChar char="•"/>
            </a:pPr>
            <a:r>
              <a:rPr lang="en-AU" sz="1400" dirty="0"/>
              <a:t>Paragraph 2 (assessment by the technical service) has been included in Annex 5 of the draft </a:t>
            </a:r>
            <a:br>
              <a:rPr lang="en-AU" sz="1400" dirty="0"/>
            </a:br>
            <a:r>
              <a:rPr lang="en-AU" sz="1400" dirty="0"/>
              <a:t>UN Regulation. </a:t>
            </a:r>
          </a:p>
          <a:p>
            <a:pPr>
              <a:lnSpc>
                <a:spcPct val="130000"/>
              </a:lnSpc>
              <a:spcBef>
                <a:spcPts val="600"/>
              </a:spcBef>
            </a:pPr>
            <a:r>
              <a:rPr lang="en-AU" b="1" dirty="0">
                <a:latin typeface="Calibri" panose="020F0502020204030204" pitchFamily="34" charset="0"/>
                <a:cs typeface="Calibri" panose="020F0502020204030204" pitchFamily="34" charset="0"/>
              </a:rPr>
              <a:t>Some paragraphs have been split into sub-paragraphs and/or given sub-paragraph numbers.</a:t>
            </a:r>
            <a:endParaRPr lang="en-AU" sz="14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28503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40" y="608671"/>
            <a:ext cx="5920196" cy="722184"/>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Definitions</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215390" y="1435592"/>
            <a:ext cx="9855381" cy="4343552"/>
          </a:xfrm>
          <a:prstGeom prst="rect">
            <a:avLst/>
          </a:prstGeom>
          <a:noFill/>
        </p:spPr>
        <p:txBody>
          <a:bodyPr wrap="square" lIns="0" tIns="36000" rIns="216000" bIns="36000" rtlCol="0">
            <a:spAutoFit/>
          </a:bodyPr>
          <a:lstStyle/>
          <a:p>
            <a:pPr>
              <a:lnSpc>
                <a:spcPct val="130000"/>
              </a:lnSpc>
              <a:spcBef>
                <a:spcPts val="600"/>
              </a:spcBef>
            </a:pPr>
            <a:r>
              <a:rPr lang="en-AU" b="1" dirty="0">
                <a:latin typeface="Calibri" panose="020F0502020204030204" pitchFamily="34" charset="0"/>
                <a:cs typeface="Calibri" panose="020F0502020204030204" pitchFamily="34" charset="0"/>
              </a:rPr>
              <a:t>The COMMISSION DELEGATED REGULATION (EU) 2021/1341 includes definitions for ‘drowsiness threshold’ and ‘trigger behaviour’. Further definitions have been proposed in the draft UN Regulation for:</a:t>
            </a:r>
          </a:p>
          <a:p>
            <a:pPr marL="742915" lvl="1" indent="-285750">
              <a:lnSpc>
                <a:spcPct val="130000"/>
              </a:lnSpc>
              <a:spcBef>
                <a:spcPts val="600"/>
              </a:spcBef>
              <a:buFont typeface="Arial" panose="020B0604020202020204" pitchFamily="34" charset="0"/>
              <a:buChar char="•"/>
            </a:pPr>
            <a:r>
              <a:rPr lang="en-AU" sz="1400" dirty="0"/>
              <a:t>Approval of a vehicle type</a:t>
            </a:r>
          </a:p>
          <a:p>
            <a:pPr marL="742915" lvl="1" indent="-285750">
              <a:lnSpc>
                <a:spcPct val="130000"/>
              </a:lnSpc>
              <a:spcBef>
                <a:spcPts val="600"/>
              </a:spcBef>
              <a:buFont typeface="Arial" panose="020B0604020202020204" pitchFamily="34" charset="0"/>
              <a:buChar char="•"/>
            </a:pPr>
            <a:r>
              <a:rPr lang="en-AU" sz="1400" dirty="0"/>
              <a:t>Biometric personal data (based on paragraph 2.3.1 of Part 1 of Annex 1 of 2023/2590)</a:t>
            </a:r>
          </a:p>
          <a:p>
            <a:pPr marL="742915" lvl="1" indent="-285750">
              <a:lnSpc>
                <a:spcPct val="130000"/>
              </a:lnSpc>
              <a:spcBef>
                <a:spcPts val="600"/>
              </a:spcBef>
              <a:buFont typeface="Arial" panose="020B0604020202020204" pitchFamily="34" charset="0"/>
              <a:buChar char="•"/>
            </a:pPr>
            <a:r>
              <a:rPr lang="en-AU" sz="1400" dirty="0"/>
              <a:t>Common space</a:t>
            </a:r>
          </a:p>
          <a:p>
            <a:pPr marL="742915" lvl="1" indent="-285750">
              <a:lnSpc>
                <a:spcPct val="130000"/>
              </a:lnSpc>
              <a:spcBef>
                <a:spcPts val="600"/>
              </a:spcBef>
              <a:buFont typeface="Arial" panose="020B0604020202020204" pitchFamily="34" charset="0"/>
              <a:buChar char="•"/>
            </a:pPr>
            <a:r>
              <a:rPr lang="en-AU" sz="1400" dirty="0"/>
              <a:t>Driver Drowsiness and Attention Warning (DDAW) System</a:t>
            </a:r>
          </a:p>
          <a:p>
            <a:pPr marL="742915" lvl="1" indent="-285750">
              <a:lnSpc>
                <a:spcPct val="130000"/>
              </a:lnSpc>
              <a:spcBef>
                <a:spcPts val="600"/>
              </a:spcBef>
              <a:buFont typeface="Arial" panose="020B0604020202020204" pitchFamily="34" charset="0"/>
              <a:buChar char="•"/>
            </a:pPr>
            <a:r>
              <a:rPr lang="en-AU" sz="1400" dirty="0"/>
              <a:t>Human-Machine Interface (HMI)</a:t>
            </a:r>
          </a:p>
          <a:p>
            <a:pPr marL="742915" lvl="1" indent="-285750">
              <a:lnSpc>
                <a:spcPct val="130000"/>
              </a:lnSpc>
              <a:spcBef>
                <a:spcPts val="600"/>
              </a:spcBef>
              <a:buFont typeface="Arial" panose="020B0604020202020204" pitchFamily="34" charset="0"/>
              <a:buChar char="•"/>
            </a:pPr>
            <a:r>
              <a:rPr lang="en-AU" sz="1400" dirty="0"/>
              <a:t>Karolinska Sleepiness Scale (KSS) (based on Appendix to Part 1 of Annex 1 of 2021/1341)</a:t>
            </a:r>
          </a:p>
          <a:p>
            <a:pPr marL="742915" lvl="1" indent="-285750">
              <a:lnSpc>
                <a:spcPct val="130000"/>
              </a:lnSpc>
              <a:spcBef>
                <a:spcPts val="600"/>
              </a:spcBef>
              <a:buFont typeface="Arial" panose="020B0604020202020204" pitchFamily="34" charset="0"/>
              <a:buChar char="•"/>
            </a:pPr>
            <a:r>
              <a:rPr lang="en-AU" sz="1400" dirty="0"/>
              <a:t>Vehicle master control switch (based on UN R151)</a:t>
            </a:r>
          </a:p>
          <a:p>
            <a:pPr marL="742915" lvl="1" indent="-285750">
              <a:lnSpc>
                <a:spcPct val="130000"/>
              </a:lnSpc>
              <a:spcBef>
                <a:spcPts val="600"/>
              </a:spcBef>
              <a:buFont typeface="Arial" panose="020B0604020202020204" pitchFamily="34" charset="0"/>
              <a:buChar char="•"/>
            </a:pPr>
            <a:r>
              <a:rPr lang="en-AU" sz="1400" dirty="0"/>
              <a:t>Vehicle type with regard to its DDAW system</a:t>
            </a:r>
          </a:p>
          <a:p>
            <a:pPr marL="742915" lvl="1" indent="-285750">
              <a:lnSpc>
                <a:spcPct val="130000"/>
              </a:lnSpc>
              <a:spcBef>
                <a:spcPts val="600"/>
              </a:spcBef>
              <a:buFont typeface="Arial" panose="020B0604020202020204" pitchFamily="34" charset="0"/>
              <a:buChar char="•"/>
            </a:pPr>
            <a:r>
              <a:rPr lang="en-AU" sz="1400" dirty="0"/>
              <a:t>Concordance rate (in Annex 4 – Appendix 1)</a:t>
            </a:r>
          </a:p>
        </p:txBody>
      </p:sp>
    </p:spTree>
    <p:extLst>
      <p:ext uri="{BB962C8B-B14F-4D97-AF65-F5344CB8AC3E}">
        <p14:creationId xmlns:p14="http://schemas.microsoft.com/office/powerpoint/2010/main" val="902798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39" y="1251464"/>
            <a:ext cx="6416115" cy="722184"/>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Application for Approval</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215389" y="2349989"/>
            <a:ext cx="8960706" cy="2191617"/>
          </a:xfrm>
          <a:prstGeom prst="rect">
            <a:avLst/>
          </a:prstGeom>
          <a:noFill/>
        </p:spPr>
        <p:txBody>
          <a:bodyPr wrap="square" lIns="0" tIns="36000" rIns="216000" bIns="36000" rtlCol="0">
            <a:spAutoFit/>
          </a:bodyPr>
          <a:lstStyle/>
          <a:p>
            <a:pPr>
              <a:lnSpc>
                <a:spcPct val="130000"/>
              </a:lnSpc>
              <a:spcBef>
                <a:spcPts val="600"/>
              </a:spcBef>
              <a:spcAft>
                <a:spcPts val="600"/>
              </a:spcAft>
            </a:pPr>
            <a:r>
              <a:rPr lang="en-AU" b="1" dirty="0">
                <a:latin typeface="Calibri" panose="020F0502020204030204" pitchFamily="34" charset="0"/>
                <a:cs typeface="Calibri" panose="020F0502020204030204" pitchFamily="34" charset="0"/>
              </a:rPr>
              <a:t>The Application for Approval section of the draft UN Regulation requires the manufacturer to provide with the application for approval (through the cross-references in paragraph 3.2): </a:t>
            </a:r>
          </a:p>
          <a:p>
            <a:pPr marL="742915" lvl="1" indent="-285750">
              <a:lnSpc>
                <a:spcPct val="130000"/>
              </a:lnSpc>
              <a:spcBef>
                <a:spcPts val="600"/>
              </a:spcBef>
              <a:spcAft>
                <a:spcPts val="600"/>
              </a:spcAft>
              <a:buFont typeface="Arial" panose="020B0604020202020204" pitchFamily="34" charset="0"/>
              <a:buChar char="•"/>
            </a:pPr>
            <a:r>
              <a:rPr lang="en-AU" sz="1400" dirty="0"/>
              <a:t>a documentation package detailing how the DDAW system functions </a:t>
            </a:r>
            <a:br>
              <a:rPr lang="en-AU" sz="1400" dirty="0"/>
            </a:br>
            <a:r>
              <a:rPr lang="en-AU" sz="1400" dirty="0"/>
              <a:t>(in accordance with Annex 3); and </a:t>
            </a:r>
          </a:p>
          <a:p>
            <a:pPr marL="742915" lvl="1" indent="-285750">
              <a:lnSpc>
                <a:spcPct val="130000"/>
              </a:lnSpc>
              <a:spcBef>
                <a:spcPts val="600"/>
              </a:spcBef>
              <a:buFont typeface="Arial" panose="020B0604020202020204" pitchFamily="34" charset="0"/>
              <a:buChar char="•"/>
            </a:pPr>
            <a:r>
              <a:rPr lang="en-AU" sz="1400" dirty="0"/>
              <a:t>a documentation package validating the effectiveness of the DDAW system </a:t>
            </a:r>
            <a:br>
              <a:rPr lang="en-AU" sz="1400" dirty="0"/>
            </a:br>
            <a:r>
              <a:rPr lang="en-AU" sz="1400" dirty="0"/>
              <a:t>(in accordance with Annex 4).</a:t>
            </a:r>
          </a:p>
        </p:txBody>
      </p:sp>
    </p:spTree>
    <p:extLst>
      <p:ext uri="{BB962C8B-B14F-4D97-AF65-F5344CB8AC3E}">
        <p14:creationId xmlns:p14="http://schemas.microsoft.com/office/powerpoint/2010/main" val="180984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39" y="889320"/>
            <a:ext cx="6416115" cy="722184"/>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Approval</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215390" y="1906374"/>
            <a:ext cx="9015026" cy="3515312"/>
          </a:xfrm>
          <a:prstGeom prst="rect">
            <a:avLst/>
          </a:prstGeom>
          <a:noFill/>
        </p:spPr>
        <p:txBody>
          <a:bodyPr wrap="square" lIns="0" tIns="36000" rIns="216000" bIns="36000" rtlCol="0">
            <a:spAutoFit/>
          </a:bodyPr>
          <a:lstStyle/>
          <a:p>
            <a:pPr>
              <a:lnSpc>
                <a:spcPct val="130000"/>
              </a:lnSpc>
              <a:spcBef>
                <a:spcPts val="600"/>
              </a:spcBef>
              <a:spcAft>
                <a:spcPts val="1200"/>
              </a:spcAft>
            </a:pPr>
            <a:r>
              <a:rPr lang="en-AU" b="1" dirty="0">
                <a:latin typeface="Calibri" panose="020F0502020204030204" pitchFamily="34" charset="0"/>
                <a:cs typeface="Calibri" panose="020F0502020204030204" pitchFamily="34" charset="0"/>
              </a:rPr>
              <a:t>The Approval section of the draft UN Regulation requires the manufacturer to demonstrate conformity of the vehicle type to the technical requirements in paragraph 5, through the submission of documentation packages in accordance with Annex 3 and Annex 4 (refer to paragraph 4.1.1 of the draft UN Regulation).</a:t>
            </a:r>
          </a:p>
          <a:p>
            <a:pPr>
              <a:lnSpc>
                <a:spcPct val="130000"/>
              </a:lnSpc>
              <a:spcBef>
                <a:spcPts val="600"/>
              </a:spcBef>
              <a:spcAft>
                <a:spcPts val="600"/>
              </a:spcAft>
            </a:pPr>
            <a:r>
              <a:rPr lang="en-AU" b="1" dirty="0">
                <a:latin typeface="Calibri" panose="020F0502020204030204" pitchFamily="34" charset="0"/>
                <a:cs typeface="Calibri" panose="020F0502020204030204" pitchFamily="34" charset="0"/>
              </a:rPr>
              <a:t>The Approval section of the draft UN Regulation also requires the Technical Service to verify the vehicle meets the technical requirements of paragraph 5, through an assessment of the documentation packages (including the relevant test report(s)) submitted as part of the application for approval, according to the process set out in Annex 5 (refer to paragraph 4.1.2 of the draft UN Regulation).</a:t>
            </a:r>
          </a:p>
        </p:txBody>
      </p:sp>
    </p:spTree>
    <p:extLst>
      <p:ext uri="{BB962C8B-B14F-4D97-AF65-F5344CB8AC3E}">
        <p14:creationId xmlns:p14="http://schemas.microsoft.com/office/powerpoint/2010/main" val="451731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34512" y="681386"/>
            <a:ext cx="10409628" cy="1367216"/>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Concurrent operation of driver drowsiness and distraction warning systems</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034512" y="2131488"/>
            <a:ext cx="10228750" cy="3706455"/>
          </a:xfrm>
          <a:prstGeom prst="rect">
            <a:avLst/>
          </a:prstGeom>
          <a:noFill/>
        </p:spPr>
        <p:txBody>
          <a:bodyPr wrap="square" lIns="0" tIns="36000" rIns="216000" bIns="36000" rtlCol="0">
            <a:spAutoFit/>
          </a:bodyPr>
          <a:lstStyle/>
          <a:p>
            <a:pPr>
              <a:lnSpc>
                <a:spcPct val="130000"/>
              </a:lnSpc>
              <a:spcBef>
                <a:spcPts val="600"/>
              </a:spcBef>
              <a:spcAft>
                <a:spcPts val="600"/>
              </a:spcAft>
            </a:pPr>
            <a:r>
              <a:rPr lang="en-AU" b="1" dirty="0">
                <a:latin typeface="Calibri" panose="020F0502020204030204" pitchFamily="34" charset="0"/>
                <a:cs typeface="Calibri" panose="020F0502020204030204" pitchFamily="34" charset="0"/>
              </a:rPr>
              <a:t>Article 6, paragraph 3, of the EU General Safety Regulation (GSR) includes the following:</a:t>
            </a:r>
          </a:p>
          <a:p>
            <a:pPr>
              <a:lnSpc>
                <a:spcPct val="130000"/>
              </a:lnSpc>
              <a:spcBef>
                <a:spcPts val="600"/>
              </a:spcBef>
              <a:spcAft>
                <a:spcPts val="600"/>
              </a:spcAft>
            </a:pPr>
            <a:r>
              <a:rPr lang="en-AU" sz="1400" dirty="0"/>
              <a:t>“Driver drowsiness and attention warning and advanced driver distraction warning systems … shall also be designed to avoid overlap and shall not prompt the driver separately and concurrently or in a confusing manner where one action triggers both systems”. </a:t>
            </a:r>
          </a:p>
          <a:p>
            <a:pPr>
              <a:lnSpc>
                <a:spcPct val="130000"/>
              </a:lnSpc>
              <a:spcBef>
                <a:spcPts val="600"/>
              </a:spcBef>
              <a:spcAft>
                <a:spcPts val="600"/>
              </a:spcAft>
            </a:pPr>
            <a:r>
              <a:rPr lang="en-AU" sz="1400" dirty="0"/>
              <a:t>Under article 3 (definitions) of the EU GSR, ‘advanced driver distraction warning’ means a system that helps the driver to continue to pay attention to the traffic situation and that warns the driver when he or she is distracted.</a:t>
            </a:r>
          </a:p>
          <a:p>
            <a:pPr>
              <a:lnSpc>
                <a:spcPct val="130000"/>
              </a:lnSpc>
              <a:spcBef>
                <a:spcPts val="600"/>
              </a:spcBef>
              <a:spcAft>
                <a:spcPts val="600"/>
              </a:spcAft>
            </a:pPr>
            <a:r>
              <a:rPr lang="en-AU" b="1" dirty="0">
                <a:latin typeface="Calibri" panose="020F0502020204030204" pitchFamily="34" charset="0"/>
                <a:cs typeface="Calibri" panose="020F0502020204030204" pitchFamily="34" charset="0"/>
              </a:rPr>
              <a:t>Paragraph 5.1.3 of the draft UN Regulation, has been included to cover the above requirement within the broader EU GSR, as follows:</a:t>
            </a:r>
          </a:p>
          <a:p>
            <a:pPr>
              <a:lnSpc>
                <a:spcPct val="130000"/>
              </a:lnSpc>
              <a:spcBef>
                <a:spcPts val="600"/>
              </a:spcBef>
              <a:spcAft>
                <a:spcPts val="600"/>
              </a:spcAft>
            </a:pPr>
            <a:r>
              <a:rPr lang="en-AU" sz="1400" dirty="0"/>
              <a:t>“The DDAW system and any other system which warns the driver when he or she is distracted, shall be designed to avoid overlap and not prompt the driver separately, concurrently, or in a confusing manner, where one action triggers both systems”. </a:t>
            </a:r>
          </a:p>
        </p:txBody>
      </p:sp>
    </p:spTree>
    <p:extLst>
      <p:ext uri="{BB962C8B-B14F-4D97-AF65-F5344CB8AC3E}">
        <p14:creationId xmlns:p14="http://schemas.microsoft.com/office/powerpoint/2010/main" val="165695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39" y="658895"/>
            <a:ext cx="10026832" cy="726193"/>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Privacy and data protection</a:t>
            </a:r>
            <a:endParaRPr lang="en-US" sz="4800" dirty="0">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18B806AD-7DC2-4790-B3C8-00287493C37B}"/>
              </a:ext>
            </a:extLst>
          </p:cNvPr>
          <p:cNvSpPr txBox="1"/>
          <p:nvPr/>
        </p:nvSpPr>
        <p:spPr>
          <a:xfrm>
            <a:off x="1206336" y="1396396"/>
            <a:ext cx="10472633" cy="5140372"/>
          </a:xfrm>
          <a:prstGeom prst="rect">
            <a:avLst/>
          </a:prstGeom>
          <a:noFill/>
        </p:spPr>
        <p:txBody>
          <a:bodyPr wrap="square" lIns="0" tIns="36000" rIns="216000" bIns="36000" rtlCol="0">
            <a:spAutoFit/>
          </a:bodyPr>
          <a:lstStyle/>
          <a:p>
            <a:pPr>
              <a:lnSpc>
                <a:spcPct val="130000"/>
              </a:lnSpc>
              <a:spcBef>
                <a:spcPts val="600"/>
              </a:spcBef>
              <a:spcAft>
                <a:spcPts val="600"/>
              </a:spcAft>
            </a:pPr>
            <a:r>
              <a:rPr lang="en-AU" b="1" dirty="0">
                <a:latin typeface="Calibri" panose="020F0502020204030204" pitchFamily="34" charset="0"/>
                <a:cs typeface="Calibri" panose="020F0502020204030204" pitchFamily="34" charset="0"/>
              </a:rPr>
              <a:t>Paragraph 2.3.1 of Annex 1 to the COMMISSION DELEGATED REGULATION (EU) 2021/1341 (drowsiness) specifies the following:</a:t>
            </a:r>
          </a:p>
          <a:p>
            <a:pPr marL="742915" lvl="1" indent="-285750">
              <a:lnSpc>
                <a:spcPct val="130000"/>
              </a:lnSpc>
              <a:spcBef>
                <a:spcPts val="600"/>
              </a:spcBef>
              <a:spcAft>
                <a:spcPts val="600"/>
              </a:spcAft>
              <a:buFont typeface="Arial" panose="020B0604020202020204" pitchFamily="34" charset="0"/>
              <a:buChar char="•"/>
            </a:pPr>
            <a:r>
              <a:rPr lang="en-AU" sz="1400" dirty="0"/>
              <a:t>The DDAW system shall function in normal operation mode without the use of biometric information, including facial recognition, of any vehicle occupants.</a:t>
            </a:r>
          </a:p>
          <a:p>
            <a:pPr>
              <a:lnSpc>
                <a:spcPct val="130000"/>
              </a:lnSpc>
              <a:spcBef>
                <a:spcPts val="600"/>
              </a:spcBef>
              <a:spcAft>
                <a:spcPts val="600"/>
              </a:spcAft>
            </a:pPr>
            <a:r>
              <a:rPr lang="en-AU" b="1" dirty="0">
                <a:latin typeface="Calibri" panose="020F0502020204030204" pitchFamily="34" charset="0"/>
                <a:cs typeface="Calibri" panose="020F0502020204030204" pitchFamily="34" charset="0"/>
              </a:rPr>
              <a:t>However, paragraph 2.3.1 of Annex 1 to the </a:t>
            </a:r>
            <a:r>
              <a:rPr lang="en-US" b="1" dirty="0">
                <a:latin typeface="Calibri" panose="020F0502020204030204" pitchFamily="34" charset="0"/>
                <a:cs typeface="Calibri" panose="020F0502020204030204" pitchFamily="34" charset="0"/>
              </a:rPr>
              <a:t>the </a:t>
            </a:r>
            <a:r>
              <a:rPr lang="en-AU" b="1" dirty="0">
                <a:latin typeface="Calibri" panose="020F0502020204030204" pitchFamily="34" charset="0"/>
                <a:cs typeface="Calibri" panose="020F0502020204030204" pitchFamily="34" charset="0"/>
              </a:rPr>
              <a:t>COMMISSION DELEGATED REGULATION (EU) 2023/2590 (distraction) specifies the following:</a:t>
            </a:r>
          </a:p>
          <a:p>
            <a:pPr marL="742915" lvl="1" indent="-285750">
              <a:lnSpc>
                <a:spcPct val="130000"/>
              </a:lnSpc>
              <a:spcBef>
                <a:spcPts val="600"/>
              </a:spcBef>
              <a:spcAft>
                <a:spcPts val="600"/>
              </a:spcAft>
              <a:buFont typeface="Arial" panose="020B0604020202020204" pitchFamily="34" charset="0"/>
              <a:buChar char="•"/>
            </a:pPr>
            <a:r>
              <a:rPr lang="en-AU" sz="1400" dirty="0"/>
              <a:t>The ADDW system shall function without relying on biometric personal data of any vehicle occupants. In this context, the biometric personal data is resulting from specific technical processing relating to the physical, physiological or behavioural characteristics of a natural person, which allow or confirm the unique identification of that natural person, such as facial images or dactyloscopic data. This requirement does not forbid the ADDW system to use data from the camera(s) equipped in the vehicle, it forbids the identification of the person by the ADDW system.</a:t>
            </a:r>
          </a:p>
          <a:p>
            <a:pPr>
              <a:lnSpc>
                <a:spcPct val="130000"/>
              </a:lnSpc>
              <a:spcBef>
                <a:spcPts val="600"/>
              </a:spcBef>
              <a:spcAft>
                <a:spcPts val="600"/>
              </a:spcAft>
            </a:pPr>
            <a:r>
              <a:rPr lang="en-AU" b="1" dirty="0">
                <a:latin typeface="Calibri" panose="020F0502020204030204" pitchFamily="34" charset="0"/>
                <a:cs typeface="Calibri" panose="020F0502020204030204" pitchFamily="34" charset="0"/>
              </a:rPr>
              <a:t>All of the above suggests an intention for biometric personal data (which could be used to identify a person) not to be used, which we have specified in paragraph 5.2.1 of the draft UN Regulation, but this may need to be re-worded, clarified, or explained more, to better support one common and consistent interpretation.</a:t>
            </a:r>
          </a:p>
        </p:txBody>
      </p:sp>
    </p:spTree>
    <p:extLst>
      <p:ext uri="{BB962C8B-B14F-4D97-AF65-F5344CB8AC3E}">
        <p14:creationId xmlns:p14="http://schemas.microsoft.com/office/powerpoint/2010/main" val="831109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39" y="803745"/>
            <a:ext cx="10026832" cy="726193"/>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Privacy and data protection (continued)</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215390" y="1830950"/>
            <a:ext cx="9855381" cy="2859492"/>
          </a:xfrm>
          <a:prstGeom prst="rect">
            <a:avLst/>
          </a:prstGeom>
          <a:noFill/>
        </p:spPr>
        <p:txBody>
          <a:bodyPr wrap="square" lIns="0" tIns="36000" rIns="216000" bIns="36000" rtlCol="0">
            <a:spAutoFit/>
          </a:bodyPr>
          <a:lstStyle/>
          <a:p>
            <a:pPr>
              <a:lnSpc>
                <a:spcPct val="130000"/>
              </a:lnSpc>
              <a:spcBef>
                <a:spcPts val="600"/>
              </a:spcBef>
              <a:spcAft>
                <a:spcPts val="1200"/>
              </a:spcAft>
            </a:pPr>
            <a:r>
              <a:rPr lang="en-AU" b="1" dirty="0">
                <a:latin typeface="Calibri" panose="020F0502020204030204" pitchFamily="34" charset="0"/>
                <a:cs typeface="Calibri" panose="020F0502020204030204" pitchFamily="34" charset="0"/>
              </a:rPr>
              <a:t>Article 6, paragraph 3, of the EU General Safety Regulation (GSR) includes the following:</a:t>
            </a:r>
          </a:p>
          <a:p>
            <a:pPr>
              <a:lnSpc>
                <a:spcPct val="130000"/>
              </a:lnSpc>
              <a:spcBef>
                <a:spcPts val="600"/>
              </a:spcBef>
              <a:spcAft>
                <a:spcPts val="600"/>
              </a:spcAft>
            </a:pPr>
            <a:r>
              <a:rPr lang="en-AU" sz="1400" dirty="0"/>
              <a:t>“Furthermore, those data [the driver drowsiness and distraction data] shall not be accessible or made available to third parties at any time and shall be immediately deleted after processing”.</a:t>
            </a:r>
          </a:p>
          <a:p>
            <a:pPr>
              <a:lnSpc>
                <a:spcPct val="130000"/>
              </a:lnSpc>
              <a:spcBef>
                <a:spcPts val="600"/>
              </a:spcBef>
              <a:spcAft>
                <a:spcPts val="1200"/>
              </a:spcAft>
            </a:pPr>
            <a:r>
              <a:rPr lang="en-AU" b="1" dirty="0">
                <a:latin typeface="Calibri" panose="020F0502020204030204" pitchFamily="34" charset="0"/>
                <a:cs typeface="Calibri" panose="020F0502020204030204" pitchFamily="34" charset="0"/>
              </a:rPr>
              <a:t>To address the above point, paragraph 5.2.2 of the draft UN Regulation has been drafted to include the following:</a:t>
            </a:r>
          </a:p>
          <a:p>
            <a:pPr>
              <a:lnSpc>
                <a:spcPct val="130000"/>
              </a:lnSpc>
              <a:spcBef>
                <a:spcPts val="600"/>
              </a:spcBef>
              <a:spcAft>
                <a:spcPts val="600"/>
              </a:spcAft>
            </a:pPr>
            <a:r>
              <a:rPr lang="en-AU" sz="1400" dirty="0"/>
              <a:t>“</a:t>
            </a:r>
            <a:r>
              <a:rPr lang="en-US" sz="1400" dirty="0"/>
              <a:t>Those data shall not be accessible to third parties, and shall be immediately deleted (including for example, overwritten) after processing”.</a:t>
            </a:r>
            <a:endParaRPr lang="en-AU" sz="1400" dirty="0"/>
          </a:p>
        </p:txBody>
      </p:sp>
    </p:spTree>
    <p:extLst>
      <p:ext uri="{BB962C8B-B14F-4D97-AF65-F5344CB8AC3E}">
        <p14:creationId xmlns:p14="http://schemas.microsoft.com/office/powerpoint/2010/main" val="3136649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BEFA7-58C3-478D-B48E-B730E25D2509}"/>
              </a:ext>
            </a:extLst>
          </p:cNvPr>
          <p:cNvSpPr txBox="1">
            <a:spLocks/>
          </p:cNvSpPr>
          <p:nvPr/>
        </p:nvSpPr>
        <p:spPr>
          <a:xfrm>
            <a:off x="1043939" y="640783"/>
            <a:ext cx="10026832" cy="726193"/>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j-lt"/>
                <a:ea typeface="Montserrat" charset="0"/>
                <a:cs typeface="Montserrat" charset="0"/>
              </a:defRPr>
            </a:lvl1pPr>
          </a:lstStyle>
          <a:p>
            <a:r>
              <a:rPr lang="en-US" sz="4800" dirty="0">
                <a:solidFill>
                  <a:schemeClr val="accent1"/>
                </a:solidFill>
                <a:latin typeface="Calibri" panose="020F0502020204030204" pitchFamily="34" charset="0"/>
                <a:cs typeface="Calibri" panose="020F0502020204030204" pitchFamily="34" charset="0"/>
              </a:rPr>
              <a:t>Privacy and data protection (continued)</a:t>
            </a:r>
            <a:endParaRPr lang="en-US" sz="48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3431D18-AD2C-4132-BA63-B3234DE973D9}"/>
              </a:ext>
            </a:extLst>
          </p:cNvPr>
          <p:cNvSpPr txBox="1"/>
          <p:nvPr/>
        </p:nvSpPr>
        <p:spPr>
          <a:xfrm>
            <a:off x="1215390" y="1541242"/>
            <a:ext cx="9855381" cy="4466342"/>
          </a:xfrm>
          <a:prstGeom prst="rect">
            <a:avLst/>
          </a:prstGeom>
          <a:noFill/>
        </p:spPr>
        <p:txBody>
          <a:bodyPr wrap="square" lIns="0" tIns="36000" rIns="216000" bIns="36000" rtlCol="0">
            <a:spAutoFit/>
          </a:bodyPr>
          <a:lstStyle/>
          <a:p>
            <a:pPr>
              <a:lnSpc>
                <a:spcPct val="130000"/>
              </a:lnSpc>
              <a:spcBef>
                <a:spcPts val="600"/>
              </a:spcBef>
              <a:spcAft>
                <a:spcPts val="1200"/>
              </a:spcAft>
            </a:pPr>
            <a:r>
              <a:rPr lang="en-AU" b="1" dirty="0">
                <a:latin typeface="Calibri" panose="020F0502020204030204" pitchFamily="34" charset="0"/>
                <a:cs typeface="Calibri" panose="020F0502020204030204" pitchFamily="34" charset="0"/>
              </a:rPr>
              <a:t>Paragraph 2.3.3 in Part 1 of Annex 1 to the COMMISSION DELEGATED REGULATION (EU) 2021/1341 requires that “any processing of personal data shall be carried out in accordance with Union data protection law”.</a:t>
            </a:r>
          </a:p>
          <a:p>
            <a:pPr>
              <a:lnSpc>
                <a:spcPct val="130000"/>
              </a:lnSpc>
              <a:spcBef>
                <a:spcPts val="600"/>
              </a:spcBef>
              <a:spcAft>
                <a:spcPts val="1200"/>
              </a:spcAft>
            </a:pPr>
            <a:r>
              <a:rPr lang="en-AU" b="1" dirty="0">
                <a:latin typeface="Calibri" panose="020F0502020204030204" pitchFamily="34" charset="0"/>
                <a:cs typeface="Calibri" panose="020F0502020204030204" pitchFamily="34" charset="0"/>
              </a:rPr>
              <a:t>Privacy, protection and processing of personal data is a matter that is covered by separate regional and national laws, so should not need to be covered at this overarching/broad level in the proposed new UN Regulation. Any such requirements would likely be very difficult for a Technical Service and Approval Authority to assess for mutual recognition purposes.</a:t>
            </a:r>
          </a:p>
          <a:p>
            <a:pPr>
              <a:lnSpc>
                <a:spcPct val="130000"/>
              </a:lnSpc>
              <a:spcBef>
                <a:spcPts val="600"/>
              </a:spcBef>
              <a:spcAft>
                <a:spcPts val="1200"/>
              </a:spcAft>
            </a:pPr>
            <a:r>
              <a:rPr lang="en-AU" b="1" dirty="0">
                <a:latin typeface="Calibri" panose="020F0502020204030204" pitchFamily="34" charset="0"/>
                <a:cs typeface="Calibri" panose="020F0502020204030204" pitchFamily="34" charset="0"/>
              </a:rPr>
              <a:t>Paragraph 1.2 has been included in the scope, similar to the new UN Regulations for Event Data Recorders, to make it clear that the proposed new UN Regulation is without prejudice to requirements of national or regional laws related to privacy, data protection and personal data processing.</a:t>
            </a:r>
          </a:p>
        </p:txBody>
      </p:sp>
    </p:spTree>
    <p:extLst>
      <p:ext uri="{BB962C8B-B14F-4D97-AF65-F5344CB8AC3E}">
        <p14:creationId xmlns:p14="http://schemas.microsoft.com/office/powerpoint/2010/main" val="1341382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Voodoo Powerpoint Template">
  <a:themeElements>
    <a:clrScheme name="Custom 4">
      <a:dk1>
        <a:srgbClr val="071E3E"/>
      </a:dk1>
      <a:lt1>
        <a:srgbClr val="F0F0F0"/>
      </a:lt1>
      <a:dk2>
        <a:srgbClr val="222222"/>
      </a:dk2>
      <a:lt2>
        <a:srgbClr val="FEFFFF"/>
      </a:lt2>
      <a:accent1>
        <a:srgbClr val="008089"/>
      </a:accent1>
      <a:accent2>
        <a:srgbClr val="4EB2B5"/>
      </a:accent2>
      <a:accent3>
        <a:srgbClr val="C0D28F"/>
      </a:accent3>
      <a:accent4>
        <a:srgbClr val="70C096"/>
      </a:accent4>
      <a:accent5>
        <a:srgbClr val="081E3F"/>
      </a:accent5>
      <a:accent6>
        <a:srgbClr val="79D2F3"/>
      </a:accent6>
      <a:hlink>
        <a:srgbClr val="008089"/>
      </a:hlink>
      <a:folHlink>
        <a:srgbClr val="BFBFBF"/>
      </a:folHlink>
    </a:clrScheme>
    <a:fontScheme name="Custom 4">
      <a:majorFont>
        <a:latin typeface="Montserrat Bold"/>
        <a:ea typeface=""/>
        <a:cs typeface=""/>
      </a:majorFont>
      <a:minorFont>
        <a:latin typeface="Open Sans"/>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effectLst>
          <a:outerShdw blurRad="38100" dist="12700" dir="5400000" algn="ctr" rotWithShape="0">
            <a:prstClr val="black">
              <a:alpha val="15000"/>
            </a:prstClr>
          </a:outerShdw>
        </a:effectLst>
      </a:spPr>
      <a:bodyPr wrap="square" lIns="0" tIns="0" rIns="0" bIns="0" rtlCol="0" anchor="t">
        <a:noAutofit/>
      </a:bodyPr>
      <a:lstStyle>
        <a:defPPr algn="ctr">
          <a:spcBef>
            <a:spcPts val="1000"/>
          </a:spcBef>
          <a:defRPr sz="1400" b="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36000" rIns="216000" bIns="36000" rtlCol="0">
        <a:spAutoFit/>
      </a:bodyPr>
      <a:lstStyle>
        <a:defPPr algn="r">
          <a:lnSpc>
            <a:spcPct val="130000"/>
          </a:lnSpc>
          <a:spcBef>
            <a:spcPts val="1000"/>
          </a:spcBef>
          <a:defRPr sz="1600" b="1" dirty="0"/>
        </a:defPPr>
      </a:lstStyle>
    </a:txDef>
  </a:objectDefaults>
  <a:extraClrSchemeLst/>
  <a:extLst>
    <a:ext uri="{05A4C25C-085E-4340-85A3-A5531E510DB2}">
      <thm15:themeFamily xmlns:thm15="http://schemas.microsoft.com/office/thememl/2012/main" name="RVS PowerPoint Presentation.potx" id="{891B86CD-4441-4DF2-806E-9B794CF9E0A4}" vid="{2DE392A3-404D-4DDF-BD71-EAFD367A054A}"/>
    </a:ext>
  </a:extLst>
</a:theme>
</file>

<file path=ppt/theme/theme2.xml><?xml version="1.0" encoding="utf-8"?>
<a:theme xmlns:a="http://schemas.openxmlformats.org/drawingml/2006/main" name="Voodoo2 Powerpoint Template">
  <a:themeElements>
    <a:clrScheme name="Voodoo Color">
      <a:dk1>
        <a:srgbClr val="222222"/>
      </a:dk1>
      <a:lt1>
        <a:srgbClr val="F0F0F0"/>
      </a:lt1>
      <a:dk2>
        <a:srgbClr val="222222"/>
      </a:dk2>
      <a:lt2>
        <a:srgbClr val="FEFFFF"/>
      </a:lt2>
      <a:accent1>
        <a:srgbClr val="1D46F3"/>
      </a:accent1>
      <a:accent2>
        <a:srgbClr val="FE5757"/>
      </a:accent2>
      <a:accent3>
        <a:srgbClr val="FE0061"/>
      </a:accent3>
      <a:accent4>
        <a:srgbClr val="A905B7"/>
      </a:accent4>
      <a:accent5>
        <a:srgbClr val="7030BD"/>
      </a:accent5>
      <a:accent6>
        <a:srgbClr val="3C4EBC"/>
      </a:accent6>
      <a:hlink>
        <a:srgbClr val="5352F5"/>
      </a:hlink>
      <a:folHlink>
        <a:srgbClr val="BFBFBF"/>
      </a:folHlink>
    </a:clrScheme>
    <a:fontScheme name="Montserrat_OpenSans">
      <a:majorFont>
        <a:latin typeface="Montserrat-Bold"/>
        <a:ea typeface=""/>
        <a:cs typeface=""/>
      </a:majorFont>
      <a:minorFont>
        <a:latin typeface="Open Sans"/>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36000" rIns="144000" bIns="36000" rtlCol="0">
        <a:spAutoFit/>
      </a:bodyPr>
      <a:lstStyle>
        <a:defPPr>
          <a:lnSpc>
            <a:spcPct val="120000"/>
          </a:lnSpc>
          <a:spcBef>
            <a:spcPts val="1000"/>
          </a:spcBef>
          <a:defRPr sz="1400" b="1" dirty="0" smtClean="0"/>
        </a:defPPr>
      </a:lstStyle>
    </a:txDef>
  </a:objectDefaults>
  <a:extraClrSchemeLst/>
  <a:extLst>
    <a:ext uri="{05A4C25C-085E-4340-85A3-A5531E510DB2}">
      <thm15:themeFamily xmlns:thm15="http://schemas.microsoft.com/office/thememl/2012/main" name="RVS PowerPoint Presentation.potx" id="{891B86CD-4441-4DF2-806E-9B794CF9E0A4}" vid="{6A50C16F-8A3E-43CE-8B79-77D5BE5FDAE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4">
    <a:dk1>
      <a:srgbClr val="071E3E"/>
    </a:dk1>
    <a:lt1>
      <a:srgbClr val="F0F0F0"/>
    </a:lt1>
    <a:dk2>
      <a:srgbClr val="222222"/>
    </a:dk2>
    <a:lt2>
      <a:srgbClr val="FEFFFF"/>
    </a:lt2>
    <a:accent1>
      <a:srgbClr val="008089"/>
    </a:accent1>
    <a:accent2>
      <a:srgbClr val="4EB2B5"/>
    </a:accent2>
    <a:accent3>
      <a:srgbClr val="C0D28F"/>
    </a:accent3>
    <a:accent4>
      <a:srgbClr val="70C096"/>
    </a:accent4>
    <a:accent5>
      <a:srgbClr val="081E3F"/>
    </a:accent5>
    <a:accent6>
      <a:srgbClr val="79D2F3"/>
    </a:accent6>
    <a:hlink>
      <a:srgbClr val="008089"/>
    </a:hlink>
    <a:folHlink>
      <a:srgbClr val="BFBFBF"/>
    </a:folHlink>
  </a:clrScheme>
</a:themeOverride>
</file>

<file path=docProps/app.xml><?xml version="1.0" encoding="utf-8"?>
<Properties xmlns="http://schemas.openxmlformats.org/officeDocument/2006/extended-properties" xmlns:vt="http://schemas.openxmlformats.org/officeDocument/2006/docPropsVTypes">
  <Template>RVS PowerPoint Presentation</Template>
  <TotalTime>1932</TotalTime>
  <Words>1848</Words>
  <Application>Microsoft Office PowerPoint</Application>
  <PresentationFormat>Widescreen</PresentationFormat>
  <Paragraphs>74</Paragraphs>
  <Slides>15</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15</vt:i4>
      </vt:variant>
    </vt:vector>
  </HeadingPairs>
  <TitlesOfParts>
    <vt:vector size="24" baseType="lpstr">
      <vt:lpstr>Arial</vt:lpstr>
      <vt:lpstr>Calibri</vt:lpstr>
      <vt:lpstr>Montserrat</vt:lpstr>
      <vt:lpstr>Montserrat Bold</vt:lpstr>
      <vt:lpstr>Montserrat SemiBold</vt:lpstr>
      <vt:lpstr>Open Sans</vt:lpstr>
      <vt:lpstr>Open Sans SemiBold</vt:lpstr>
      <vt:lpstr>Voodoo Powerpoint Template</vt:lpstr>
      <vt:lpstr>Voodoo2 Powerpoint Template</vt:lpstr>
      <vt:lpstr>Draft UN Regulation for Driver Drowsiness and Attention Warning Systems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Department of Infrastructure &amp; Regional Development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Changes to the Driver Drowsiness and Attention (DDAW) Warning Systems Regulation</dc:title>
  <dc:subject/>
  <dc:creator>ZHANG, Mark</dc:creator>
  <cp:keywords/>
  <dc:description/>
  <cp:lastModifiedBy>Belcher, Thomas</cp:lastModifiedBy>
  <cp:revision>24</cp:revision>
  <cp:lastPrinted>2024-11-19T04:29:36Z</cp:lastPrinted>
  <dcterms:created xsi:type="dcterms:W3CDTF">2024-11-17T21:25:46Z</dcterms:created>
  <dcterms:modified xsi:type="dcterms:W3CDTF">2024-11-19T05:56:22Z</dcterms:modified>
  <cp:category/>
</cp:coreProperties>
</file>