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762" r:id="rId2"/>
    <p:sldId id="766" r:id="rId3"/>
    <p:sldId id="761" r:id="rId4"/>
    <p:sldId id="276" r:id="rId5"/>
    <p:sldId id="760" r:id="rId6"/>
    <p:sldId id="769" r:id="rId7"/>
    <p:sldId id="277" r:id="rId8"/>
    <p:sldId id="269" r:id="rId9"/>
    <p:sldId id="768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EA5E7D-98C2-D685-F056-E8D43443695E}" name="Barton Silke" initials="BS" userId="S::Silke.Barton@marelli.com::380db618-3600-4286-8f5d-4fa1e2e458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B050"/>
    <a:srgbClr val="C00000"/>
    <a:srgbClr val="00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on Silke" userId="380db618-3600-4286-8f5d-4fa1e2e458d8" providerId="ADAL" clId="{606965FB-62C5-4D20-94D6-48DD1590DC3D}"/>
    <pc:docChg chg="custSel modSld">
      <pc:chgData name="Barton Silke" userId="380db618-3600-4286-8f5d-4fa1e2e458d8" providerId="ADAL" clId="{606965FB-62C5-4D20-94D6-48DD1590DC3D}" dt="2024-12-09T09:42:29.034" v="232" actId="20577"/>
      <pc:docMkLst>
        <pc:docMk/>
      </pc:docMkLst>
      <pc:sldChg chg="modSp mod">
        <pc:chgData name="Barton Silke" userId="380db618-3600-4286-8f5d-4fa1e2e458d8" providerId="ADAL" clId="{606965FB-62C5-4D20-94D6-48DD1590DC3D}" dt="2024-12-09T09:33:34.678" v="45" actId="20577"/>
        <pc:sldMkLst>
          <pc:docMk/>
          <pc:sldMk cId="2932153195" sldId="269"/>
        </pc:sldMkLst>
        <pc:spChg chg="mod">
          <ac:chgData name="Barton Silke" userId="380db618-3600-4286-8f5d-4fa1e2e458d8" providerId="ADAL" clId="{606965FB-62C5-4D20-94D6-48DD1590DC3D}" dt="2024-12-09T09:33:34.678" v="45" actId="20577"/>
          <ac:spMkLst>
            <pc:docMk/>
            <pc:sldMk cId="2932153195" sldId="269"/>
            <ac:spMk id="5" creationId="{A0ACC584-1BBE-1B27-2C6D-9777276A3C15}"/>
          </ac:spMkLst>
        </pc:spChg>
      </pc:sldChg>
      <pc:sldChg chg="modSp mod">
        <pc:chgData name="Barton Silke" userId="380db618-3600-4286-8f5d-4fa1e2e458d8" providerId="ADAL" clId="{606965FB-62C5-4D20-94D6-48DD1590DC3D}" dt="2024-12-09T09:29:09.938" v="1" actId="20577"/>
        <pc:sldMkLst>
          <pc:docMk/>
          <pc:sldMk cId="1311169993" sldId="760"/>
        </pc:sldMkLst>
        <pc:spChg chg="mod">
          <ac:chgData name="Barton Silke" userId="380db618-3600-4286-8f5d-4fa1e2e458d8" providerId="ADAL" clId="{606965FB-62C5-4D20-94D6-48DD1590DC3D}" dt="2024-12-09T09:29:09.938" v="1" actId="20577"/>
          <ac:spMkLst>
            <pc:docMk/>
            <pc:sldMk cId="1311169993" sldId="760"/>
            <ac:spMk id="21" creationId="{54E14244-1965-B615-D57F-7095A6CD98DD}"/>
          </ac:spMkLst>
        </pc:spChg>
      </pc:sldChg>
      <pc:sldChg chg="modSp mod">
        <pc:chgData name="Barton Silke" userId="380db618-3600-4286-8f5d-4fa1e2e458d8" providerId="ADAL" clId="{606965FB-62C5-4D20-94D6-48DD1590DC3D}" dt="2024-12-09T09:42:29.034" v="232" actId="20577"/>
        <pc:sldMkLst>
          <pc:docMk/>
          <pc:sldMk cId="2850693795" sldId="768"/>
        </pc:sldMkLst>
        <pc:spChg chg="mod">
          <ac:chgData name="Barton Silke" userId="380db618-3600-4286-8f5d-4fa1e2e458d8" providerId="ADAL" clId="{606965FB-62C5-4D20-94D6-48DD1590DC3D}" dt="2024-12-09T09:41:39.274" v="162" actId="20577"/>
          <ac:spMkLst>
            <pc:docMk/>
            <pc:sldMk cId="2850693795" sldId="768"/>
            <ac:spMk id="4" creationId="{F4A9FEFB-04B5-4B45-867C-AC455CD03DD8}"/>
          </ac:spMkLst>
        </pc:spChg>
        <pc:spChg chg="mod">
          <ac:chgData name="Barton Silke" userId="380db618-3600-4286-8f5d-4fa1e2e458d8" providerId="ADAL" clId="{606965FB-62C5-4D20-94D6-48DD1590DC3D}" dt="2024-12-09T09:42:29.034" v="232" actId="20577"/>
          <ac:spMkLst>
            <pc:docMk/>
            <pc:sldMk cId="2850693795" sldId="768"/>
            <ac:spMk id="19" creationId="{46215D88-45E5-505C-0752-019E969B0108}"/>
          </ac:spMkLst>
        </pc:spChg>
        <pc:grpChg chg="mod">
          <ac:chgData name="Barton Silke" userId="380db618-3600-4286-8f5d-4fa1e2e458d8" providerId="ADAL" clId="{606965FB-62C5-4D20-94D6-48DD1590DC3D}" dt="2024-12-09T09:35:36.957" v="133" actId="1076"/>
          <ac:grpSpMkLst>
            <pc:docMk/>
            <pc:sldMk cId="2850693795" sldId="768"/>
            <ac:grpSpMk id="16" creationId="{E4E5C71E-3EFA-2012-C85C-0C20BB051F6E}"/>
          </ac:grpSpMkLst>
        </pc:grpChg>
        <pc:picChg chg="mod">
          <ac:chgData name="Barton Silke" userId="380db618-3600-4286-8f5d-4fa1e2e458d8" providerId="ADAL" clId="{606965FB-62C5-4D20-94D6-48DD1590DC3D}" dt="2024-12-09T09:35:46.405" v="135" actId="1076"/>
          <ac:picMkLst>
            <pc:docMk/>
            <pc:sldMk cId="2850693795" sldId="768"/>
            <ac:picMk id="22" creationId="{13A61F8C-AE20-D216-2B9F-CB758D170D63}"/>
          </ac:picMkLst>
        </pc:picChg>
        <pc:picChg chg="mod">
          <ac:chgData name="Barton Silke" userId="380db618-3600-4286-8f5d-4fa1e2e458d8" providerId="ADAL" clId="{606965FB-62C5-4D20-94D6-48DD1590DC3D}" dt="2024-12-09T09:35:46.405" v="135" actId="1076"/>
          <ac:picMkLst>
            <pc:docMk/>
            <pc:sldMk cId="2850693795" sldId="768"/>
            <ac:picMk id="26" creationId="{CEFC199A-2303-8D41-CA3D-6456F22DB55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78A9E-0565-4F43-83F0-FE09D9B9D998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AB413-10FC-4380-AAFA-80CED6AA2AFE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95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/Auszählung + Logo and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Segnaposto testo 4"/>
          <p:cNvSpPr>
            <a:spLocks noGrp="1"/>
          </p:cNvSpPr>
          <p:nvPr>
            <p:ph type="body" sz="quarter" idx="37" hasCustomPrompt="1"/>
          </p:nvPr>
        </p:nvSpPr>
        <p:spPr>
          <a:xfrm>
            <a:off x="577851" y="772583"/>
            <a:ext cx="9590400" cy="360571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FontTx/>
              <a:buNone/>
              <a:defRPr sz="2000" kern="0" spc="40" baseline="0">
                <a:latin typeface="Noto Sans Regular"/>
              </a:defRPr>
            </a:lvl1pPr>
            <a:lvl2pPr marL="609585" indent="0">
              <a:lnSpc>
                <a:spcPts val="2267"/>
              </a:lnSpc>
              <a:spcBef>
                <a:spcPts val="667"/>
              </a:spcBef>
              <a:buFontTx/>
              <a:buNone/>
              <a:defRPr sz="1467" kern="0" spc="40" baseline="0"/>
            </a:lvl2pPr>
            <a:lvl3pPr marL="1219170" indent="0">
              <a:lnSpc>
                <a:spcPts val="2000"/>
              </a:lnSpc>
              <a:spcBef>
                <a:spcPts val="667"/>
              </a:spcBef>
              <a:buFontTx/>
              <a:buNone/>
              <a:defRPr sz="1333" kern="0" spc="40" baseline="0"/>
            </a:lvl3pPr>
            <a:lvl4pPr marL="1828754" indent="0">
              <a:lnSpc>
                <a:spcPts val="1867"/>
              </a:lnSpc>
              <a:spcBef>
                <a:spcPts val="667"/>
              </a:spcBef>
              <a:buFontTx/>
              <a:buNone/>
              <a:defRPr sz="1200" kern="0" spc="40" baseline="0"/>
            </a:lvl4pPr>
            <a:lvl5pPr marL="2438339" indent="0">
              <a:lnSpc>
                <a:spcPts val="1733"/>
              </a:lnSpc>
              <a:spcBef>
                <a:spcPts val="667"/>
              </a:spcBef>
              <a:buFontTx/>
              <a:buNone/>
              <a:defRPr sz="1200" kern="0" spc="40" baseline="0"/>
            </a:lvl5pPr>
          </a:lstStyle>
          <a:p>
            <a:pPr lvl="0"/>
            <a:r>
              <a:rPr lang="en-US" dirty="0"/>
              <a:t>Subtitle here …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71"/>
          </p:nvPr>
        </p:nvSpPr>
        <p:spPr>
          <a:xfrm>
            <a:off x="577851" y="1463032"/>
            <a:ext cx="10989733" cy="46223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Datumsplatzhalter 1">
            <a:extLst>
              <a:ext uri="{FF2B5EF4-FFF2-40B4-BE49-F238E27FC236}">
                <a16:creationId xmlns:a16="http://schemas.microsoft.com/office/drawing/2014/main" id="{08D58CA0-9E2C-4150-BC7E-6CAA2671E04F}"/>
              </a:ext>
            </a:extLst>
          </p:cNvPr>
          <p:cNvSpPr>
            <a:spLocks noGrp="1"/>
          </p:cNvSpPr>
          <p:nvPr>
            <p:ph type="dt" sz="half" idx="38"/>
          </p:nvPr>
        </p:nvSpPr>
        <p:spPr>
          <a:xfrm>
            <a:off x="5625939" y="6499200"/>
            <a:ext cx="940123" cy="148800"/>
          </a:xfrm>
          <a:prstGeom prst="rect">
            <a:avLst/>
          </a:prstGeom>
        </p:spPr>
        <p:txBody>
          <a:bodyPr/>
          <a:lstStyle/>
          <a:p>
            <a:fld id="{E6BA796A-818F-47EF-9E59-DD63AFA7A592}" type="datetimeFigureOut">
              <a:rPr lang="en-US" smtClean="0"/>
              <a:pPr/>
              <a:t>12/9/2024</a:t>
            </a:fld>
            <a:endParaRPr lang="en-US" dirty="0"/>
          </a:p>
        </p:txBody>
      </p:sp>
      <p:sp>
        <p:nvSpPr>
          <p:cNvPr id="2" name="Titolo 3">
            <a:extLst>
              <a:ext uri="{FF2B5EF4-FFF2-40B4-BE49-F238E27FC236}">
                <a16:creationId xmlns:a16="http://schemas.microsoft.com/office/drawing/2014/main" id="{C81C9B07-4003-EA4C-604A-A2D59DF5FC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3120" y="357862"/>
            <a:ext cx="7192800" cy="30087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0">
                <a:latin typeface="Noto Sans SemBd" panose="020B0702040504020204" pitchFamily="34"/>
                <a:ea typeface="Noto Sans SemBd" panose="020B0702040504020204" pitchFamily="34"/>
                <a:cs typeface="Noto Sans SemBd" panose="020B0702040504020204" pitchFamily="34"/>
              </a:defRPr>
            </a:lvl1pPr>
          </a:lstStyle>
          <a:p>
            <a:r>
              <a:rPr lang="en-US" dirty="0"/>
              <a:t>Title here….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88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CC94B-8E97-FC79-5B43-AF5585F4D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67F9CF9-130A-BB5C-34A7-6996A2376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8A9A48-7C6B-1D03-650C-7356ED359A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BD6B78B-5BD6-E156-774A-619A42A9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A5349C-F3F9-FC97-A342-7CAFC05EB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41A59E-C027-DFEB-32F1-F35E46838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480338-FBE3-F174-BC02-83B93F89B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6753A72-566D-7F90-B2DC-2C907A838A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0D10AB-32E9-E166-B55E-07AB0656F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FC70C7-C852-EA47-44F9-2787835E6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81DEA0-C5B9-FD48-B1E7-5C70A8CF3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975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761C32-3181-01F2-4A8B-E02DD3A18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9AD8323-E770-177F-1478-452FD50C9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F883AC-98B1-E24B-D575-E399E8192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D468EE-F504-38CF-682B-AD04FE53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41E2AC-4B5B-5140-0096-6011356B1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093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RT - Empty + Logo and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here….</a:t>
            </a:r>
            <a:endParaRPr lang="en-GB" dirty="0"/>
          </a:p>
        </p:txBody>
      </p:sp>
      <p:sp>
        <p:nvSpPr>
          <p:cNvPr id="6" name="Segnaposto testo 4"/>
          <p:cNvSpPr>
            <a:spLocks noGrp="1"/>
          </p:cNvSpPr>
          <p:nvPr>
            <p:ph type="body" sz="quarter" idx="37" hasCustomPrompt="1"/>
          </p:nvPr>
        </p:nvSpPr>
        <p:spPr>
          <a:xfrm>
            <a:off x="578445" y="880599"/>
            <a:ext cx="9590400" cy="3605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400"/>
              </a:lnSpc>
              <a:spcBef>
                <a:spcPts val="0"/>
              </a:spcBef>
              <a:buFontTx/>
              <a:buNone/>
              <a:defRPr sz="2400" kern="0" spc="40" baseline="0">
                <a:latin typeface="Noto Sans Regular"/>
              </a:defRPr>
            </a:lvl1pPr>
            <a:lvl2pPr marL="609585" indent="0">
              <a:lnSpc>
                <a:spcPts val="2267"/>
              </a:lnSpc>
              <a:spcBef>
                <a:spcPts val="667"/>
              </a:spcBef>
              <a:buFontTx/>
              <a:buNone/>
              <a:defRPr sz="1467" kern="0" spc="40" baseline="0"/>
            </a:lvl2pPr>
            <a:lvl3pPr marL="1219170" indent="0">
              <a:lnSpc>
                <a:spcPts val="2000"/>
              </a:lnSpc>
              <a:spcBef>
                <a:spcPts val="667"/>
              </a:spcBef>
              <a:buFontTx/>
              <a:buNone/>
              <a:defRPr sz="1333" kern="0" spc="40" baseline="0"/>
            </a:lvl3pPr>
            <a:lvl4pPr marL="1828754" indent="0">
              <a:lnSpc>
                <a:spcPts val="1867"/>
              </a:lnSpc>
              <a:spcBef>
                <a:spcPts val="667"/>
              </a:spcBef>
              <a:buFontTx/>
              <a:buNone/>
              <a:defRPr sz="1200" kern="0" spc="40" baseline="0"/>
            </a:lvl4pPr>
            <a:lvl5pPr marL="2438339" indent="0">
              <a:lnSpc>
                <a:spcPts val="1733"/>
              </a:lnSpc>
              <a:spcBef>
                <a:spcPts val="667"/>
              </a:spcBef>
              <a:buFontTx/>
              <a:buNone/>
              <a:defRPr sz="1200" kern="0" spc="40" baseline="0"/>
            </a:lvl5pPr>
          </a:lstStyle>
          <a:p>
            <a:pPr lvl="0"/>
            <a:r>
              <a:rPr lang="en-US" dirty="0"/>
              <a:t>Subtitle here …</a:t>
            </a:r>
          </a:p>
        </p:txBody>
      </p:sp>
      <p:sp>
        <p:nvSpPr>
          <p:cNvPr id="9" name="Textplatzhalter 71">
            <a:extLst>
              <a:ext uri="{FF2B5EF4-FFF2-40B4-BE49-F238E27FC236}">
                <a16:creationId xmlns:a16="http://schemas.microsoft.com/office/drawing/2014/main" id="{69F3C077-DB99-4D42-A4FF-B707D5590FD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15920" y="6499200"/>
            <a:ext cx="2988065" cy="148800"/>
          </a:xfrm>
          <a:prstGeom prst="rect">
            <a:avLst/>
          </a:prstGeom>
        </p:spPr>
        <p:txBody>
          <a:bodyPr tIns="0" rIns="0" bIns="0" anchor="ctr"/>
          <a:lstStyle>
            <a:lvl1pPr marL="0" indent="0" algn="r">
              <a:buNone/>
              <a:defRPr lang="en-US" sz="933" kern="1200" baseline="0" dirty="0">
                <a:solidFill>
                  <a:schemeClr val="accent4"/>
                </a:solidFill>
                <a:latin typeface="Noto Sans Regular"/>
                <a:ea typeface="+mn-ea"/>
                <a:cs typeface="+mn-cs"/>
              </a:defRPr>
            </a:lvl1pPr>
          </a:lstStyle>
          <a:p>
            <a:r>
              <a:rPr lang="de-DE" dirty="0"/>
              <a:t>Abteilung / Name (optional)</a:t>
            </a:r>
            <a:endParaRPr lang="en-US" dirty="0"/>
          </a:p>
        </p:txBody>
      </p:sp>
      <p:sp>
        <p:nvSpPr>
          <p:cNvPr id="10" name="Datumsplatzhalter 1">
            <a:extLst>
              <a:ext uri="{FF2B5EF4-FFF2-40B4-BE49-F238E27FC236}">
                <a16:creationId xmlns:a16="http://schemas.microsoft.com/office/drawing/2014/main" id="{E95915A0-F31D-47A0-8ACB-0A0EAAB85066}"/>
              </a:ext>
            </a:extLst>
          </p:cNvPr>
          <p:cNvSpPr>
            <a:spLocks noGrp="1"/>
          </p:cNvSpPr>
          <p:nvPr>
            <p:ph type="dt" sz="half" idx="38"/>
          </p:nvPr>
        </p:nvSpPr>
        <p:spPr>
          <a:xfrm>
            <a:off x="5625939" y="6499200"/>
            <a:ext cx="940123" cy="148800"/>
          </a:xfrm>
          <a:prstGeom prst="rect">
            <a:avLst/>
          </a:prstGeom>
        </p:spPr>
        <p:txBody>
          <a:bodyPr/>
          <a:lstStyle/>
          <a:p>
            <a:fld id="{E6BA796A-818F-47EF-9E59-DD63AFA7A592}" type="datetimeFigureOut">
              <a:rPr lang="en-US" smtClean="0"/>
              <a:pPr/>
              <a:t>12/9/2024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07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CC1B6A-7B42-FE61-D6DF-9E5315381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187C18B-34BF-CCED-43C2-63BB4E2A97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339263-0A81-2422-717B-893860FC6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DF7CD7-5EDC-96C4-F63C-D56791275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EAE5D1-FC8F-DEAE-3C44-5FC48217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78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6E16B5-AB24-3BF5-DDE2-168568783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93D4DD-9F44-14A7-3484-41FDB35ED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ABFE48-FA30-2524-95B8-5EAC363AB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1D2D8F-302B-2CAC-645E-9243BC3AE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5B52EF-95E5-B81E-E500-B847AEDA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36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3C087-B34F-88C7-4412-E9B0C3972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79E302-2EDE-A19D-8CBE-9B76C03FE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B25F67-3831-25BA-6899-1C4AF829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05980F-CDF1-CD1F-7F17-9EBF544C2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492004-7931-8EB5-C683-C42484C0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8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C1433F-87AD-0478-BCEF-9676E1237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6D341B-B2CF-0DD6-4A40-658C482999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9E3F317-1FB4-4425-71EE-C72D2DC3E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30EE9E-9DE5-81EF-ED6E-AE864938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1788D6-75AA-023E-621E-69033252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82A159-CC63-866B-EB8F-0A2C030F4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914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6AD2A-8E9E-2724-4D79-8779950D9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97CC0DC-7D6E-FABB-F02F-280F358F2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BE3103-7AC5-1397-93FF-6926EB3DD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987776-73A5-5BFA-5F24-BA0FF8D80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07F0762-0CAA-923E-3DA5-714B91DC74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27DF60A-C7D0-3C00-9E26-7764C4E48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16E8254-8037-5350-70A8-C487A0214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D353B7-C321-1005-9A3E-ADEA51E7D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454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76989-6D3A-2032-C5E3-6645F2A13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FA3A41-269D-3203-5D8D-4C63982D5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D55617B-BEB3-AB95-6640-7C5643B0F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0C7833-A723-F83B-19C3-195E7F4B1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049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F76F5F6-1881-F0DB-F642-33F38097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C8C84C-1615-F30B-2C85-DE6713073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E32BF9-A776-5BBE-EDC3-02F24F1A9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18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D607F1-841B-525B-E210-8D4AE9EF3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6D3B0A-B122-FD61-F6B1-861FAFB5B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61D9-0F03-60C5-BE9E-6850BDBA0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548014-AEBE-4CFD-2794-B72E447C8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964F92-8245-F545-7D71-A22CC6FEC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D966F6B-960D-BEDB-ACBC-D7B0F6ED8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8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8CC589-C204-37CE-F2EC-B3597DA18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F233C2-9B99-3DB3-463D-CCEA89FE7F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F046A-539F-4239-A6B5-BFD89A82D466}" type="datetimeFigureOut">
              <a:rPr lang="de-DE" smtClean="0"/>
              <a:t>09.12.2024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7F3AA1-AD13-1C0B-3926-F8145D643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2AFF5D-6357-4E6E-8A5D-D9DF3120C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04C69-9FFF-491A-96A7-CA17C2E49C9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39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15D749-FC36-4684-5C7F-BE36387E223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/>
              <a:t>(R)Evolution </a:t>
            </a:r>
            <a:r>
              <a:rPr lang="de-DE" dirty="0" err="1"/>
              <a:t>idea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EC66C1-048E-EF4E-865B-FA74FF834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Apparent Surface Workshop SLR </a:t>
            </a:r>
            <a:r>
              <a:rPr lang="de-DE" dirty="0" err="1"/>
              <a:t>Dec</a:t>
            </a:r>
            <a:r>
              <a:rPr lang="de-DE" dirty="0"/>
              <a:t> 2024 </a:t>
            </a:r>
            <a:endParaRPr lang="en-US" dirty="0"/>
          </a:p>
        </p:txBody>
      </p:sp>
      <p:grpSp>
        <p:nvGrpSpPr>
          <p:cNvPr id="5" name="Gruppieren 66">
            <a:extLst>
              <a:ext uri="{FF2B5EF4-FFF2-40B4-BE49-F238E27FC236}">
                <a16:creationId xmlns:a16="http://schemas.microsoft.com/office/drawing/2014/main" id="{7543C6A0-3C91-443F-36A5-9144095D6AFD}"/>
              </a:ext>
            </a:extLst>
          </p:cNvPr>
          <p:cNvGrpSpPr/>
          <p:nvPr/>
        </p:nvGrpSpPr>
        <p:grpSpPr>
          <a:xfrm>
            <a:off x="1580755" y="2607314"/>
            <a:ext cx="2900800" cy="777978"/>
            <a:chOff x="7751111" y="3158636"/>
            <a:chExt cx="3977640" cy="1081496"/>
          </a:xfrm>
        </p:grpSpPr>
        <p:grpSp>
          <p:nvGrpSpPr>
            <p:cNvPr id="6" name="Gruppieren 67">
              <a:extLst>
                <a:ext uri="{FF2B5EF4-FFF2-40B4-BE49-F238E27FC236}">
                  <a16:creationId xmlns:a16="http://schemas.microsoft.com/office/drawing/2014/main" id="{03B7684C-9CF9-F05B-68F5-D782302CA111}"/>
                </a:ext>
              </a:extLst>
            </p:cNvPr>
            <p:cNvGrpSpPr/>
            <p:nvPr/>
          </p:nvGrpSpPr>
          <p:grpSpPr>
            <a:xfrm>
              <a:off x="7851682" y="3225802"/>
              <a:ext cx="3757307" cy="935898"/>
              <a:chOff x="1256864" y="3839494"/>
              <a:chExt cx="3757307" cy="935898"/>
            </a:xfrm>
          </p:grpSpPr>
          <p:sp>
            <p:nvSpPr>
              <p:cNvPr id="8" name="Rechteck 69">
                <a:extLst>
                  <a:ext uri="{FF2B5EF4-FFF2-40B4-BE49-F238E27FC236}">
                    <a16:creationId xmlns:a16="http://schemas.microsoft.com/office/drawing/2014/main" id="{2E58EB56-DCD9-1DA3-A60E-A51890329CD3}"/>
                  </a:ext>
                </a:extLst>
              </p:cNvPr>
              <p:cNvSpPr/>
              <p:nvPr/>
            </p:nvSpPr>
            <p:spPr>
              <a:xfrm>
                <a:off x="1433844" y="3982065"/>
                <a:ext cx="414621" cy="58993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70">
                <a:extLst>
                  <a:ext uri="{FF2B5EF4-FFF2-40B4-BE49-F238E27FC236}">
                    <a16:creationId xmlns:a16="http://schemas.microsoft.com/office/drawing/2014/main" id="{5D49B78D-11B9-BA05-B545-2B9B55DF6441}"/>
                  </a:ext>
                </a:extLst>
              </p:cNvPr>
              <p:cNvSpPr/>
              <p:nvPr/>
            </p:nvSpPr>
            <p:spPr>
              <a:xfrm>
                <a:off x="2703870" y="3982065"/>
                <a:ext cx="414621" cy="58993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Pfeil: Chevron 71">
                <a:extLst>
                  <a:ext uri="{FF2B5EF4-FFF2-40B4-BE49-F238E27FC236}">
                    <a16:creationId xmlns:a16="http://schemas.microsoft.com/office/drawing/2014/main" id="{D724DCB8-CE76-17AF-CF70-E85F0071B058}"/>
                  </a:ext>
                </a:extLst>
              </p:cNvPr>
              <p:cNvSpPr/>
              <p:nvPr/>
            </p:nvSpPr>
            <p:spPr>
              <a:xfrm rot="10610028">
                <a:off x="2052093" y="4041056"/>
                <a:ext cx="462116" cy="471948"/>
              </a:xfrm>
              <a:prstGeom prst="chevron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hteck 72">
                <a:extLst>
                  <a:ext uri="{FF2B5EF4-FFF2-40B4-BE49-F238E27FC236}">
                    <a16:creationId xmlns:a16="http://schemas.microsoft.com/office/drawing/2014/main" id="{1B06C96C-9957-6106-F1B1-BCE203039766}"/>
                  </a:ext>
                </a:extLst>
              </p:cNvPr>
              <p:cNvSpPr/>
              <p:nvPr/>
            </p:nvSpPr>
            <p:spPr>
              <a:xfrm>
                <a:off x="3568269" y="3982062"/>
                <a:ext cx="414621" cy="58993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73">
                <a:extLst>
                  <a:ext uri="{FF2B5EF4-FFF2-40B4-BE49-F238E27FC236}">
                    <a16:creationId xmlns:a16="http://schemas.microsoft.com/office/drawing/2014/main" id="{856834C3-6D88-29FF-F003-B4DBB5EF6AB4}"/>
                  </a:ext>
                </a:extLst>
              </p:cNvPr>
              <p:cNvSpPr/>
              <p:nvPr/>
            </p:nvSpPr>
            <p:spPr>
              <a:xfrm>
                <a:off x="4423674" y="3982062"/>
                <a:ext cx="414621" cy="58993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Rechteck: abgerundete Ecken 74">
                <a:extLst>
                  <a:ext uri="{FF2B5EF4-FFF2-40B4-BE49-F238E27FC236}">
                    <a16:creationId xmlns:a16="http://schemas.microsoft.com/office/drawing/2014/main" id="{B363F5FC-1D6B-A024-7E24-3AD7D03B79C4}"/>
                  </a:ext>
                </a:extLst>
              </p:cNvPr>
              <p:cNvSpPr/>
              <p:nvPr/>
            </p:nvSpPr>
            <p:spPr>
              <a:xfrm>
                <a:off x="1256864" y="3839495"/>
                <a:ext cx="2095936" cy="935897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: abgerundete Ecken 75">
                <a:extLst>
                  <a:ext uri="{FF2B5EF4-FFF2-40B4-BE49-F238E27FC236}">
                    <a16:creationId xmlns:a16="http://schemas.microsoft.com/office/drawing/2014/main" id="{523F22C9-2B97-DFEE-0CCF-D7520C011FE1}"/>
                  </a:ext>
                </a:extLst>
              </p:cNvPr>
              <p:cNvSpPr/>
              <p:nvPr/>
            </p:nvSpPr>
            <p:spPr>
              <a:xfrm>
                <a:off x="3423062" y="3839494"/>
                <a:ext cx="766374" cy="935897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Rechteck: abgerundete Ecken 76">
                <a:extLst>
                  <a:ext uri="{FF2B5EF4-FFF2-40B4-BE49-F238E27FC236}">
                    <a16:creationId xmlns:a16="http://schemas.microsoft.com/office/drawing/2014/main" id="{5B6BA979-E80F-A752-7C1A-862EDA10FC41}"/>
                  </a:ext>
                </a:extLst>
              </p:cNvPr>
              <p:cNvSpPr/>
              <p:nvPr/>
            </p:nvSpPr>
            <p:spPr>
              <a:xfrm>
                <a:off x="4247797" y="3839494"/>
                <a:ext cx="766374" cy="935897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" name="Rechteck: abgerundete Ecken 68">
              <a:extLst>
                <a:ext uri="{FF2B5EF4-FFF2-40B4-BE49-F238E27FC236}">
                  <a16:creationId xmlns:a16="http://schemas.microsoft.com/office/drawing/2014/main" id="{36645B85-4BF7-E7FF-6B0E-6087977710FC}"/>
                </a:ext>
              </a:extLst>
            </p:cNvPr>
            <p:cNvSpPr/>
            <p:nvPr/>
          </p:nvSpPr>
          <p:spPr>
            <a:xfrm>
              <a:off x="7751111" y="3158636"/>
              <a:ext cx="3977640" cy="1081496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Rechteck 69">
            <a:extLst>
              <a:ext uri="{FF2B5EF4-FFF2-40B4-BE49-F238E27FC236}">
                <a16:creationId xmlns:a16="http://schemas.microsoft.com/office/drawing/2014/main" id="{C4A376A3-8516-5A10-E6A2-8AAEF73751EF}"/>
              </a:ext>
            </a:extLst>
          </p:cNvPr>
          <p:cNvSpPr/>
          <p:nvPr/>
        </p:nvSpPr>
        <p:spPr>
          <a:xfrm>
            <a:off x="1783166" y="4621417"/>
            <a:ext cx="302373" cy="424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70">
            <a:extLst>
              <a:ext uri="{FF2B5EF4-FFF2-40B4-BE49-F238E27FC236}">
                <a16:creationId xmlns:a16="http://schemas.microsoft.com/office/drawing/2014/main" id="{2345A971-11B2-9EC8-CDC4-ADA37A87962B}"/>
              </a:ext>
            </a:extLst>
          </p:cNvPr>
          <p:cNvSpPr/>
          <p:nvPr/>
        </p:nvSpPr>
        <p:spPr>
          <a:xfrm>
            <a:off x="2709367" y="4621417"/>
            <a:ext cx="302373" cy="424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: Chevron 71">
            <a:extLst>
              <a:ext uri="{FF2B5EF4-FFF2-40B4-BE49-F238E27FC236}">
                <a16:creationId xmlns:a16="http://schemas.microsoft.com/office/drawing/2014/main" id="{8F103A60-A52B-6F1F-F03B-423677FC34DC}"/>
              </a:ext>
            </a:extLst>
          </p:cNvPr>
          <p:cNvSpPr/>
          <p:nvPr/>
        </p:nvSpPr>
        <p:spPr>
          <a:xfrm rot="10610028">
            <a:off x="2234041" y="4663852"/>
            <a:ext cx="337010" cy="339498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Rechteck 72">
            <a:extLst>
              <a:ext uri="{FF2B5EF4-FFF2-40B4-BE49-F238E27FC236}">
                <a16:creationId xmlns:a16="http://schemas.microsoft.com/office/drawing/2014/main" id="{9724E511-B8D1-9581-8455-34E01B5289E1}"/>
              </a:ext>
            </a:extLst>
          </p:cNvPr>
          <p:cNvSpPr/>
          <p:nvPr/>
        </p:nvSpPr>
        <p:spPr>
          <a:xfrm>
            <a:off x="3339753" y="4621415"/>
            <a:ext cx="302373" cy="424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73">
            <a:extLst>
              <a:ext uri="{FF2B5EF4-FFF2-40B4-BE49-F238E27FC236}">
                <a16:creationId xmlns:a16="http://schemas.microsoft.com/office/drawing/2014/main" id="{56A846D3-5B0B-8FB8-7DD3-DA28596014DE}"/>
              </a:ext>
            </a:extLst>
          </p:cNvPr>
          <p:cNvSpPr/>
          <p:nvPr/>
        </p:nvSpPr>
        <p:spPr>
          <a:xfrm>
            <a:off x="3963579" y="4621415"/>
            <a:ext cx="302373" cy="424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63E023-5E40-FC4B-7546-BBDA4B248EEF}"/>
              </a:ext>
            </a:extLst>
          </p:cNvPr>
          <p:cNvSpPr txBox="1"/>
          <p:nvPr/>
        </p:nvSpPr>
        <p:spPr>
          <a:xfrm>
            <a:off x="5596251" y="2629832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treat</a:t>
            </a:r>
            <a:r>
              <a:rPr lang="de-DE" dirty="0"/>
              <a:t> with </a:t>
            </a:r>
            <a:r>
              <a:rPr lang="de-DE" dirty="0" err="1"/>
              <a:t>regulations</a:t>
            </a:r>
            <a:endParaRPr lang="de-DE" dirty="0"/>
          </a:p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Necessary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device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regulations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D9DAD4-97CA-FC4B-5460-94FD31FE9070}"/>
              </a:ext>
            </a:extLst>
          </p:cNvPr>
          <p:cNvSpPr txBox="1"/>
          <p:nvPr/>
        </p:nvSpPr>
        <p:spPr>
          <a:xfrm>
            <a:off x="5596251" y="4569642"/>
            <a:ext cx="2995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</a:t>
            </a:r>
            <a:endParaRPr lang="de-DE" dirty="0"/>
          </a:p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Required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Installation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4DA118-E248-41DC-FF5C-5B6BB5B5FEF2}"/>
              </a:ext>
            </a:extLst>
          </p:cNvPr>
          <p:cNvSpPr txBox="1"/>
          <p:nvPr/>
        </p:nvSpPr>
        <p:spPr>
          <a:xfrm>
            <a:off x="932796" y="1503528"/>
            <a:ext cx="8647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What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apparent </a:t>
            </a:r>
            <a:r>
              <a:rPr lang="de-DE" sz="2400" dirty="0" err="1"/>
              <a:t>surface</a:t>
            </a:r>
            <a:r>
              <a:rPr lang="de-DE" sz="2400" dirty="0"/>
              <a:t>? </a:t>
            </a:r>
            <a:endParaRPr lang="en-US" sz="24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1521FB-5141-5E48-D134-17A8DDF5DF29}"/>
              </a:ext>
            </a:extLst>
          </p:cNvPr>
          <p:cNvSpPr txBox="1"/>
          <p:nvPr/>
        </p:nvSpPr>
        <p:spPr>
          <a:xfrm>
            <a:off x="9499600" y="357862"/>
            <a:ext cx="1236236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/>
              <a:t>SLR-70-06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87249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15D749-FC36-4684-5C7F-BE36387E223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1B554EB-E458-70AD-578C-76471DA7408A}"/>
              </a:ext>
            </a:extLst>
          </p:cNvPr>
          <p:cNvSpPr txBox="1"/>
          <p:nvPr/>
        </p:nvSpPr>
        <p:spPr>
          <a:xfrm>
            <a:off x="577851" y="1688530"/>
            <a:ext cx="102002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Question: </a:t>
            </a:r>
            <a:r>
              <a:rPr lang="de-DE" sz="2400" dirty="0" err="1"/>
              <a:t>What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target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request</a:t>
            </a:r>
            <a:r>
              <a:rPr lang="de-DE" sz="2400" dirty="0"/>
              <a:t> to </a:t>
            </a:r>
            <a:r>
              <a:rPr lang="de-DE" sz="2400" dirty="0" err="1"/>
              <a:t>work</a:t>
            </a:r>
            <a:r>
              <a:rPr lang="de-DE" sz="2400" dirty="0"/>
              <a:t> on </a:t>
            </a:r>
            <a:r>
              <a:rPr lang="de-DE" sz="2400" dirty="0" err="1"/>
              <a:t>this</a:t>
            </a:r>
            <a:r>
              <a:rPr lang="de-DE" sz="2400" dirty="0"/>
              <a:t> </a:t>
            </a:r>
            <a:r>
              <a:rPr lang="de-DE" sz="2400" dirty="0" err="1"/>
              <a:t>topic</a:t>
            </a:r>
            <a:r>
              <a:rPr lang="de-DE" sz="2400" dirty="0"/>
              <a:t>?</a:t>
            </a:r>
          </a:p>
          <a:p>
            <a:endParaRPr lang="de-DE" sz="2400" dirty="0"/>
          </a:p>
          <a:p>
            <a:pPr algn="ctr"/>
            <a:r>
              <a:rPr lang="de-DE" sz="2400" dirty="0"/>
              <a:t>1) </a:t>
            </a:r>
            <a:r>
              <a:rPr lang="de-DE" sz="2400" dirty="0" err="1"/>
              <a:t>Clarification</a:t>
            </a:r>
            <a:r>
              <a:rPr lang="de-DE" sz="2400" dirty="0"/>
              <a:t> and </a:t>
            </a:r>
            <a:r>
              <a:rPr lang="de-DE" sz="2400" dirty="0" err="1"/>
              <a:t>simplification</a:t>
            </a:r>
            <a:r>
              <a:rPr lang="de-DE" sz="2400" dirty="0"/>
              <a:t> </a:t>
            </a:r>
            <a:r>
              <a:rPr lang="de-DE" sz="2400" dirty="0">
                <a:sym typeface="Wingdings" panose="05000000000000000000" pitchFamily="2" charset="2"/>
              </a:rPr>
              <a:t> simple </a:t>
            </a:r>
            <a:r>
              <a:rPr lang="de-DE" sz="2400" dirty="0" err="1">
                <a:sym typeface="Wingdings" panose="05000000000000000000" pitchFamily="2" charset="2"/>
              </a:rPr>
              <a:t>reproducable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approach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based</a:t>
            </a:r>
            <a:r>
              <a:rPr lang="de-DE" sz="2400" dirty="0">
                <a:sym typeface="Wingdings" panose="05000000000000000000" pitchFamily="2" charset="2"/>
              </a:rPr>
              <a:t> on </a:t>
            </a:r>
            <a:r>
              <a:rPr lang="de-DE" sz="2400" dirty="0" err="1">
                <a:sym typeface="Wingdings" panose="05000000000000000000" pitchFamily="2" charset="2"/>
              </a:rPr>
              <a:t>what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the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observer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perceives</a:t>
            </a:r>
            <a:r>
              <a:rPr lang="de-DE" sz="2400" dirty="0"/>
              <a:t>?</a:t>
            </a:r>
          </a:p>
          <a:p>
            <a:pPr algn="ctr"/>
            <a:endParaRPr lang="de-DE" sz="2400" dirty="0"/>
          </a:p>
          <a:p>
            <a:pPr algn="ctr"/>
            <a:r>
              <a:rPr lang="de-DE" sz="2400" dirty="0"/>
              <a:t>OR</a:t>
            </a:r>
          </a:p>
          <a:p>
            <a:pPr algn="ctr"/>
            <a:endParaRPr lang="de-DE" sz="2400" dirty="0"/>
          </a:p>
          <a:p>
            <a:pPr algn="ctr"/>
            <a:r>
              <a:rPr lang="de-DE" sz="2400" dirty="0"/>
              <a:t>2)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there</a:t>
            </a:r>
            <a:r>
              <a:rPr lang="de-DE" sz="2400" dirty="0"/>
              <a:t> a different </a:t>
            </a:r>
            <a:r>
              <a:rPr lang="de-DE" sz="2400" dirty="0" err="1"/>
              <a:t>intent</a:t>
            </a:r>
            <a:r>
              <a:rPr lang="de-DE" sz="2400" dirty="0"/>
              <a:t>? </a:t>
            </a:r>
            <a:r>
              <a:rPr lang="de-DE" sz="2400" dirty="0" err="1"/>
              <a:t>If</a:t>
            </a:r>
            <a:r>
              <a:rPr lang="de-DE" sz="2400" dirty="0"/>
              <a:t> </a:t>
            </a:r>
            <a:r>
              <a:rPr lang="de-DE" sz="2400" dirty="0" err="1"/>
              <a:t>yes</a:t>
            </a:r>
            <a:r>
              <a:rPr lang="de-DE" sz="2400" dirty="0"/>
              <a:t>, </a:t>
            </a:r>
            <a:r>
              <a:rPr lang="de-DE" sz="2400" dirty="0" err="1"/>
              <a:t>which</a:t>
            </a:r>
            <a:r>
              <a:rPr lang="de-DE" sz="2400" dirty="0"/>
              <a:t> </a:t>
            </a:r>
            <a:r>
              <a:rPr lang="de-DE" sz="2400" dirty="0" err="1"/>
              <a:t>one</a:t>
            </a:r>
            <a:r>
              <a:rPr lang="de-DE" sz="2400" dirty="0"/>
              <a:t>?</a:t>
            </a:r>
            <a:endParaRPr lang="en-US" sz="2400" dirty="0"/>
          </a:p>
          <a:p>
            <a:endParaRPr lang="en-US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E3F32E62-1513-5E14-C87B-3046F1857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357188"/>
            <a:ext cx="7191375" cy="301625"/>
          </a:xfrm>
        </p:spPr>
        <p:txBody>
          <a:bodyPr/>
          <a:lstStyle/>
          <a:p>
            <a:r>
              <a:rPr lang="de-DE" dirty="0"/>
              <a:t>Apparent Surface Workshop SLR </a:t>
            </a:r>
            <a:r>
              <a:rPr lang="de-DE" dirty="0" err="1"/>
              <a:t>Dec</a:t>
            </a:r>
            <a:r>
              <a:rPr lang="de-DE" dirty="0"/>
              <a:t> 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A9FEFB-04B5-4B45-867C-AC455CD03DD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/>
              <a:t> Method </a:t>
            </a:r>
            <a:r>
              <a:rPr lang="de-DE" dirty="0" err="1"/>
              <a:t>assessment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04E0B32-5C97-51EF-1558-29614CC6214D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Where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are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the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differences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in apparent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surface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size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coming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from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- Diffuse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definition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of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the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„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Illuminating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Surface“ in 2.10.3.2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- Outer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lens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may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be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considered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or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not (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no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matter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if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textured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or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clear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)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for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light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emitting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surface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definition</a:t>
            </a:r>
            <a:endParaRPr lang="de-DE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indent="0">
              <a:lnSpc>
                <a:spcPct val="120000"/>
              </a:lnSpc>
              <a:buNone/>
            </a:pPr>
            <a:endParaRPr lang="de-DE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indent="0">
              <a:lnSpc>
                <a:spcPct val="120000"/>
              </a:lnSpc>
              <a:buNone/>
            </a:pPr>
            <a:endParaRPr lang="de-DE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Target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  <a:sym typeface="Wingdings" panose="05000000000000000000" pitchFamily="2" charset="2"/>
              </a:rPr>
              <a:t>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define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one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or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more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methods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,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which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are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defining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an apparent </a:t>
            </a:r>
            <a:r>
              <a:rPr lang="de-DE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surface</a:t>
            </a:r>
            <a:r>
              <a:rPr lang="de-DE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-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close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to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the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visual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impression</a:t>
            </a:r>
            <a:endParaRPr lang="de-DE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-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with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comparable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result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for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all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criteria</a:t>
            </a:r>
            <a:endParaRPr lang="de-DE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- easy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to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assess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during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desing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phase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(CAD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basis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-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reproducible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,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comprehensible</a:t>
            </a:r>
            <a:r>
              <a:rPr lang="de-DE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results</a:t>
            </a:r>
            <a:endParaRPr lang="de-DE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C5DF0B8-8CCD-423E-A939-EF2E261681A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fld id="{F7541FE7-135B-49B1-A279-258CC2667F1B}" type="datetime1">
              <a:rPr lang="en-US" smtClean="0"/>
              <a:t>12/9/2024</a:t>
            </a:fld>
            <a:endParaRPr lang="en-US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4708018B-3C04-B418-52D1-16EDFF2F3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20" y="357862"/>
            <a:ext cx="7192800" cy="300875"/>
          </a:xfrm>
        </p:spPr>
        <p:txBody>
          <a:bodyPr/>
          <a:lstStyle/>
          <a:p>
            <a:r>
              <a:rPr lang="de-DE" dirty="0"/>
              <a:t>Apparent Surface Workshop SLR </a:t>
            </a:r>
            <a:r>
              <a:rPr lang="de-DE" dirty="0" err="1"/>
              <a:t>Dec</a:t>
            </a:r>
            <a:r>
              <a:rPr lang="de-DE" dirty="0"/>
              <a:t> 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15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ED4FDC-9538-46A1-AC0D-AAFDB162F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445" y="400619"/>
            <a:ext cx="9590400" cy="360571"/>
          </a:xfrm>
        </p:spPr>
        <p:txBody>
          <a:bodyPr>
            <a:noAutofit/>
          </a:bodyPr>
          <a:lstStyle/>
          <a:p>
            <a:r>
              <a:rPr lang="de-DE" dirty="0" err="1"/>
              <a:t>Simplification</a:t>
            </a:r>
            <a:r>
              <a:rPr lang="de-DE" dirty="0"/>
              <a:t> Apparent Surface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A9FEFB-04B5-4B45-867C-AC455CD03DD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/>
              <a:t>Apparent </a:t>
            </a:r>
            <a:r>
              <a:rPr lang="de-DE" dirty="0" err="1"/>
              <a:t>surface</a:t>
            </a:r>
            <a:r>
              <a:rPr lang="de-DE" dirty="0"/>
              <a:t> / </a:t>
            </a:r>
            <a:r>
              <a:rPr lang="de-DE" dirty="0" err="1"/>
              <a:t>DePLA</a:t>
            </a:r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C5DF0B8-8CCD-423E-A939-EF2E261681A5}"/>
              </a:ext>
            </a:extLst>
          </p:cNvPr>
          <p:cNvSpPr>
            <a:spLocks noGrp="1"/>
          </p:cNvSpPr>
          <p:nvPr>
            <p:ph type="dt" sz="half" idx="38"/>
          </p:nvPr>
        </p:nvSpPr>
        <p:spPr>
          <a:xfrm>
            <a:off x="4524598" y="6512320"/>
            <a:ext cx="940123" cy="148800"/>
          </a:xfrm>
        </p:spPr>
        <p:txBody>
          <a:bodyPr/>
          <a:lstStyle/>
          <a:p>
            <a:fld id="{F7541FE7-135B-49B1-A279-258CC2667F1B}" type="datetime1">
              <a:rPr lang="en-US" smtClean="0"/>
              <a:t>12/9/2024</a:t>
            </a:fld>
            <a:endParaRPr lang="en-US" dirty="0"/>
          </a:p>
        </p:txBody>
      </p:sp>
      <p:sp>
        <p:nvSpPr>
          <p:cNvPr id="65" name="Freihandform: Form 64">
            <a:extLst>
              <a:ext uri="{FF2B5EF4-FFF2-40B4-BE49-F238E27FC236}">
                <a16:creationId xmlns:a16="http://schemas.microsoft.com/office/drawing/2014/main" id="{94F17449-A5F0-0CC2-B32F-6EA2923ABB82}"/>
              </a:ext>
            </a:extLst>
          </p:cNvPr>
          <p:cNvSpPr/>
          <p:nvPr/>
        </p:nvSpPr>
        <p:spPr>
          <a:xfrm>
            <a:off x="6671768" y="2057123"/>
            <a:ext cx="1193072" cy="627910"/>
          </a:xfrm>
          <a:custGeom>
            <a:avLst/>
            <a:gdLst>
              <a:gd name="connsiteX0" fmla="*/ 0 w 1236617"/>
              <a:gd name="connsiteY0" fmla="*/ 444138 h 478972"/>
              <a:gd name="connsiteX1" fmla="*/ 0 w 1236617"/>
              <a:gd name="connsiteY1" fmla="*/ 444138 h 478972"/>
              <a:gd name="connsiteX2" fmla="*/ 26126 w 1236617"/>
              <a:gd name="connsiteY2" fmla="*/ 357052 h 478972"/>
              <a:gd name="connsiteX3" fmla="*/ 78377 w 1236617"/>
              <a:gd name="connsiteY3" fmla="*/ 261258 h 478972"/>
              <a:gd name="connsiteX4" fmla="*/ 113211 w 1236617"/>
              <a:gd name="connsiteY4" fmla="*/ 191589 h 478972"/>
              <a:gd name="connsiteX5" fmla="*/ 156754 w 1236617"/>
              <a:gd name="connsiteY5" fmla="*/ 130629 h 478972"/>
              <a:gd name="connsiteX6" fmla="*/ 191589 w 1236617"/>
              <a:gd name="connsiteY6" fmla="*/ 95795 h 478972"/>
              <a:gd name="connsiteX7" fmla="*/ 269966 w 1236617"/>
              <a:gd name="connsiteY7" fmla="*/ 60960 h 478972"/>
              <a:gd name="connsiteX8" fmla="*/ 304800 w 1236617"/>
              <a:gd name="connsiteY8" fmla="*/ 43543 h 478972"/>
              <a:gd name="connsiteX9" fmla="*/ 330926 w 1236617"/>
              <a:gd name="connsiteY9" fmla="*/ 26126 h 478972"/>
              <a:gd name="connsiteX10" fmla="*/ 435429 w 1236617"/>
              <a:gd name="connsiteY10" fmla="*/ 17418 h 478972"/>
              <a:gd name="connsiteX11" fmla="*/ 557349 w 1236617"/>
              <a:gd name="connsiteY11" fmla="*/ 0 h 478972"/>
              <a:gd name="connsiteX12" fmla="*/ 809897 w 1236617"/>
              <a:gd name="connsiteY12" fmla="*/ 17418 h 478972"/>
              <a:gd name="connsiteX13" fmla="*/ 853440 w 1236617"/>
              <a:gd name="connsiteY13" fmla="*/ 34835 h 478972"/>
              <a:gd name="connsiteX14" fmla="*/ 879566 w 1236617"/>
              <a:gd name="connsiteY14" fmla="*/ 43543 h 478972"/>
              <a:gd name="connsiteX15" fmla="*/ 966651 w 1236617"/>
              <a:gd name="connsiteY15" fmla="*/ 95795 h 478972"/>
              <a:gd name="connsiteX16" fmla="*/ 984069 w 1236617"/>
              <a:gd name="connsiteY16" fmla="*/ 113212 h 478972"/>
              <a:gd name="connsiteX17" fmla="*/ 1088571 w 1236617"/>
              <a:gd name="connsiteY17" fmla="*/ 209006 h 478972"/>
              <a:gd name="connsiteX18" fmla="*/ 1097280 w 1236617"/>
              <a:gd name="connsiteY18" fmla="*/ 235132 h 478972"/>
              <a:gd name="connsiteX19" fmla="*/ 1123406 w 1236617"/>
              <a:gd name="connsiteY19" fmla="*/ 261258 h 478972"/>
              <a:gd name="connsiteX20" fmla="*/ 1149531 w 1236617"/>
              <a:gd name="connsiteY20" fmla="*/ 296092 h 478972"/>
              <a:gd name="connsiteX21" fmla="*/ 1158240 w 1236617"/>
              <a:gd name="connsiteY21" fmla="*/ 322218 h 478972"/>
              <a:gd name="connsiteX22" fmla="*/ 1201783 w 1236617"/>
              <a:gd name="connsiteY22" fmla="*/ 400595 h 478972"/>
              <a:gd name="connsiteX23" fmla="*/ 1210491 w 1236617"/>
              <a:gd name="connsiteY23" fmla="*/ 426720 h 478972"/>
              <a:gd name="connsiteX24" fmla="*/ 1219200 w 1236617"/>
              <a:gd name="connsiteY24" fmla="*/ 461555 h 478972"/>
              <a:gd name="connsiteX25" fmla="*/ 1236617 w 1236617"/>
              <a:gd name="connsiteY25" fmla="*/ 478972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36617" h="478972">
                <a:moveTo>
                  <a:pt x="0" y="444138"/>
                </a:moveTo>
                <a:lnTo>
                  <a:pt x="0" y="444138"/>
                </a:lnTo>
                <a:cubicBezTo>
                  <a:pt x="8709" y="415109"/>
                  <a:pt x="15141" y="385298"/>
                  <a:pt x="26126" y="357052"/>
                </a:cubicBezTo>
                <a:cubicBezTo>
                  <a:pt x="70702" y="242427"/>
                  <a:pt x="44517" y="323335"/>
                  <a:pt x="78377" y="261258"/>
                </a:cubicBezTo>
                <a:cubicBezTo>
                  <a:pt x="90810" y="238464"/>
                  <a:pt x="98808" y="213192"/>
                  <a:pt x="113211" y="191589"/>
                </a:cubicBezTo>
                <a:cubicBezTo>
                  <a:pt x="126213" y="172087"/>
                  <a:pt x="141637" y="147905"/>
                  <a:pt x="156754" y="130629"/>
                </a:cubicBezTo>
                <a:cubicBezTo>
                  <a:pt x="167567" y="118271"/>
                  <a:pt x="178452" y="105648"/>
                  <a:pt x="191589" y="95795"/>
                </a:cubicBezTo>
                <a:cubicBezTo>
                  <a:pt x="207178" y="84103"/>
                  <a:pt x="254381" y="67887"/>
                  <a:pt x="269966" y="60960"/>
                </a:cubicBezTo>
                <a:cubicBezTo>
                  <a:pt x="281829" y="55687"/>
                  <a:pt x="293529" y="49984"/>
                  <a:pt x="304800" y="43543"/>
                </a:cubicBezTo>
                <a:cubicBezTo>
                  <a:pt x="313887" y="38350"/>
                  <a:pt x="320663" y="28179"/>
                  <a:pt x="330926" y="26126"/>
                </a:cubicBezTo>
                <a:cubicBezTo>
                  <a:pt x="365202" y="19271"/>
                  <a:pt x="400647" y="20896"/>
                  <a:pt x="435429" y="17418"/>
                </a:cubicBezTo>
                <a:cubicBezTo>
                  <a:pt x="489916" y="11969"/>
                  <a:pt x="506686" y="8444"/>
                  <a:pt x="557349" y="0"/>
                </a:cubicBezTo>
                <a:cubicBezTo>
                  <a:pt x="641532" y="5806"/>
                  <a:pt x="726092" y="7558"/>
                  <a:pt x="809897" y="17418"/>
                </a:cubicBezTo>
                <a:cubicBezTo>
                  <a:pt x="825422" y="19245"/>
                  <a:pt x="838803" y="29346"/>
                  <a:pt x="853440" y="34835"/>
                </a:cubicBezTo>
                <a:cubicBezTo>
                  <a:pt x="862035" y="38058"/>
                  <a:pt x="871129" y="39927"/>
                  <a:pt x="879566" y="43543"/>
                </a:cubicBezTo>
                <a:cubicBezTo>
                  <a:pt x="903620" y="53852"/>
                  <a:pt x="951171" y="80316"/>
                  <a:pt x="966651" y="95795"/>
                </a:cubicBezTo>
                <a:cubicBezTo>
                  <a:pt x="972457" y="101601"/>
                  <a:pt x="977714" y="108013"/>
                  <a:pt x="984069" y="113212"/>
                </a:cubicBezTo>
                <a:cubicBezTo>
                  <a:pt x="1080946" y="192475"/>
                  <a:pt x="1039499" y="143575"/>
                  <a:pt x="1088571" y="209006"/>
                </a:cubicBezTo>
                <a:cubicBezTo>
                  <a:pt x="1091474" y="217715"/>
                  <a:pt x="1092188" y="227494"/>
                  <a:pt x="1097280" y="235132"/>
                </a:cubicBezTo>
                <a:cubicBezTo>
                  <a:pt x="1104112" y="245379"/>
                  <a:pt x="1115391" y="251907"/>
                  <a:pt x="1123406" y="261258"/>
                </a:cubicBezTo>
                <a:cubicBezTo>
                  <a:pt x="1132852" y="272278"/>
                  <a:pt x="1140823" y="284481"/>
                  <a:pt x="1149531" y="296092"/>
                </a:cubicBezTo>
                <a:cubicBezTo>
                  <a:pt x="1152434" y="304801"/>
                  <a:pt x="1154135" y="314007"/>
                  <a:pt x="1158240" y="322218"/>
                </a:cubicBezTo>
                <a:cubicBezTo>
                  <a:pt x="1191272" y="388280"/>
                  <a:pt x="1176623" y="341886"/>
                  <a:pt x="1201783" y="400595"/>
                </a:cubicBezTo>
                <a:cubicBezTo>
                  <a:pt x="1205399" y="409032"/>
                  <a:pt x="1207969" y="417894"/>
                  <a:pt x="1210491" y="426720"/>
                </a:cubicBezTo>
                <a:cubicBezTo>
                  <a:pt x="1213779" y="438229"/>
                  <a:pt x="1219200" y="461555"/>
                  <a:pt x="1219200" y="461555"/>
                </a:cubicBezTo>
                <a:lnTo>
                  <a:pt x="1236617" y="478972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1FE01736-0CAE-3EE4-DF5A-9EA78580D61E}"/>
              </a:ext>
            </a:extLst>
          </p:cNvPr>
          <p:cNvGrpSpPr/>
          <p:nvPr/>
        </p:nvGrpSpPr>
        <p:grpSpPr>
          <a:xfrm>
            <a:off x="7085421" y="2328825"/>
            <a:ext cx="278674" cy="278674"/>
            <a:chOff x="4066903" y="2042160"/>
            <a:chExt cx="278674" cy="278674"/>
          </a:xfrm>
        </p:grpSpPr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7403872B-D8EB-F33D-7C5C-530718E2A518}"/>
                </a:ext>
              </a:extLst>
            </p:cNvPr>
            <p:cNvSpPr/>
            <p:nvPr/>
          </p:nvSpPr>
          <p:spPr>
            <a:xfrm>
              <a:off x="4066903" y="2042160"/>
              <a:ext cx="278674" cy="27867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9" name="Gerader Verbinder 68">
              <a:extLst>
                <a:ext uri="{FF2B5EF4-FFF2-40B4-BE49-F238E27FC236}">
                  <a16:creationId xmlns:a16="http://schemas.microsoft.com/office/drawing/2014/main" id="{647DD873-E591-9ACB-38B0-F1C88345297C}"/>
                </a:ext>
              </a:extLst>
            </p:cNvPr>
            <p:cNvCxnSpPr>
              <a:stCxn id="68" idx="1"/>
              <a:endCxn id="68" idx="5"/>
            </p:cNvCxnSpPr>
            <p:nvPr/>
          </p:nvCxnSpPr>
          <p:spPr>
            <a:xfrm>
              <a:off x="4107714" y="2082971"/>
              <a:ext cx="197052" cy="1970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CF169DE8-363A-41AA-26BF-92BEFB8EB76A}"/>
                </a:ext>
              </a:extLst>
            </p:cNvPr>
            <p:cNvCxnSpPr>
              <a:stCxn id="68" idx="3"/>
              <a:endCxn id="68" idx="7"/>
            </p:cNvCxnSpPr>
            <p:nvPr/>
          </p:nvCxnSpPr>
          <p:spPr>
            <a:xfrm flipV="1">
              <a:off x="4107714" y="2082971"/>
              <a:ext cx="197052" cy="1970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070045E1-FF42-BE60-70B2-290EF58CEEDB}"/>
              </a:ext>
            </a:extLst>
          </p:cNvPr>
          <p:cNvCxnSpPr>
            <a:cxnSpLocks/>
          </p:cNvCxnSpPr>
          <p:nvPr/>
        </p:nvCxnSpPr>
        <p:spPr>
          <a:xfrm flipH="1">
            <a:off x="6401933" y="2468162"/>
            <a:ext cx="724299" cy="293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92653AF2-735E-D92B-D249-6213B92D079C}"/>
              </a:ext>
            </a:extLst>
          </p:cNvPr>
          <p:cNvCxnSpPr>
            <a:cxnSpLocks/>
          </p:cNvCxnSpPr>
          <p:nvPr/>
        </p:nvCxnSpPr>
        <p:spPr>
          <a:xfrm>
            <a:off x="7344713" y="2454690"/>
            <a:ext cx="1999796" cy="957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ihandform: Form 74">
            <a:extLst>
              <a:ext uri="{FF2B5EF4-FFF2-40B4-BE49-F238E27FC236}">
                <a16:creationId xmlns:a16="http://schemas.microsoft.com/office/drawing/2014/main" id="{C24F3799-2149-71A5-35FF-8A9A06628875}"/>
              </a:ext>
            </a:extLst>
          </p:cNvPr>
          <p:cNvSpPr/>
          <p:nvPr/>
        </p:nvSpPr>
        <p:spPr>
          <a:xfrm>
            <a:off x="5670276" y="2369636"/>
            <a:ext cx="3532233" cy="957943"/>
          </a:xfrm>
          <a:custGeom>
            <a:avLst/>
            <a:gdLst>
              <a:gd name="connsiteX0" fmla="*/ 2760617 w 2760617"/>
              <a:gd name="connsiteY0" fmla="*/ 957943 h 957943"/>
              <a:gd name="connsiteX1" fmla="*/ 2760617 w 2760617"/>
              <a:gd name="connsiteY1" fmla="*/ 957943 h 957943"/>
              <a:gd name="connsiteX2" fmla="*/ 2595154 w 2760617"/>
              <a:gd name="connsiteY2" fmla="*/ 940526 h 957943"/>
              <a:gd name="connsiteX3" fmla="*/ 2499360 w 2760617"/>
              <a:gd name="connsiteY3" fmla="*/ 923109 h 957943"/>
              <a:gd name="connsiteX4" fmla="*/ 2307771 w 2760617"/>
              <a:gd name="connsiteY4" fmla="*/ 905692 h 957943"/>
              <a:gd name="connsiteX5" fmla="*/ 2185851 w 2760617"/>
              <a:gd name="connsiteY5" fmla="*/ 879566 h 957943"/>
              <a:gd name="connsiteX6" fmla="*/ 1915886 w 2760617"/>
              <a:gd name="connsiteY6" fmla="*/ 853440 h 957943"/>
              <a:gd name="connsiteX7" fmla="*/ 1741714 w 2760617"/>
              <a:gd name="connsiteY7" fmla="*/ 836023 h 957943"/>
              <a:gd name="connsiteX8" fmla="*/ 1532708 w 2760617"/>
              <a:gd name="connsiteY8" fmla="*/ 792480 h 957943"/>
              <a:gd name="connsiteX9" fmla="*/ 1323703 w 2760617"/>
              <a:gd name="connsiteY9" fmla="*/ 740229 h 957943"/>
              <a:gd name="connsiteX10" fmla="*/ 1227908 w 2760617"/>
              <a:gd name="connsiteY10" fmla="*/ 705395 h 957943"/>
              <a:gd name="connsiteX11" fmla="*/ 1166948 w 2760617"/>
              <a:gd name="connsiteY11" fmla="*/ 687977 h 957943"/>
              <a:gd name="connsiteX12" fmla="*/ 1010194 w 2760617"/>
              <a:gd name="connsiteY12" fmla="*/ 627017 h 957943"/>
              <a:gd name="connsiteX13" fmla="*/ 923108 w 2760617"/>
              <a:gd name="connsiteY13" fmla="*/ 592183 h 957943"/>
              <a:gd name="connsiteX14" fmla="*/ 775063 w 2760617"/>
              <a:gd name="connsiteY14" fmla="*/ 531223 h 957943"/>
              <a:gd name="connsiteX15" fmla="*/ 731520 w 2760617"/>
              <a:gd name="connsiteY15" fmla="*/ 522515 h 957943"/>
              <a:gd name="connsiteX16" fmla="*/ 679268 w 2760617"/>
              <a:gd name="connsiteY16" fmla="*/ 487680 h 957943"/>
              <a:gd name="connsiteX17" fmla="*/ 644434 w 2760617"/>
              <a:gd name="connsiteY17" fmla="*/ 470263 h 957943"/>
              <a:gd name="connsiteX18" fmla="*/ 600891 w 2760617"/>
              <a:gd name="connsiteY18" fmla="*/ 435429 h 957943"/>
              <a:gd name="connsiteX19" fmla="*/ 539931 w 2760617"/>
              <a:gd name="connsiteY19" fmla="*/ 391886 h 957943"/>
              <a:gd name="connsiteX20" fmla="*/ 487680 w 2760617"/>
              <a:gd name="connsiteY20" fmla="*/ 348343 h 957943"/>
              <a:gd name="connsiteX21" fmla="*/ 409303 w 2760617"/>
              <a:gd name="connsiteY21" fmla="*/ 304800 h 957943"/>
              <a:gd name="connsiteX22" fmla="*/ 383177 w 2760617"/>
              <a:gd name="connsiteY22" fmla="*/ 278675 h 957943"/>
              <a:gd name="connsiteX23" fmla="*/ 348343 w 2760617"/>
              <a:gd name="connsiteY23" fmla="*/ 261257 h 957943"/>
              <a:gd name="connsiteX24" fmla="*/ 226423 w 2760617"/>
              <a:gd name="connsiteY24" fmla="*/ 191589 h 957943"/>
              <a:gd name="connsiteX25" fmla="*/ 174171 w 2760617"/>
              <a:gd name="connsiteY25" fmla="*/ 165463 h 957943"/>
              <a:gd name="connsiteX26" fmla="*/ 113211 w 2760617"/>
              <a:gd name="connsiteY26" fmla="*/ 121920 h 957943"/>
              <a:gd name="connsiteX27" fmla="*/ 69668 w 2760617"/>
              <a:gd name="connsiteY27" fmla="*/ 104503 h 957943"/>
              <a:gd name="connsiteX28" fmla="*/ 0 w 2760617"/>
              <a:gd name="connsiteY28" fmla="*/ 43543 h 957943"/>
              <a:gd name="connsiteX29" fmla="*/ 0 w 2760617"/>
              <a:gd name="connsiteY29" fmla="*/ 0 h 957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760617" h="957943">
                <a:moveTo>
                  <a:pt x="2760617" y="957943"/>
                </a:moveTo>
                <a:lnTo>
                  <a:pt x="2760617" y="957943"/>
                </a:lnTo>
                <a:cubicBezTo>
                  <a:pt x="2705463" y="952137"/>
                  <a:pt x="2650127" y="947856"/>
                  <a:pt x="2595154" y="940526"/>
                </a:cubicBezTo>
                <a:cubicBezTo>
                  <a:pt x="2562984" y="936237"/>
                  <a:pt x="2531579" y="927014"/>
                  <a:pt x="2499360" y="923109"/>
                </a:cubicBezTo>
                <a:cubicBezTo>
                  <a:pt x="2435700" y="915393"/>
                  <a:pt x="2371634" y="911498"/>
                  <a:pt x="2307771" y="905692"/>
                </a:cubicBezTo>
                <a:cubicBezTo>
                  <a:pt x="2267131" y="896983"/>
                  <a:pt x="2226915" y="885982"/>
                  <a:pt x="2185851" y="879566"/>
                </a:cubicBezTo>
                <a:cubicBezTo>
                  <a:pt x="2076527" y="862484"/>
                  <a:pt x="2020288" y="862931"/>
                  <a:pt x="1915886" y="853440"/>
                </a:cubicBezTo>
                <a:lnTo>
                  <a:pt x="1741714" y="836023"/>
                </a:lnTo>
                <a:cubicBezTo>
                  <a:pt x="1548595" y="783353"/>
                  <a:pt x="1748413" y="833961"/>
                  <a:pt x="1532708" y="792480"/>
                </a:cubicBezTo>
                <a:cubicBezTo>
                  <a:pt x="1487949" y="783873"/>
                  <a:pt x="1370801" y="755215"/>
                  <a:pt x="1323703" y="740229"/>
                </a:cubicBezTo>
                <a:cubicBezTo>
                  <a:pt x="1291325" y="729927"/>
                  <a:pt x="1260142" y="716140"/>
                  <a:pt x="1227908" y="705395"/>
                </a:cubicBezTo>
                <a:cubicBezTo>
                  <a:pt x="1207859" y="698712"/>
                  <a:pt x="1186832" y="695135"/>
                  <a:pt x="1166948" y="687977"/>
                </a:cubicBezTo>
                <a:cubicBezTo>
                  <a:pt x="1114199" y="668987"/>
                  <a:pt x="1062375" y="647517"/>
                  <a:pt x="1010194" y="627017"/>
                </a:cubicBezTo>
                <a:cubicBezTo>
                  <a:pt x="981094" y="615585"/>
                  <a:pt x="951678" y="604881"/>
                  <a:pt x="923108" y="592183"/>
                </a:cubicBezTo>
                <a:cubicBezTo>
                  <a:pt x="876789" y="571597"/>
                  <a:pt x="824029" y="546289"/>
                  <a:pt x="775063" y="531223"/>
                </a:cubicBezTo>
                <a:cubicBezTo>
                  <a:pt x="760916" y="526870"/>
                  <a:pt x="746034" y="525418"/>
                  <a:pt x="731520" y="522515"/>
                </a:cubicBezTo>
                <a:cubicBezTo>
                  <a:pt x="714103" y="510903"/>
                  <a:pt x="697991" y="497042"/>
                  <a:pt x="679268" y="487680"/>
                </a:cubicBezTo>
                <a:cubicBezTo>
                  <a:pt x="667657" y="481874"/>
                  <a:pt x="655236" y="477464"/>
                  <a:pt x="644434" y="470263"/>
                </a:cubicBezTo>
                <a:cubicBezTo>
                  <a:pt x="628968" y="459953"/>
                  <a:pt x="615761" y="446581"/>
                  <a:pt x="600891" y="435429"/>
                </a:cubicBezTo>
                <a:cubicBezTo>
                  <a:pt x="580914" y="420446"/>
                  <a:pt x="559724" y="407111"/>
                  <a:pt x="539931" y="391886"/>
                </a:cubicBezTo>
                <a:cubicBezTo>
                  <a:pt x="521961" y="378063"/>
                  <a:pt x="506544" y="360919"/>
                  <a:pt x="487680" y="348343"/>
                </a:cubicBezTo>
                <a:cubicBezTo>
                  <a:pt x="443197" y="318688"/>
                  <a:pt x="442424" y="332400"/>
                  <a:pt x="409303" y="304800"/>
                </a:cubicBezTo>
                <a:cubicBezTo>
                  <a:pt x="399842" y="296916"/>
                  <a:pt x="393199" y="285833"/>
                  <a:pt x="383177" y="278675"/>
                </a:cubicBezTo>
                <a:cubicBezTo>
                  <a:pt x="372613" y="271129"/>
                  <a:pt x="359691" y="267562"/>
                  <a:pt x="348343" y="261257"/>
                </a:cubicBezTo>
                <a:cubicBezTo>
                  <a:pt x="307426" y="238525"/>
                  <a:pt x="268289" y="212522"/>
                  <a:pt x="226423" y="191589"/>
                </a:cubicBezTo>
                <a:cubicBezTo>
                  <a:pt x="209006" y="182880"/>
                  <a:pt x="190869" y="175482"/>
                  <a:pt x="174171" y="165463"/>
                </a:cubicBezTo>
                <a:cubicBezTo>
                  <a:pt x="154439" y="153624"/>
                  <a:pt x="134486" y="132557"/>
                  <a:pt x="113211" y="121920"/>
                </a:cubicBezTo>
                <a:cubicBezTo>
                  <a:pt x="99229" y="114929"/>
                  <a:pt x="84182" y="110309"/>
                  <a:pt x="69668" y="104503"/>
                </a:cubicBezTo>
                <a:cubicBezTo>
                  <a:pt x="6656" y="41491"/>
                  <a:pt x="37445" y="43543"/>
                  <a:pt x="0" y="43543"/>
                </a:cubicBezTo>
                <a:lnTo>
                  <a:pt x="0" y="0"/>
                </a:lnTo>
              </a:path>
            </a:pathLst>
          </a:custGeom>
          <a:noFill/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24A29721-CEE5-F6E0-596B-566B12723A22}"/>
              </a:ext>
            </a:extLst>
          </p:cNvPr>
          <p:cNvSpPr txBox="1"/>
          <p:nvPr/>
        </p:nvSpPr>
        <p:spPr>
          <a:xfrm>
            <a:off x="3823993" y="1887846"/>
            <a:ext cx="2131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C00000"/>
                </a:solidFill>
              </a:rPr>
              <a:t>Light </a:t>
            </a:r>
            <a:r>
              <a:rPr lang="de-DE" sz="1600" dirty="0" err="1">
                <a:solidFill>
                  <a:srgbClr val="C00000"/>
                </a:solidFill>
              </a:rPr>
              <a:t>emitting</a:t>
            </a:r>
            <a:r>
              <a:rPr lang="de-DE" sz="1600" dirty="0">
                <a:solidFill>
                  <a:srgbClr val="C00000"/>
                </a:solidFill>
              </a:rPr>
              <a:t> </a:t>
            </a:r>
            <a:r>
              <a:rPr lang="de-DE" sz="1600" dirty="0" err="1">
                <a:solidFill>
                  <a:srgbClr val="C00000"/>
                </a:solidFill>
              </a:rPr>
              <a:t>surface</a:t>
            </a:r>
            <a:endParaRPr lang="de-DE" sz="1600" dirty="0">
              <a:solidFill>
                <a:srgbClr val="C00000"/>
              </a:solidFill>
            </a:endParaRPr>
          </a:p>
        </p:txBody>
      </p: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FD50DEB6-A5D6-A9CD-366D-A8D391163380}"/>
              </a:ext>
            </a:extLst>
          </p:cNvPr>
          <p:cNvCxnSpPr>
            <a:cxnSpLocks/>
            <a:stCxn id="42" idx="15"/>
            <a:endCxn id="82" idx="1"/>
          </p:cNvCxnSpPr>
          <p:nvPr/>
        </p:nvCxnSpPr>
        <p:spPr>
          <a:xfrm flipV="1">
            <a:off x="3007162" y="2057123"/>
            <a:ext cx="816831" cy="166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A7266E3C-51B0-C694-DA83-28C7FEB6A9CB}"/>
              </a:ext>
            </a:extLst>
          </p:cNvPr>
          <p:cNvCxnSpPr>
            <a:cxnSpLocks/>
            <a:endCxn id="65" idx="8"/>
          </p:cNvCxnSpPr>
          <p:nvPr/>
        </p:nvCxnSpPr>
        <p:spPr>
          <a:xfrm>
            <a:off x="5725430" y="2061003"/>
            <a:ext cx="1240405" cy="532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02D148BF-0C60-6C37-D3DC-B9C3A81609E3}"/>
              </a:ext>
            </a:extLst>
          </p:cNvPr>
          <p:cNvSpPr txBox="1"/>
          <p:nvPr/>
        </p:nvSpPr>
        <p:spPr>
          <a:xfrm>
            <a:off x="5114255" y="2475799"/>
            <a:ext cx="1097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textured</a:t>
            </a:r>
            <a:r>
              <a:rPr lang="de-DE" sz="1400" dirty="0"/>
              <a:t> </a:t>
            </a:r>
          </a:p>
          <a:p>
            <a:r>
              <a:rPr lang="de-DE" sz="1400" dirty="0" err="1"/>
              <a:t>outer</a:t>
            </a:r>
            <a:r>
              <a:rPr lang="de-DE" sz="1400" dirty="0"/>
              <a:t> </a:t>
            </a:r>
            <a:r>
              <a:rPr lang="de-DE" sz="1400" dirty="0" err="1"/>
              <a:t>lens</a:t>
            </a:r>
            <a:endParaRPr lang="de-DE" sz="1400" dirty="0"/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75B98B2D-569A-8FAB-339E-315E753F7420}"/>
              </a:ext>
            </a:extLst>
          </p:cNvPr>
          <p:cNvCxnSpPr>
            <a:cxnSpLocks/>
          </p:cNvCxnSpPr>
          <p:nvPr/>
        </p:nvCxnSpPr>
        <p:spPr>
          <a:xfrm>
            <a:off x="6361122" y="3429000"/>
            <a:ext cx="284138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feld 146">
            <a:extLst>
              <a:ext uri="{FF2B5EF4-FFF2-40B4-BE49-F238E27FC236}">
                <a16:creationId xmlns:a16="http://schemas.microsoft.com/office/drawing/2014/main" id="{382FBA4B-9CB6-7115-DBA8-6E4E0491A3FF}"/>
              </a:ext>
            </a:extLst>
          </p:cNvPr>
          <p:cNvSpPr txBox="1"/>
          <p:nvPr/>
        </p:nvSpPr>
        <p:spPr>
          <a:xfrm>
            <a:off x="3615061" y="3750817"/>
            <a:ext cx="346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Apparent </a:t>
            </a:r>
            <a:r>
              <a:rPr lang="de-DE" dirty="0" err="1">
                <a:solidFill>
                  <a:srgbClr val="0070C0"/>
                </a:solidFill>
              </a:rPr>
              <a:t>surface</a:t>
            </a:r>
            <a:r>
              <a:rPr lang="de-DE" dirty="0">
                <a:solidFill>
                  <a:srgbClr val="0070C0"/>
                </a:solidFill>
              </a:rPr>
              <a:t> = </a:t>
            </a:r>
            <a:r>
              <a:rPr lang="de-DE" dirty="0" err="1">
                <a:solidFill>
                  <a:srgbClr val="0070C0"/>
                </a:solidFill>
              </a:rPr>
              <a:t>blue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line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dirty="0"/>
              <a:t>                </a:t>
            </a:r>
            <a:r>
              <a:rPr lang="de-DE" dirty="0" err="1"/>
              <a:t>Direction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observation</a:t>
            </a: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7ABBD37C-C521-1014-EC52-91D825750146}"/>
              </a:ext>
            </a:extLst>
          </p:cNvPr>
          <p:cNvCxnSpPr>
            <a:stCxn id="75" idx="19"/>
          </p:cNvCxnSpPr>
          <p:nvPr/>
        </p:nvCxnSpPr>
        <p:spPr>
          <a:xfrm>
            <a:off x="6361122" y="2761522"/>
            <a:ext cx="0" cy="664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24CAB340-A9D0-E93B-D73B-9C85C95E9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046" y="313110"/>
            <a:ext cx="3870979" cy="2519500"/>
          </a:xfrm>
          <a:prstGeom prst="rect">
            <a:avLst/>
          </a:prstGeom>
        </p:spPr>
      </p:pic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9B45FA5-802C-1AD7-2486-768DE18CDEE0}"/>
              </a:ext>
            </a:extLst>
          </p:cNvPr>
          <p:cNvCxnSpPr>
            <a:endCxn id="75" idx="18"/>
          </p:cNvCxnSpPr>
          <p:nvPr/>
        </p:nvCxnSpPr>
        <p:spPr>
          <a:xfrm flipH="1">
            <a:off x="6439121" y="2676663"/>
            <a:ext cx="241757" cy="12840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176034F6-A716-A737-721E-86AF09F3457C}"/>
              </a:ext>
            </a:extLst>
          </p:cNvPr>
          <p:cNvSpPr/>
          <p:nvPr/>
        </p:nvSpPr>
        <p:spPr>
          <a:xfrm>
            <a:off x="6420217" y="2881948"/>
            <a:ext cx="2827176" cy="522514"/>
          </a:xfrm>
          <a:custGeom>
            <a:avLst/>
            <a:gdLst>
              <a:gd name="connsiteX0" fmla="*/ 0 w 2827176"/>
              <a:gd name="connsiteY0" fmla="*/ 0 h 522514"/>
              <a:gd name="connsiteX1" fmla="*/ 0 w 2827176"/>
              <a:gd name="connsiteY1" fmla="*/ 0 h 522514"/>
              <a:gd name="connsiteX2" fmla="*/ 149290 w 2827176"/>
              <a:gd name="connsiteY2" fmla="*/ 18661 h 522514"/>
              <a:gd name="connsiteX3" fmla="*/ 363894 w 2827176"/>
              <a:gd name="connsiteY3" fmla="*/ 46653 h 522514"/>
              <a:gd name="connsiteX4" fmla="*/ 401217 w 2827176"/>
              <a:gd name="connsiteY4" fmla="*/ 55984 h 522514"/>
              <a:gd name="connsiteX5" fmla="*/ 457200 w 2827176"/>
              <a:gd name="connsiteY5" fmla="*/ 65314 h 522514"/>
              <a:gd name="connsiteX6" fmla="*/ 513184 w 2827176"/>
              <a:gd name="connsiteY6" fmla="*/ 83976 h 522514"/>
              <a:gd name="connsiteX7" fmla="*/ 690466 w 2827176"/>
              <a:gd name="connsiteY7" fmla="*/ 111968 h 522514"/>
              <a:gd name="connsiteX8" fmla="*/ 783772 w 2827176"/>
              <a:gd name="connsiteY8" fmla="*/ 139959 h 522514"/>
              <a:gd name="connsiteX9" fmla="*/ 821094 w 2827176"/>
              <a:gd name="connsiteY9" fmla="*/ 158621 h 522514"/>
              <a:gd name="connsiteX10" fmla="*/ 1054360 w 2827176"/>
              <a:gd name="connsiteY10" fmla="*/ 223935 h 522514"/>
              <a:gd name="connsiteX11" fmla="*/ 1082351 w 2827176"/>
              <a:gd name="connsiteY11" fmla="*/ 233265 h 522514"/>
              <a:gd name="connsiteX12" fmla="*/ 1212980 w 2827176"/>
              <a:gd name="connsiteY12" fmla="*/ 261257 h 522514"/>
              <a:gd name="connsiteX13" fmla="*/ 1334278 w 2827176"/>
              <a:gd name="connsiteY13" fmla="*/ 289249 h 522514"/>
              <a:gd name="connsiteX14" fmla="*/ 1446245 w 2827176"/>
              <a:gd name="connsiteY14" fmla="*/ 326572 h 522514"/>
              <a:gd name="connsiteX15" fmla="*/ 1511560 w 2827176"/>
              <a:gd name="connsiteY15" fmla="*/ 335902 h 522514"/>
              <a:gd name="connsiteX16" fmla="*/ 1614196 w 2827176"/>
              <a:gd name="connsiteY16" fmla="*/ 354563 h 522514"/>
              <a:gd name="connsiteX17" fmla="*/ 1735494 w 2827176"/>
              <a:gd name="connsiteY17" fmla="*/ 382555 h 522514"/>
              <a:gd name="connsiteX18" fmla="*/ 1950098 w 2827176"/>
              <a:gd name="connsiteY18" fmla="*/ 419878 h 522514"/>
              <a:gd name="connsiteX19" fmla="*/ 2099388 w 2827176"/>
              <a:gd name="connsiteY19" fmla="*/ 457200 h 522514"/>
              <a:gd name="connsiteX20" fmla="*/ 2146041 w 2827176"/>
              <a:gd name="connsiteY20" fmla="*/ 466531 h 522514"/>
              <a:gd name="connsiteX21" fmla="*/ 2565919 w 2827176"/>
              <a:gd name="connsiteY21" fmla="*/ 485192 h 522514"/>
              <a:gd name="connsiteX22" fmla="*/ 2603241 w 2827176"/>
              <a:gd name="connsiteY22" fmla="*/ 494523 h 522514"/>
              <a:gd name="connsiteX23" fmla="*/ 2827176 w 2827176"/>
              <a:gd name="connsiteY23" fmla="*/ 522514 h 522514"/>
              <a:gd name="connsiteX24" fmla="*/ 2649894 w 2827176"/>
              <a:gd name="connsiteY24" fmla="*/ 429208 h 52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27176" h="522514">
                <a:moveTo>
                  <a:pt x="0" y="0"/>
                </a:moveTo>
                <a:lnTo>
                  <a:pt x="0" y="0"/>
                </a:lnTo>
                <a:lnTo>
                  <a:pt x="149290" y="18661"/>
                </a:lnTo>
                <a:cubicBezTo>
                  <a:pt x="375734" y="48854"/>
                  <a:pt x="192704" y="27633"/>
                  <a:pt x="363894" y="46653"/>
                </a:cubicBezTo>
                <a:cubicBezTo>
                  <a:pt x="376335" y="49763"/>
                  <a:pt x="388642" y="53469"/>
                  <a:pt x="401217" y="55984"/>
                </a:cubicBezTo>
                <a:cubicBezTo>
                  <a:pt x="419768" y="59694"/>
                  <a:pt x="438846" y="60726"/>
                  <a:pt x="457200" y="65314"/>
                </a:cubicBezTo>
                <a:cubicBezTo>
                  <a:pt x="476284" y="70085"/>
                  <a:pt x="494036" y="79471"/>
                  <a:pt x="513184" y="83976"/>
                </a:cubicBezTo>
                <a:cubicBezTo>
                  <a:pt x="578759" y="99406"/>
                  <a:pt x="625832" y="103888"/>
                  <a:pt x="690466" y="111968"/>
                </a:cubicBezTo>
                <a:cubicBezTo>
                  <a:pt x="749602" y="151393"/>
                  <a:pt x="682162" y="112247"/>
                  <a:pt x="783772" y="139959"/>
                </a:cubicBezTo>
                <a:cubicBezTo>
                  <a:pt x="797191" y="143619"/>
                  <a:pt x="808022" y="153868"/>
                  <a:pt x="821094" y="158621"/>
                </a:cubicBezTo>
                <a:cubicBezTo>
                  <a:pt x="983988" y="217856"/>
                  <a:pt x="940286" y="207638"/>
                  <a:pt x="1054360" y="223935"/>
                </a:cubicBezTo>
                <a:cubicBezTo>
                  <a:pt x="1063690" y="227045"/>
                  <a:pt x="1072894" y="230563"/>
                  <a:pt x="1082351" y="233265"/>
                </a:cubicBezTo>
                <a:cubicBezTo>
                  <a:pt x="1125756" y="245666"/>
                  <a:pt x="1168162" y="251514"/>
                  <a:pt x="1212980" y="261257"/>
                </a:cubicBezTo>
                <a:cubicBezTo>
                  <a:pt x="1253528" y="270072"/>
                  <a:pt x="1294320" y="278060"/>
                  <a:pt x="1334278" y="289249"/>
                </a:cubicBezTo>
                <a:cubicBezTo>
                  <a:pt x="1372162" y="299857"/>
                  <a:pt x="1408199" y="316560"/>
                  <a:pt x="1446245" y="326572"/>
                </a:cubicBezTo>
                <a:cubicBezTo>
                  <a:pt x="1467514" y="332169"/>
                  <a:pt x="1489867" y="332287"/>
                  <a:pt x="1511560" y="335902"/>
                </a:cubicBezTo>
                <a:cubicBezTo>
                  <a:pt x="1545860" y="341618"/>
                  <a:pt x="1580154" y="347471"/>
                  <a:pt x="1614196" y="354563"/>
                </a:cubicBezTo>
                <a:cubicBezTo>
                  <a:pt x="1654819" y="363026"/>
                  <a:pt x="1694745" y="374719"/>
                  <a:pt x="1735494" y="382555"/>
                </a:cubicBezTo>
                <a:cubicBezTo>
                  <a:pt x="1903120" y="414791"/>
                  <a:pt x="1805064" y="386409"/>
                  <a:pt x="1950098" y="419878"/>
                </a:cubicBezTo>
                <a:cubicBezTo>
                  <a:pt x="2000079" y="431412"/>
                  <a:pt x="2049488" y="445319"/>
                  <a:pt x="2099388" y="457200"/>
                </a:cubicBezTo>
                <a:cubicBezTo>
                  <a:pt x="2114816" y="460873"/>
                  <a:pt x="2130279" y="464780"/>
                  <a:pt x="2146041" y="466531"/>
                </a:cubicBezTo>
                <a:cubicBezTo>
                  <a:pt x="2272179" y="480546"/>
                  <a:pt x="2458709" y="481842"/>
                  <a:pt x="2565919" y="485192"/>
                </a:cubicBezTo>
                <a:cubicBezTo>
                  <a:pt x="2578360" y="488302"/>
                  <a:pt x="2590516" y="492932"/>
                  <a:pt x="2603241" y="494523"/>
                </a:cubicBezTo>
                <a:cubicBezTo>
                  <a:pt x="2842498" y="524430"/>
                  <a:pt x="2721023" y="495978"/>
                  <a:pt x="2827176" y="522514"/>
                </a:cubicBezTo>
                <a:lnTo>
                  <a:pt x="2649894" y="429208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726B809E-2EEF-F563-896E-CFFB7D9E694F}"/>
              </a:ext>
            </a:extLst>
          </p:cNvPr>
          <p:cNvGrpSpPr/>
          <p:nvPr/>
        </p:nvGrpSpPr>
        <p:grpSpPr>
          <a:xfrm>
            <a:off x="264008" y="2097934"/>
            <a:ext cx="3569668" cy="1904688"/>
            <a:chOff x="264008" y="2097934"/>
            <a:chExt cx="3569668" cy="1904688"/>
          </a:xfrm>
        </p:grpSpPr>
        <p:grpSp>
          <p:nvGrpSpPr>
            <p:cNvPr id="148" name="Gruppieren 147">
              <a:extLst>
                <a:ext uri="{FF2B5EF4-FFF2-40B4-BE49-F238E27FC236}">
                  <a16:creationId xmlns:a16="http://schemas.microsoft.com/office/drawing/2014/main" id="{69C3D3F4-89C5-7439-4E4C-3EFE31E1DEDB}"/>
                </a:ext>
              </a:extLst>
            </p:cNvPr>
            <p:cNvGrpSpPr/>
            <p:nvPr/>
          </p:nvGrpSpPr>
          <p:grpSpPr>
            <a:xfrm>
              <a:off x="264008" y="2097934"/>
              <a:ext cx="3569668" cy="1610251"/>
              <a:chOff x="943277" y="2097934"/>
              <a:chExt cx="3569668" cy="1610251"/>
            </a:xfrm>
          </p:grpSpPr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5870B805-1018-18DE-82E0-1C99DEEC6F24}"/>
                  </a:ext>
                </a:extLst>
              </p:cNvPr>
              <p:cNvSpPr/>
              <p:nvPr/>
            </p:nvSpPr>
            <p:spPr>
              <a:xfrm>
                <a:off x="2753819" y="2097934"/>
                <a:ext cx="1193072" cy="627910"/>
              </a:xfrm>
              <a:custGeom>
                <a:avLst/>
                <a:gdLst>
                  <a:gd name="connsiteX0" fmla="*/ 0 w 1236617"/>
                  <a:gd name="connsiteY0" fmla="*/ 444138 h 478972"/>
                  <a:gd name="connsiteX1" fmla="*/ 0 w 1236617"/>
                  <a:gd name="connsiteY1" fmla="*/ 444138 h 478972"/>
                  <a:gd name="connsiteX2" fmla="*/ 26126 w 1236617"/>
                  <a:gd name="connsiteY2" fmla="*/ 357052 h 478972"/>
                  <a:gd name="connsiteX3" fmla="*/ 78377 w 1236617"/>
                  <a:gd name="connsiteY3" fmla="*/ 261258 h 478972"/>
                  <a:gd name="connsiteX4" fmla="*/ 113211 w 1236617"/>
                  <a:gd name="connsiteY4" fmla="*/ 191589 h 478972"/>
                  <a:gd name="connsiteX5" fmla="*/ 156754 w 1236617"/>
                  <a:gd name="connsiteY5" fmla="*/ 130629 h 478972"/>
                  <a:gd name="connsiteX6" fmla="*/ 191589 w 1236617"/>
                  <a:gd name="connsiteY6" fmla="*/ 95795 h 478972"/>
                  <a:gd name="connsiteX7" fmla="*/ 269966 w 1236617"/>
                  <a:gd name="connsiteY7" fmla="*/ 60960 h 478972"/>
                  <a:gd name="connsiteX8" fmla="*/ 304800 w 1236617"/>
                  <a:gd name="connsiteY8" fmla="*/ 43543 h 478972"/>
                  <a:gd name="connsiteX9" fmla="*/ 330926 w 1236617"/>
                  <a:gd name="connsiteY9" fmla="*/ 26126 h 478972"/>
                  <a:gd name="connsiteX10" fmla="*/ 435429 w 1236617"/>
                  <a:gd name="connsiteY10" fmla="*/ 17418 h 478972"/>
                  <a:gd name="connsiteX11" fmla="*/ 557349 w 1236617"/>
                  <a:gd name="connsiteY11" fmla="*/ 0 h 478972"/>
                  <a:gd name="connsiteX12" fmla="*/ 809897 w 1236617"/>
                  <a:gd name="connsiteY12" fmla="*/ 17418 h 478972"/>
                  <a:gd name="connsiteX13" fmla="*/ 853440 w 1236617"/>
                  <a:gd name="connsiteY13" fmla="*/ 34835 h 478972"/>
                  <a:gd name="connsiteX14" fmla="*/ 879566 w 1236617"/>
                  <a:gd name="connsiteY14" fmla="*/ 43543 h 478972"/>
                  <a:gd name="connsiteX15" fmla="*/ 966651 w 1236617"/>
                  <a:gd name="connsiteY15" fmla="*/ 95795 h 478972"/>
                  <a:gd name="connsiteX16" fmla="*/ 984069 w 1236617"/>
                  <a:gd name="connsiteY16" fmla="*/ 113212 h 478972"/>
                  <a:gd name="connsiteX17" fmla="*/ 1088571 w 1236617"/>
                  <a:gd name="connsiteY17" fmla="*/ 209006 h 478972"/>
                  <a:gd name="connsiteX18" fmla="*/ 1097280 w 1236617"/>
                  <a:gd name="connsiteY18" fmla="*/ 235132 h 478972"/>
                  <a:gd name="connsiteX19" fmla="*/ 1123406 w 1236617"/>
                  <a:gd name="connsiteY19" fmla="*/ 261258 h 478972"/>
                  <a:gd name="connsiteX20" fmla="*/ 1149531 w 1236617"/>
                  <a:gd name="connsiteY20" fmla="*/ 296092 h 478972"/>
                  <a:gd name="connsiteX21" fmla="*/ 1158240 w 1236617"/>
                  <a:gd name="connsiteY21" fmla="*/ 322218 h 478972"/>
                  <a:gd name="connsiteX22" fmla="*/ 1201783 w 1236617"/>
                  <a:gd name="connsiteY22" fmla="*/ 400595 h 478972"/>
                  <a:gd name="connsiteX23" fmla="*/ 1210491 w 1236617"/>
                  <a:gd name="connsiteY23" fmla="*/ 426720 h 478972"/>
                  <a:gd name="connsiteX24" fmla="*/ 1219200 w 1236617"/>
                  <a:gd name="connsiteY24" fmla="*/ 461555 h 478972"/>
                  <a:gd name="connsiteX25" fmla="*/ 1236617 w 1236617"/>
                  <a:gd name="connsiteY25" fmla="*/ 478972 h 478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6617" h="478972">
                    <a:moveTo>
                      <a:pt x="0" y="444138"/>
                    </a:moveTo>
                    <a:lnTo>
                      <a:pt x="0" y="444138"/>
                    </a:lnTo>
                    <a:cubicBezTo>
                      <a:pt x="8709" y="415109"/>
                      <a:pt x="15141" y="385298"/>
                      <a:pt x="26126" y="357052"/>
                    </a:cubicBezTo>
                    <a:cubicBezTo>
                      <a:pt x="70702" y="242427"/>
                      <a:pt x="44517" y="323335"/>
                      <a:pt x="78377" y="261258"/>
                    </a:cubicBezTo>
                    <a:cubicBezTo>
                      <a:pt x="90810" y="238464"/>
                      <a:pt x="98808" y="213192"/>
                      <a:pt x="113211" y="191589"/>
                    </a:cubicBezTo>
                    <a:cubicBezTo>
                      <a:pt x="126213" y="172087"/>
                      <a:pt x="141637" y="147905"/>
                      <a:pt x="156754" y="130629"/>
                    </a:cubicBezTo>
                    <a:cubicBezTo>
                      <a:pt x="167567" y="118271"/>
                      <a:pt x="178452" y="105648"/>
                      <a:pt x="191589" y="95795"/>
                    </a:cubicBezTo>
                    <a:cubicBezTo>
                      <a:pt x="207178" y="84103"/>
                      <a:pt x="254381" y="67887"/>
                      <a:pt x="269966" y="60960"/>
                    </a:cubicBezTo>
                    <a:cubicBezTo>
                      <a:pt x="281829" y="55687"/>
                      <a:pt x="293529" y="49984"/>
                      <a:pt x="304800" y="43543"/>
                    </a:cubicBezTo>
                    <a:cubicBezTo>
                      <a:pt x="313887" y="38350"/>
                      <a:pt x="320663" y="28179"/>
                      <a:pt x="330926" y="26126"/>
                    </a:cubicBezTo>
                    <a:cubicBezTo>
                      <a:pt x="365202" y="19271"/>
                      <a:pt x="400647" y="20896"/>
                      <a:pt x="435429" y="17418"/>
                    </a:cubicBezTo>
                    <a:cubicBezTo>
                      <a:pt x="489916" y="11969"/>
                      <a:pt x="506686" y="8444"/>
                      <a:pt x="557349" y="0"/>
                    </a:cubicBezTo>
                    <a:cubicBezTo>
                      <a:pt x="641532" y="5806"/>
                      <a:pt x="726092" y="7558"/>
                      <a:pt x="809897" y="17418"/>
                    </a:cubicBezTo>
                    <a:cubicBezTo>
                      <a:pt x="825422" y="19245"/>
                      <a:pt x="838803" y="29346"/>
                      <a:pt x="853440" y="34835"/>
                    </a:cubicBezTo>
                    <a:cubicBezTo>
                      <a:pt x="862035" y="38058"/>
                      <a:pt x="871129" y="39927"/>
                      <a:pt x="879566" y="43543"/>
                    </a:cubicBezTo>
                    <a:cubicBezTo>
                      <a:pt x="903620" y="53852"/>
                      <a:pt x="951171" y="80316"/>
                      <a:pt x="966651" y="95795"/>
                    </a:cubicBezTo>
                    <a:cubicBezTo>
                      <a:pt x="972457" y="101601"/>
                      <a:pt x="977714" y="108013"/>
                      <a:pt x="984069" y="113212"/>
                    </a:cubicBezTo>
                    <a:cubicBezTo>
                      <a:pt x="1080946" y="192475"/>
                      <a:pt x="1039499" y="143575"/>
                      <a:pt x="1088571" y="209006"/>
                    </a:cubicBezTo>
                    <a:cubicBezTo>
                      <a:pt x="1091474" y="217715"/>
                      <a:pt x="1092188" y="227494"/>
                      <a:pt x="1097280" y="235132"/>
                    </a:cubicBezTo>
                    <a:cubicBezTo>
                      <a:pt x="1104112" y="245379"/>
                      <a:pt x="1115391" y="251907"/>
                      <a:pt x="1123406" y="261258"/>
                    </a:cubicBezTo>
                    <a:cubicBezTo>
                      <a:pt x="1132852" y="272278"/>
                      <a:pt x="1140823" y="284481"/>
                      <a:pt x="1149531" y="296092"/>
                    </a:cubicBezTo>
                    <a:cubicBezTo>
                      <a:pt x="1152434" y="304801"/>
                      <a:pt x="1154135" y="314007"/>
                      <a:pt x="1158240" y="322218"/>
                    </a:cubicBezTo>
                    <a:cubicBezTo>
                      <a:pt x="1191272" y="388280"/>
                      <a:pt x="1176623" y="341886"/>
                      <a:pt x="1201783" y="400595"/>
                    </a:cubicBezTo>
                    <a:cubicBezTo>
                      <a:pt x="1205399" y="409032"/>
                      <a:pt x="1207969" y="417894"/>
                      <a:pt x="1210491" y="426720"/>
                    </a:cubicBezTo>
                    <a:cubicBezTo>
                      <a:pt x="1213779" y="438229"/>
                      <a:pt x="1219200" y="461555"/>
                      <a:pt x="1219200" y="461555"/>
                    </a:cubicBezTo>
                    <a:lnTo>
                      <a:pt x="1236617" y="478972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49" name="Gruppieren 48">
                <a:extLst>
                  <a:ext uri="{FF2B5EF4-FFF2-40B4-BE49-F238E27FC236}">
                    <a16:creationId xmlns:a16="http://schemas.microsoft.com/office/drawing/2014/main" id="{23C5D834-759F-AFF0-6AC7-5FFE7874A9B3}"/>
                  </a:ext>
                </a:extLst>
              </p:cNvPr>
              <p:cNvGrpSpPr/>
              <p:nvPr/>
            </p:nvGrpSpPr>
            <p:grpSpPr>
              <a:xfrm>
                <a:off x="3167472" y="2369636"/>
                <a:ext cx="278674" cy="278674"/>
                <a:chOff x="4066903" y="2042160"/>
                <a:chExt cx="278674" cy="278674"/>
              </a:xfrm>
            </p:grpSpPr>
            <p:sp>
              <p:nvSpPr>
                <p:cNvPr id="44" name="Ellipse 43">
                  <a:extLst>
                    <a:ext uri="{FF2B5EF4-FFF2-40B4-BE49-F238E27FC236}">
                      <a16:creationId xmlns:a16="http://schemas.microsoft.com/office/drawing/2014/main" id="{B4211FC2-DB20-B61D-D22F-25B15282DA9A}"/>
                    </a:ext>
                  </a:extLst>
                </p:cNvPr>
                <p:cNvSpPr/>
                <p:nvPr/>
              </p:nvSpPr>
              <p:spPr>
                <a:xfrm>
                  <a:off x="4066903" y="2042160"/>
                  <a:ext cx="278674" cy="278674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6" name="Gerader Verbinder 45">
                  <a:extLst>
                    <a:ext uri="{FF2B5EF4-FFF2-40B4-BE49-F238E27FC236}">
                      <a16:creationId xmlns:a16="http://schemas.microsoft.com/office/drawing/2014/main" id="{B21475C8-B34F-E578-9856-6FF2CD8180A6}"/>
                    </a:ext>
                  </a:extLst>
                </p:cNvPr>
                <p:cNvCxnSpPr>
                  <a:stCxn id="44" idx="1"/>
                  <a:endCxn id="44" idx="5"/>
                </p:cNvCxnSpPr>
                <p:nvPr/>
              </p:nvCxnSpPr>
              <p:spPr>
                <a:xfrm>
                  <a:off x="4107714" y="2082971"/>
                  <a:ext cx="197052" cy="1970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Gerader Verbinder 47">
                  <a:extLst>
                    <a:ext uri="{FF2B5EF4-FFF2-40B4-BE49-F238E27FC236}">
                      <a16:creationId xmlns:a16="http://schemas.microsoft.com/office/drawing/2014/main" id="{DA6A0215-EEFD-CEEF-0A04-F0B0AE9E0E13}"/>
                    </a:ext>
                  </a:extLst>
                </p:cNvPr>
                <p:cNvCxnSpPr>
                  <a:stCxn id="44" idx="3"/>
                  <a:endCxn id="44" idx="7"/>
                </p:cNvCxnSpPr>
                <p:nvPr/>
              </p:nvCxnSpPr>
              <p:spPr>
                <a:xfrm flipV="1">
                  <a:off x="4107714" y="2082971"/>
                  <a:ext cx="197052" cy="1970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Gerader Verbinder 52">
                <a:extLst>
                  <a:ext uri="{FF2B5EF4-FFF2-40B4-BE49-F238E27FC236}">
                    <a16:creationId xmlns:a16="http://schemas.microsoft.com/office/drawing/2014/main" id="{9A180394-6320-CFFB-9BA3-3FD5BDF0D0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4626" y="2725844"/>
                <a:ext cx="17421" cy="9370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r Verbinder 54">
                <a:extLst>
                  <a:ext uri="{FF2B5EF4-FFF2-40B4-BE49-F238E27FC236}">
                    <a16:creationId xmlns:a16="http://schemas.microsoft.com/office/drawing/2014/main" id="{EF6D1CCC-83D9-246F-7E75-D22C1E1594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8180" y="2725844"/>
                <a:ext cx="0" cy="98234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3C4848EC-8C89-618A-3725-D83AD0BA6DBD}"/>
                  </a:ext>
                </a:extLst>
              </p:cNvPr>
              <p:cNvSpPr/>
              <p:nvPr/>
            </p:nvSpPr>
            <p:spPr>
              <a:xfrm>
                <a:off x="1752328" y="2324357"/>
                <a:ext cx="2760617" cy="957943"/>
              </a:xfrm>
              <a:custGeom>
                <a:avLst/>
                <a:gdLst>
                  <a:gd name="connsiteX0" fmla="*/ 2760617 w 2760617"/>
                  <a:gd name="connsiteY0" fmla="*/ 957943 h 957943"/>
                  <a:gd name="connsiteX1" fmla="*/ 2760617 w 2760617"/>
                  <a:gd name="connsiteY1" fmla="*/ 957943 h 957943"/>
                  <a:gd name="connsiteX2" fmla="*/ 2595154 w 2760617"/>
                  <a:gd name="connsiteY2" fmla="*/ 940526 h 957943"/>
                  <a:gd name="connsiteX3" fmla="*/ 2499360 w 2760617"/>
                  <a:gd name="connsiteY3" fmla="*/ 923109 h 957943"/>
                  <a:gd name="connsiteX4" fmla="*/ 2307771 w 2760617"/>
                  <a:gd name="connsiteY4" fmla="*/ 905692 h 957943"/>
                  <a:gd name="connsiteX5" fmla="*/ 2185851 w 2760617"/>
                  <a:gd name="connsiteY5" fmla="*/ 879566 h 957943"/>
                  <a:gd name="connsiteX6" fmla="*/ 1915886 w 2760617"/>
                  <a:gd name="connsiteY6" fmla="*/ 853440 h 957943"/>
                  <a:gd name="connsiteX7" fmla="*/ 1741714 w 2760617"/>
                  <a:gd name="connsiteY7" fmla="*/ 836023 h 957943"/>
                  <a:gd name="connsiteX8" fmla="*/ 1532708 w 2760617"/>
                  <a:gd name="connsiteY8" fmla="*/ 792480 h 957943"/>
                  <a:gd name="connsiteX9" fmla="*/ 1323703 w 2760617"/>
                  <a:gd name="connsiteY9" fmla="*/ 740229 h 957943"/>
                  <a:gd name="connsiteX10" fmla="*/ 1227908 w 2760617"/>
                  <a:gd name="connsiteY10" fmla="*/ 705395 h 957943"/>
                  <a:gd name="connsiteX11" fmla="*/ 1166948 w 2760617"/>
                  <a:gd name="connsiteY11" fmla="*/ 687977 h 957943"/>
                  <a:gd name="connsiteX12" fmla="*/ 1010194 w 2760617"/>
                  <a:gd name="connsiteY12" fmla="*/ 627017 h 957943"/>
                  <a:gd name="connsiteX13" fmla="*/ 923108 w 2760617"/>
                  <a:gd name="connsiteY13" fmla="*/ 592183 h 957943"/>
                  <a:gd name="connsiteX14" fmla="*/ 775063 w 2760617"/>
                  <a:gd name="connsiteY14" fmla="*/ 531223 h 957943"/>
                  <a:gd name="connsiteX15" fmla="*/ 731520 w 2760617"/>
                  <a:gd name="connsiteY15" fmla="*/ 522515 h 957943"/>
                  <a:gd name="connsiteX16" fmla="*/ 679268 w 2760617"/>
                  <a:gd name="connsiteY16" fmla="*/ 487680 h 957943"/>
                  <a:gd name="connsiteX17" fmla="*/ 644434 w 2760617"/>
                  <a:gd name="connsiteY17" fmla="*/ 470263 h 957943"/>
                  <a:gd name="connsiteX18" fmla="*/ 600891 w 2760617"/>
                  <a:gd name="connsiteY18" fmla="*/ 435429 h 957943"/>
                  <a:gd name="connsiteX19" fmla="*/ 539931 w 2760617"/>
                  <a:gd name="connsiteY19" fmla="*/ 391886 h 957943"/>
                  <a:gd name="connsiteX20" fmla="*/ 487680 w 2760617"/>
                  <a:gd name="connsiteY20" fmla="*/ 348343 h 957943"/>
                  <a:gd name="connsiteX21" fmla="*/ 409303 w 2760617"/>
                  <a:gd name="connsiteY21" fmla="*/ 304800 h 957943"/>
                  <a:gd name="connsiteX22" fmla="*/ 383177 w 2760617"/>
                  <a:gd name="connsiteY22" fmla="*/ 278675 h 957943"/>
                  <a:gd name="connsiteX23" fmla="*/ 348343 w 2760617"/>
                  <a:gd name="connsiteY23" fmla="*/ 261257 h 957943"/>
                  <a:gd name="connsiteX24" fmla="*/ 226423 w 2760617"/>
                  <a:gd name="connsiteY24" fmla="*/ 191589 h 957943"/>
                  <a:gd name="connsiteX25" fmla="*/ 174171 w 2760617"/>
                  <a:gd name="connsiteY25" fmla="*/ 165463 h 957943"/>
                  <a:gd name="connsiteX26" fmla="*/ 113211 w 2760617"/>
                  <a:gd name="connsiteY26" fmla="*/ 121920 h 957943"/>
                  <a:gd name="connsiteX27" fmla="*/ 69668 w 2760617"/>
                  <a:gd name="connsiteY27" fmla="*/ 104503 h 957943"/>
                  <a:gd name="connsiteX28" fmla="*/ 0 w 2760617"/>
                  <a:gd name="connsiteY28" fmla="*/ 43543 h 957943"/>
                  <a:gd name="connsiteX29" fmla="*/ 0 w 2760617"/>
                  <a:gd name="connsiteY29" fmla="*/ 0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760617" h="957943">
                    <a:moveTo>
                      <a:pt x="2760617" y="957943"/>
                    </a:moveTo>
                    <a:lnTo>
                      <a:pt x="2760617" y="957943"/>
                    </a:lnTo>
                    <a:cubicBezTo>
                      <a:pt x="2705463" y="952137"/>
                      <a:pt x="2650127" y="947856"/>
                      <a:pt x="2595154" y="940526"/>
                    </a:cubicBezTo>
                    <a:cubicBezTo>
                      <a:pt x="2562984" y="936237"/>
                      <a:pt x="2531579" y="927014"/>
                      <a:pt x="2499360" y="923109"/>
                    </a:cubicBezTo>
                    <a:cubicBezTo>
                      <a:pt x="2435700" y="915393"/>
                      <a:pt x="2371634" y="911498"/>
                      <a:pt x="2307771" y="905692"/>
                    </a:cubicBezTo>
                    <a:cubicBezTo>
                      <a:pt x="2267131" y="896983"/>
                      <a:pt x="2226915" y="885982"/>
                      <a:pt x="2185851" y="879566"/>
                    </a:cubicBezTo>
                    <a:cubicBezTo>
                      <a:pt x="2076527" y="862484"/>
                      <a:pt x="2020288" y="862931"/>
                      <a:pt x="1915886" y="853440"/>
                    </a:cubicBezTo>
                    <a:lnTo>
                      <a:pt x="1741714" y="836023"/>
                    </a:lnTo>
                    <a:cubicBezTo>
                      <a:pt x="1548595" y="783353"/>
                      <a:pt x="1748413" y="833961"/>
                      <a:pt x="1532708" y="792480"/>
                    </a:cubicBezTo>
                    <a:cubicBezTo>
                      <a:pt x="1487949" y="783873"/>
                      <a:pt x="1370801" y="755215"/>
                      <a:pt x="1323703" y="740229"/>
                    </a:cubicBezTo>
                    <a:cubicBezTo>
                      <a:pt x="1291325" y="729927"/>
                      <a:pt x="1260142" y="716140"/>
                      <a:pt x="1227908" y="705395"/>
                    </a:cubicBezTo>
                    <a:cubicBezTo>
                      <a:pt x="1207859" y="698712"/>
                      <a:pt x="1186832" y="695135"/>
                      <a:pt x="1166948" y="687977"/>
                    </a:cubicBezTo>
                    <a:cubicBezTo>
                      <a:pt x="1114199" y="668987"/>
                      <a:pt x="1062375" y="647517"/>
                      <a:pt x="1010194" y="627017"/>
                    </a:cubicBezTo>
                    <a:cubicBezTo>
                      <a:pt x="981094" y="615585"/>
                      <a:pt x="951678" y="604881"/>
                      <a:pt x="923108" y="592183"/>
                    </a:cubicBezTo>
                    <a:cubicBezTo>
                      <a:pt x="876789" y="571597"/>
                      <a:pt x="824029" y="546289"/>
                      <a:pt x="775063" y="531223"/>
                    </a:cubicBezTo>
                    <a:cubicBezTo>
                      <a:pt x="760916" y="526870"/>
                      <a:pt x="746034" y="525418"/>
                      <a:pt x="731520" y="522515"/>
                    </a:cubicBezTo>
                    <a:cubicBezTo>
                      <a:pt x="714103" y="510903"/>
                      <a:pt x="697991" y="497042"/>
                      <a:pt x="679268" y="487680"/>
                    </a:cubicBezTo>
                    <a:cubicBezTo>
                      <a:pt x="667657" y="481874"/>
                      <a:pt x="655236" y="477464"/>
                      <a:pt x="644434" y="470263"/>
                    </a:cubicBezTo>
                    <a:cubicBezTo>
                      <a:pt x="628968" y="459953"/>
                      <a:pt x="615761" y="446581"/>
                      <a:pt x="600891" y="435429"/>
                    </a:cubicBezTo>
                    <a:cubicBezTo>
                      <a:pt x="580914" y="420446"/>
                      <a:pt x="559724" y="407111"/>
                      <a:pt x="539931" y="391886"/>
                    </a:cubicBezTo>
                    <a:cubicBezTo>
                      <a:pt x="521961" y="378063"/>
                      <a:pt x="506544" y="360919"/>
                      <a:pt x="487680" y="348343"/>
                    </a:cubicBezTo>
                    <a:cubicBezTo>
                      <a:pt x="443197" y="318688"/>
                      <a:pt x="442424" y="332400"/>
                      <a:pt x="409303" y="304800"/>
                    </a:cubicBezTo>
                    <a:cubicBezTo>
                      <a:pt x="399842" y="296916"/>
                      <a:pt x="393199" y="285833"/>
                      <a:pt x="383177" y="278675"/>
                    </a:cubicBezTo>
                    <a:cubicBezTo>
                      <a:pt x="372613" y="271129"/>
                      <a:pt x="359691" y="267562"/>
                      <a:pt x="348343" y="261257"/>
                    </a:cubicBezTo>
                    <a:cubicBezTo>
                      <a:pt x="307426" y="238525"/>
                      <a:pt x="268289" y="212522"/>
                      <a:pt x="226423" y="191589"/>
                    </a:cubicBezTo>
                    <a:cubicBezTo>
                      <a:pt x="209006" y="182880"/>
                      <a:pt x="190869" y="175482"/>
                      <a:pt x="174171" y="165463"/>
                    </a:cubicBezTo>
                    <a:cubicBezTo>
                      <a:pt x="154439" y="153624"/>
                      <a:pt x="134486" y="132557"/>
                      <a:pt x="113211" y="121920"/>
                    </a:cubicBezTo>
                    <a:cubicBezTo>
                      <a:pt x="99229" y="114929"/>
                      <a:pt x="84182" y="110309"/>
                      <a:pt x="69668" y="104503"/>
                    </a:cubicBezTo>
                    <a:cubicBezTo>
                      <a:pt x="6656" y="41491"/>
                      <a:pt x="37445" y="43543"/>
                      <a:pt x="0" y="43543"/>
                    </a:cubicBezTo>
                    <a:lnTo>
                      <a:pt x="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5CCE8A5B-EE1C-CF69-ACA0-B8DC99B67D3A}"/>
                  </a:ext>
                </a:extLst>
              </p:cNvPr>
              <p:cNvSpPr/>
              <p:nvPr/>
            </p:nvSpPr>
            <p:spPr>
              <a:xfrm>
                <a:off x="1752327" y="2410447"/>
                <a:ext cx="2760617" cy="957943"/>
              </a:xfrm>
              <a:custGeom>
                <a:avLst/>
                <a:gdLst>
                  <a:gd name="connsiteX0" fmla="*/ 2760617 w 2760617"/>
                  <a:gd name="connsiteY0" fmla="*/ 957943 h 957943"/>
                  <a:gd name="connsiteX1" fmla="*/ 2760617 w 2760617"/>
                  <a:gd name="connsiteY1" fmla="*/ 957943 h 957943"/>
                  <a:gd name="connsiteX2" fmla="*/ 2595154 w 2760617"/>
                  <a:gd name="connsiteY2" fmla="*/ 940526 h 957943"/>
                  <a:gd name="connsiteX3" fmla="*/ 2499360 w 2760617"/>
                  <a:gd name="connsiteY3" fmla="*/ 923109 h 957943"/>
                  <a:gd name="connsiteX4" fmla="*/ 2307771 w 2760617"/>
                  <a:gd name="connsiteY4" fmla="*/ 905692 h 957943"/>
                  <a:gd name="connsiteX5" fmla="*/ 2185851 w 2760617"/>
                  <a:gd name="connsiteY5" fmla="*/ 879566 h 957943"/>
                  <a:gd name="connsiteX6" fmla="*/ 1915886 w 2760617"/>
                  <a:gd name="connsiteY6" fmla="*/ 853440 h 957943"/>
                  <a:gd name="connsiteX7" fmla="*/ 1741714 w 2760617"/>
                  <a:gd name="connsiteY7" fmla="*/ 836023 h 957943"/>
                  <a:gd name="connsiteX8" fmla="*/ 1532708 w 2760617"/>
                  <a:gd name="connsiteY8" fmla="*/ 792480 h 957943"/>
                  <a:gd name="connsiteX9" fmla="*/ 1323703 w 2760617"/>
                  <a:gd name="connsiteY9" fmla="*/ 740229 h 957943"/>
                  <a:gd name="connsiteX10" fmla="*/ 1227908 w 2760617"/>
                  <a:gd name="connsiteY10" fmla="*/ 705395 h 957943"/>
                  <a:gd name="connsiteX11" fmla="*/ 1166948 w 2760617"/>
                  <a:gd name="connsiteY11" fmla="*/ 687977 h 957943"/>
                  <a:gd name="connsiteX12" fmla="*/ 1010194 w 2760617"/>
                  <a:gd name="connsiteY12" fmla="*/ 627017 h 957943"/>
                  <a:gd name="connsiteX13" fmla="*/ 923108 w 2760617"/>
                  <a:gd name="connsiteY13" fmla="*/ 592183 h 957943"/>
                  <a:gd name="connsiteX14" fmla="*/ 775063 w 2760617"/>
                  <a:gd name="connsiteY14" fmla="*/ 531223 h 957943"/>
                  <a:gd name="connsiteX15" fmla="*/ 731520 w 2760617"/>
                  <a:gd name="connsiteY15" fmla="*/ 522515 h 957943"/>
                  <a:gd name="connsiteX16" fmla="*/ 679268 w 2760617"/>
                  <a:gd name="connsiteY16" fmla="*/ 487680 h 957943"/>
                  <a:gd name="connsiteX17" fmla="*/ 644434 w 2760617"/>
                  <a:gd name="connsiteY17" fmla="*/ 470263 h 957943"/>
                  <a:gd name="connsiteX18" fmla="*/ 600891 w 2760617"/>
                  <a:gd name="connsiteY18" fmla="*/ 435429 h 957943"/>
                  <a:gd name="connsiteX19" fmla="*/ 539931 w 2760617"/>
                  <a:gd name="connsiteY19" fmla="*/ 391886 h 957943"/>
                  <a:gd name="connsiteX20" fmla="*/ 487680 w 2760617"/>
                  <a:gd name="connsiteY20" fmla="*/ 348343 h 957943"/>
                  <a:gd name="connsiteX21" fmla="*/ 409303 w 2760617"/>
                  <a:gd name="connsiteY21" fmla="*/ 304800 h 957943"/>
                  <a:gd name="connsiteX22" fmla="*/ 383177 w 2760617"/>
                  <a:gd name="connsiteY22" fmla="*/ 278675 h 957943"/>
                  <a:gd name="connsiteX23" fmla="*/ 348343 w 2760617"/>
                  <a:gd name="connsiteY23" fmla="*/ 261257 h 957943"/>
                  <a:gd name="connsiteX24" fmla="*/ 226423 w 2760617"/>
                  <a:gd name="connsiteY24" fmla="*/ 191589 h 957943"/>
                  <a:gd name="connsiteX25" fmla="*/ 174171 w 2760617"/>
                  <a:gd name="connsiteY25" fmla="*/ 165463 h 957943"/>
                  <a:gd name="connsiteX26" fmla="*/ 113211 w 2760617"/>
                  <a:gd name="connsiteY26" fmla="*/ 121920 h 957943"/>
                  <a:gd name="connsiteX27" fmla="*/ 69668 w 2760617"/>
                  <a:gd name="connsiteY27" fmla="*/ 104503 h 957943"/>
                  <a:gd name="connsiteX28" fmla="*/ 0 w 2760617"/>
                  <a:gd name="connsiteY28" fmla="*/ 43543 h 957943"/>
                  <a:gd name="connsiteX29" fmla="*/ 0 w 2760617"/>
                  <a:gd name="connsiteY29" fmla="*/ 0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760617" h="957943">
                    <a:moveTo>
                      <a:pt x="2760617" y="957943"/>
                    </a:moveTo>
                    <a:lnTo>
                      <a:pt x="2760617" y="957943"/>
                    </a:lnTo>
                    <a:cubicBezTo>
                      <a:pt x="2705463" y="952137"/>
                      <a:pt x="2650127" y="947856"/>
                      <a:pt x="2595154" y="940526"/>
                    </a:cubicBezTo>
                    <a:cubicBezTo>
                      <a:pt x="2562984" y="936237"/>
                      <a:pt x="2531579" y="927014"/>
                      <a:pt x="2499360" y="923109"/>
                    </a:cubicBezTo>
                    <a:cubicBezTo>
                      <a:pt x="2435700" y="915393"/>
                      <a:pt x="2371634" y="911498"/>
                      <a:pt x="2307771" y="905692"/>
                    </a:cubicBezTo>
                    <a:cubicBezTo>
                      <a:pt x="2267131" y="896983"/>
                      <a:pt x="2226915" y="885982"/>
                      <a:pt x="2185851" y="879566"/>
                    </a:cubicBezTo>
                    <a:cubicBezTo>
                      <a:pt x="2076527" y="862484"/>
                      <a:pt x="2020288" y="862931"/>
                      <a:pt x="1915886" y="853440"/>
                    </a:cubicBezTo>
                    <a:lnTo>
                      <a:pt x="1741714" y="836023"/>
                    </a:lnTo>
                    <a:cubicBezTo>
                      <a:pt x="1548595" y="783353"/>
                      <a:pt x="1748413" y="833961"/>
                      <a:pt x="1532708" y="792480"/>
                    </a:cubicBezTo>
                    <a:cubicBezTo>
                      <a:pt x="1487949" y="783873"/>
                      <a:pt x="1370801" y="755215"/>
                      <a:pt x="1323703" y="740229"/>
                    </a:cubicBezTo>
                    <a:cubicBezTo>
                      <a:pt x="1291325" y="729927"/>
                      <a:pt x="1260142" y="716140"/>
                      <a:pt x="1227908" y="705395"/>
                    </a:cubicBezTo>
                    <a:cubicBezTo>
                      <a:pt x="1207859" y="698712"/>
                      <a:pt x="1186832" y="695135"/>
                      <a:pt x="1166948" y="687977"/>
                    </a:cubicBezTo>
                    <a:cubicBezTo>
                      <a:pt x="1114199" y="668987"/>
                      <a:pt x="1062375" y="647517"/>
                      <a:pt x="1010194" y="627017"/>
                    </a:cubicBezTo>
                    <a:cubicBezTo>
                      <a:pt x="981094" y="615585"/>
                      <a:pt x="951678" y="604881"/>
                      <a:pt x="923108" y="592183"/>
                    </a:cubicBezTo>
                    <a:cubicBezTo>
                      <a:pt x="876789" y="571597"/>
                      <a:pt x="824029" y="546289"/>
                      <a:pt x="775063" y="531223"/>
                    </a:cubicBezTo>
                    <a:cubicBezTo>
                      <a:pt x="760916" y="526870"/>
                      <a:pt x="746034" y="525418"/>
                      <a:pt x="731520" y="522515"/>
                    </a:cubicBezTo>
                    <a:cubicBezTo>
                      <a:pt x="714103" y="510903"/>
                      <a:pt x="697991" y="497042"/>
                      <a:pt x="679268" y="487680"/>
                    </a:cubicBezTo>
                    <a:cubicBezTo>
                      <a:pt x="667657" y="481874"/>
                      <a:pt x="655236" y="477464"/>
                      <a:pt x="644434" y="470263"/>
                    </a:cubicBezTo>
                    <a:cubicBezTo>
                      <a:pt x="628968" y="459953"/>
                      <a:pt x="615761" y="446581"/>
                      <a:pt x="600891" y="435429"/>
                    </a:cubicBezTo>
                    <a:cubicBezTo>
                      <a:pt x="580914" y="420446"/>
                      <a:pt x="559724" y="407111"/>
                      <a:pt x="539931" y="391886"/>
                    </a:cubicBezTo>
                    <a:cubicBezTo>
                      <a:pt x="521961" y="378063"/>
                      <a:pt x="506544" y="360919"/>
                      <a:pt x="487680" y="348343"/>
                    </a:cubicBezTo>
                    <a:cubicBezTo>
                      <a:pt x="443197" y="318688"/>
                      <a:pt x="442424" y="332400"/>
                      <a:pt x="409303" y="304800"/>
                    </a:cubicBezTo>
                    <a:cubicBezTo>
                      <a:pt x="399842" y="296916"/>
                      <a:pt x="393199" y="285833"/>
                      <a:pt x="383177" y="278675"/>
                    </a:cubicBezTo>
                    <a:cubicBezTo>
                      <a:pt x="372613" y="271129"/>
                      <a:pt x="359691" y="267562"/>
                      <a:pt x="348343" y="261257"/>
                    </a:cubicBezTo>
                    <a:cubicBezTo>
                      <a:pt x="307426" y="238525"/>
                      <a:pt x="268289" y="212522"/>
                      <a:pt x="226423" y="191589"/>
                    </a:cubicBezTo>
                    <a:cubicBezTo>
                      <a:pt x="209006" y="182880"/>
                      <a:pt x="190869" y="175482"/>
                      <a:pt x="174171" y="165463"/>
                    </a:cubicBezTo>
                    <a:cubicBezTo>
                      <a:pt x="154439" y="153624"/>
                      <a:pt x="134486" y="132557"/>
                      <a:pt x="113211" y="121920"/>
                    </a:cubicBezTo>
                    <a:cubicBezTo>
                      <a:pt x="99229" y="114929"/>
                      <a:pt x="84182" y="110309"/>
                      <a:pt x="69668" y="104503"/>
                    </a:cubicBezTo>
                    <a:cubicBezTo>
                      <a:pt x="6656" y="41491"/>
                      <a:pt x="37445" y="43543"/>
                      <a:pt x="0" y="43543"/>
                    </a:cubicBezTo>
                    <a:lnTo>
                      <a:pt x="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5B84B47D-6A91-22C5-5D8E-838484A0DA0A}"/>
                  </a:ext>
                </a:extLst>
              </p:cNvPr>
              <p:cNvSpPr txBox="1"/>
              <p:nvPr/>
            </p:nvSpPr>
            <p:spPr>
              <a:xfrm>
                <a:off x="943277" y="2641745"/>
                <a:ext cx="13394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/>
                  <a:t>Clear </a:t>
                </a:r>
                <a:r>
                  <a:rPr lang="de-DE" sz="1400" dirty="0" err="1"/>
                  <a:t>outer</a:t>
                </a:r>
                <a:r>
                  <a:rPr lang="de-DE" sz="1400" dirty="0"/>
                  <a:t> </a:t>
                </a:r>
                <a:r>
                  <a:rPr lang="de-DE" sz="1400" dirty="0" err="1"/>
                  <a:t>lens</a:t>
                </a:r>
                <a:endParaRPr lang="de-DE" sz="1400" dirty="0"/>
              </a:p>
            </p:txBody>
          </p:sp>
          <p:cxnSp>
            <p:nvCxnSpPr>
              <p:cNvPr id="132" name="Gerader Verbinder 131">
                <a:extLst>
                  <a:ext uri="{FF2B5EF4-FFF2-40B4-BE49-F238E27FC236}">
                    <a16:creationId xmlns:a16="http://schemas.microsoft.com/office/drawing/2014/main" id="{4E607928-3F39-2D55-4D9D-2533A90C7C8A}"/>
                  </a:ext>
                </a:extLst>
              </p:cNvPr>
              <p:cNvCxnSpPr/>
              <p:nvPr/>
            </p:nvCxnSpPr>
            <p:spPr>
              <a:xfrm>
                <a:off x="2732047" y="3708185"/>
                <a:ext cx="1214844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A1846AC-1F03-9217-79B9-ED4F8611EC86}"/>
                </a:ext>
              </a:extLst>
            </p:cNvPr>
            <p:cNvCxnSpPr>
              <a:stCxn id="44" idx="0"/>
            </p:cNvCxnSpPr>
            <p:nvPr/>
          </p:nvCxnSpPr>
          <p:spPr>
            <a:xfrm>
              <a:off x="2627540" y="2369636"/>
              <a:ext cx="5115" cy="1632986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10BADBF5-39E6-32A7-41BF-CD084C2DDC25}"/>
              </a:ext>
            </a:extLst>
          </p:cNvPr>
          <p:cNvGrpSpPr/>
          <p:nvPr/>
        </p:nvGrpSpPr>
        <p:grpSpPr>
          <a:xfrm>
            <a:off x="902987" y="4380125"/>
            <a:ext cx="3676412" cy="2140634"/>
            <a:chOff x="1176699" y="4423566"/>
            <a:chExt cx="3676412" cy="2140634"/>
          </a:xfrm>
        </p:grpSpPr>
        <p:cxnSp>
          <p:nvCxnSpPr>
            <p:cNvPr id="134" name="Gerader Verbinder 133">
              <a:extLst>
                <a:ext uri="{FF2B5EF4-FFF2-40B4-BE49-F238E27FC236}">
                  <a16:creationId xmlns:a16="http://schemas.microsoft.com/office/drawing/2014/main" id="{D84DBAEC-6AAF-18E9-54B8-E17FBB8D8CD5}"/>
                </a:ext>
              </a:extLst>
            </p:cNvPr>
            <p:cNvCxnSpPr>
              <a:cxnSpLocks/>
            </p:cNvCxnSpPr>
            <p:nvPr/>
          </p:nvCxnSpPr>
          <p:spPr>
            <a:xfrm>
              <a:off x="1799499" y="6025548"/>
              <a:ext cx="1584690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5CB402C7-D42A-0EC0-8023-66E85EADFF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87950" y="4830143"/>
              <a:ext cx="724299" cy="293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D1C160E1-938A-3462-4DD7-4C3890837D51}"/>
                </a:ext>
              </a:extLst>
            </p:cNvPr>
            <p:cNvGrpSpPr/>
            <p:nvPr/>
          </p:nvGrpSpPr>
          <p:grpSpPr>
            <a:xfrm>
              <a:off x="1176699" y="4423566"/>
              <a:ext cx="3676412" cy="2140634"/>
              <a:chOff x="1176699" y="4423566"/>
              <a:chExt cx="3676412" cy="2140634"/>
            </a:xfrm>
          </p:grpSpPr>
          <p:grpSp>
            <p:nvGrpSpPr>
              <p:cNvPr id="129" name="Gruppieren 128">
                <a:extLst>
                  <a:ext uri="{FF2B5EF4-FFF2-40B4-BE49-F238E27FC236}">
                    <a16:creationId xmlns:a16="http://schemas.microsoft.com/office/drawing/2014/main" id="{E7CB1670-15FC-5544-19D5-58DAF646B3E6}"/>
                  </a:ext>
                </a:extLst>
              </p:cNvPr>
              <p:cNvGrpSpPr/>
              <p:nvPr/>
            </p:nvGrpSpPr>
            <p:grpSpPr>
              <a:xfrm>
                <a:off x="1176699" y="4423566"/>
                <a:ext cx="3676412" cy="2140634"/>
                <a:chOff x="3707628" y="4256582"/>
                <a:chExt cx="3676412" cy="2140634"/>
              </a:xfrm>
            </p:grpSpPr>
            <p:sp>
              <p:nvSpPr>
                <p:cNvPr id="101" name="Freihandform: Form 100">
                  <a:extLst>
                    <a:ext uri="{FF2B5EF4-FFF2-40B4-BE49-F238E27FC236}">
                      <a16:creationId xmlns:a16="http://schemas.microsoft.com/office/drawing/2014/main" id="{0E82424D-857D-1331-96C2-438B4A6FC6B5}"/>
                    </a:ext>
                  </a:extLst>
                </p:cNvPr>
                <p:cNvSpPr/>
                <p:nvPr/>
              </p:nvSpPr>
              <p:spPr>
                <a:xfrm>
                  <a:off x="4709120" y="4256582"/>
                  <a:ext cx="1193072" cy="627910"/>
                </a:xfrm>
                <a:custGeom>
                  <a:avLst/>
                  <a:gdLst>
                    <a:gd name="connsiteX0" fmla="*/ 0 w 1236617"/>
                    <a:gd name="connsiteY0" fmla="*/ 444138 h 478972"/>
                    <a:gd name="connsiteX1" fmla="*/ 0 w 1236617"/>
                    <a:gd name="connsiteY1" fmla="*/ 444138 h 478972"/>
                    <a:gd name="connsiteX2" fmla="*/ 26126 w 1236617"/>
                    <a:gd name="connsiteY2" fmla="*/ 357052 h 478972"/>
                    <a:gd name="connsiteX3" fmla="*/ 78377 w 1236617"/>
                    <a:gd name="connsiteY3" fmla="*/ 261258 h 478972"/>
                    <a:gd name="connsiteX4" fmla="*/ 113211 w 1236617"/>
                    <a:gd name="connsiteY4" fmla="*/ 191589 h 478972"/>
                    <a:gd name="connsiteX5" fmla="*/ 156754 w 1236617"/>
                    <a:gd name="connsiteY5" fmla="*/ 130629 h 478972"/>
                    <a:gd name="connsiteX6" fmla="*/ 191589 w 1236617"/>
                    <a:gd name="connsiteY6" fmla="*/ 95795 h 478972"/>
                    <a:gd name="connsiteX7" fmla="*/ 269966 w 1236617"/>
                    <a:gd name="connsiteY7" fmla="*/ 60960 h 478972"/>
                    <a:gd name="connsiteX8" fmla="*/ 304800 w 1236617"/>
                    <a:gd name="connsiteY8" fmla="*/ 43543 h 478972"/>
                    <a:gd name="connsiteX9" fmla="*/ 330926 w 1236617"/>
                    <a:gd name="connsiteY9" fmla="*/ 26126 h 478972"/>
                    <a:gd name="connsiteX10" fmla="*/ 435429 w 1236617"/>
                    <a:gd name="connsiteY10" fmla="*/ 17418 h 478972"/>
                    <a:gd name="connsiteX11" fmla="*/ 557349 w 1236617"/>
                    <a:gd name="connsiteY11" fmla="*/ 0 h 478972"/>
                    <a:gd name="connsiteX12" fmla="*/ 809897 w 1236617"/>
                    <a:gd name="connsiteY12" fmla="*/ 17418 h 478972"/>
                    <a:gd name="connsiteX13" fmla="*/ 853440 w 1236617"/>
                    <a:gd name="connsiteY13" fmla="*/ 34835 h 478972"/>
                    <a:gd name="connsiteX14" fmla="*/ 879566 w 1236617"/>
                    <a:gd name="connsiteY14" fmla="*/ 43543 h 478972"/>
                    <a:gd name="connsiteX15" fmla="*/ 966651 w 1236617"/>
                    <a:gd name="connsiteY15" fmla="*/ 95795 h 478972"/>
                    <a:gd name="connsiteX16" fmla="*/ 984069 w 1236617"/>
                    <a:gd name="connsiteY16" fmla="*/ 113212 h 478972"/>
                    <a:gd name="connsiteX17" fmla="*/ 1088571 w 1236617"/>
                    <a:gd name="connsiteY17" fmla="*/ 209006 h 478972"/>
                    <a:gd name="connsiteX18" fmla="*/ 1097280 w 1236617"/>
                    <a:gd name="connsiteY18" fmla="*/ 235132 h 478972"/>
                    <a:gd name="connsiteX19" fmla="*/ 1123406 w 1236617"/>
                    <a:gd name="connsiteY19" fmla="*/ 261258 h 478972"/>
                    <a:gd name="connsiteX20" fmla="*/ 1149531 w 1236617"/>
                    <a:gd name="connsiteY20" fmla="*/ 296092 h 478972"/>
                    <a:gd name="connsiteX21" fmla="*/ 1158240 w 1236617"/>
                    <a:gd name="connsiteY21" fmla="*/ 322218 h 478972"/>
                    <a:gd name="connsiteX22" fmla="*/ 1201783 w 1236617"/>
                    <a:gd name="connsiteY22" fmla="*/ 400595 h 478972"/>
                    <a:gd name="connsiteX23" fmla="*/ 1210491 w 1236617"/>
                    <a:gd name="connsiteY23" fmla="*/ 426720 h 478972"/>
                    <a:gd name="connsiteX24" fmla="*/ 1219200 w 1236617"/>
                    <a:gd name="connsiteY24" fmla="*/ 461555 h 478972"/>
                    <a:gd name="connsiteX25" fmla="*/ 1236617 w 1236617"/>
                    <a:gd name="connsiteY25" fmla="*/ 478972 h 478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36617" h="478972">
                      <a:moveTo>
                        <a:pt x="0" y="444138"/>
                      </a:moveTo>
                      <a:lnTo>
                        <a:pt x="0" y="444138"/>
                      </a:lnTo>
                      <a:cubicBezTo>
                        <a:pt x="8709" y="415109"/>
                        <a:pt x="15141" y="385298"/>
                        <a:pt x="26126" y="357052"/>
                      </a:cubicBezTo>
                      <a:cubicBezTo>
                        <a:pt x="70702" y="242427"/>
                        <a:pt x="44517" y="323335"/>
                        <a:pt x="78377" y="261258"/>
                      </a:cubicBezTo>
                      <a:cubicBezTo>
                        <a:pt x="90810" y="238464"/>
                        <a:pt x="98808" y="213192"/>
                        <a:pt x="113211" y="191589"/>
                      </a:cubicBezTo>
                      <a:cubicBezTo>
                        <a:pt x="126213" y="172087"/>
                        <a:pt x="141637" y="147905"/>
                        <a:pt x="156754" y="130629"/>
                      </a:cubicBezTo>
                      <a:cubicBezTo>
                        <a:pt x="167567" y="118271"/>
                        <a:pt x="178452" y="105648"/>
                        <a:pt x="191589" y="95795"/>
                      </a:cubicBezTo>
                      <a:cubicBezTo>
                        <a:pt x="207178" y="84103"/>
                        <a:pt x="254381" y="67887"/>
                        <a:pt x="269966" y="60960"/>
                      </a:cubicBezTo>
                      <a:cubicBezTo>
                        <a:pt x="281829" y="55687"/>
                        <a:pt x="293529" y="49984"/>
                        <a:pt x="304800" y="43543"/>
                      </a:cubicBezTo>
                      <a:cubicBezTo>
                        <a:pt x="313887" y="38350"/>
                        <a:pt x="320663" y="28179"/>
                        <a:pt x="330926" y="26126"/>
                      </a:cubicBezTo>
                      <a:cubicBezTo>
                        <a:pt x="365202" y="19271"/>
                        <a:pt x="400647" y="20896"/>
                        <a:pt x="435429" y="17418"/>
                      </a:cubicBezTo>
                      <a:cubicBezTo>
                        <a:pt x="489916" y="11969"/>
                        <a:pt x="506686" y="8444"/>
                        <a:pt x="557349" y="0"/>
                      </a:cubicBezTo>
                      <a:cubicBezTo>
                        <a:pt x="641532" y="5806"/>
                        <a:pt x="726092" y="7558"/>
                        <a:pt x="809897" y="17418"/>
                      </a:cubicBezTo>
                      <a:cubicBezTo>
                        <a:pt x="825422" y="19245"/>
                        <a:pt x="838803" y="29346"/>
                        <a:pt x="853440" y="34835"/>
                      </a:cubicBezTo>
                      <a:cubicBezTo>
                        <a:pt x="862035" y="38058"/>
                        <a:pt x="871129" y="39927"/>
                        <a:pt x="879566" y="43543"/>
                      </a:cubicBezTo>
                      <a:cubicBezTo>
                        <a:pt x="903620" y="53852"/>
                        <a:pt x="951171" y="80316"/>
                        <a:pt x="966651" y="95795"/>
                      </a:cubicBezTo>
                      <a:cubicBezTo>
                        <a:pt x="972457" y="101601"/>
                        <a:pt x="977714" y="108013"/>
                        <a:pt x="984069" y="113212"/>
                      </a:cubicBezTo>
                      <a:cubicBezTo>
                        <a:pt x="1080946" y="192475"/>
                        <a:pt x="1039499" y="143575"/>
                        <a:pt x="1088571" y="209006"/>
                      </a:cubicBezTo>
                      <a:cubicBezTo>
                        <a:pt x="1091474" y="217715"/>
                        <a:pt x="1092188" y="227494"/>
                        <a:pt x="1097280" y="235132"/>
                      </a:cubicBezTo>
                      <a:cubicBezTo>
                        <a:pt x="1104112" y="245379"/>
                        <a:pt x="1115391" y="251907"/>
                        <a:pt x="1123406" y="261258"/>
                      </a:cubicBezTo>
                      <a:cubicBezTo>
                        <a:pt x="1132852" y="272278"/>
                        <a:pt x="1140823" y="284481"/>
                        <a:pt x="1149531" y="296092"/>
                      </a:cubicBezTo>
                      <a:cubicBezTo>
                        <a:pt x="1152434" y="304801"/>
                        <a:pt x="1154135" y="314007"/>
                        <a:pt x="1158240" y="322218"/>
                      </a:cubicBezTo>
                      <a:cubicBezTo>
                        <a:pt x="1191272" y="388280"/>
                        <a:pt x="1176623" y="341886"/>
                        <a:pt x="1201783" y="400595"/>
                      </a:cubicBezTo>
                      <a:cubicBezTo>
                        <a:pt x="1205399" y="409032"/>
                        <a:pt x="1207969" y="417894"/>
                        <a:pt x="1210491" y="426720"/>
                      </a:cubicBezTo>
                      <a:cubicBezTo>
                        <a:pt x="1213779" y="438229"/>
                        <a:pt x="1219200" y="461555"/>
                        <a:pt x="1219200" y="461555"/>
                      </a:cubicBezTo>
                      <a:lnTo>
                        <a:pt x="1236617" y="478972"/>
                      </a:lnTo>
                    </a:path>
                  </a:pathLst>
                </a:cu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103" name="Gruppieren 102">
                  <a:extLst>
                    <a:ext uri="{FF2B5EF4-FFF2-40B4-BE49-F238E27FC236}">
                      <a16:creationId xmlns:a16="http://schemas.microsoft.com/office/drawing/2014/main" id="{BB059E0E-4A67-2AE0-9BA1-B42F3E269627}"/>
                    </a:ext>
                  </a:extLst>
                </p:cNvPr>
                <p:cNvGrpSpPr/>
                <p:nvPr/>
              </p:nvGrpSpPr>
              <p:grpSpPr>
                <a:xfrm>
                  <a:off x="5122773" y="4528284"/>
                  <a:ext cx="278674" cy="278674"/>
                  <a:chOff x="4066903" y="2042160"/>
                  <a:chExt cx="278674" cy="278674"/>
                </a:xfrm>
              </p:grpSpPr>
              <p:sp>
                <p:nvSpPr>
                  <p:cNvPr id="104" name="Ellipse 103">
                    <a:extLst>
                      <a:ext uri="{FF2B5EF4-FFF2-40B4-BE49-F238E27FC236}">
                        <a16:creationId xmlns:a16="http://schemas.microsoft.com/office/drawing/2014/main" id="{7AC3ED68-EB76-676A-86CA-61FB0F4D83FD}"/>
                      </a:ext>
                    </a:extLst>
                  </p:cNvPr>
                  <p:cNvSpPr/>
                  <p:nvPr/>
                </p:nvSpPr>
                <p:spPr>
                  <a:xfrm>
                    <a:off x="4066903" y="2042160"/>
                    <a:ext cx="278674" cy="278674"/>
                  </a:xfrm>
                  <a:prstGeom prst="ellipse">
                    <a:avLst/>
                  </a:prstGeom>
                  <a:solidFill>
                    <a:srgbClr val="FFFF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105" name="Gerader Verbinder 104">
                    <a:extLst>
                      <a:ext uri="{FF2B5EF4-FFF2-40B4-BE49-F238E27FC236}">
                        <a16:creationId xmlns:a16="http://schemas.microsoft.com/office/drawing/2014/main" id="{951CD177-C3AE-2E68-C3E9-2F9CE8DBDDCB}"/>
                      </a:ext>
                    </a:extLst>
                  </p:cNvPr>
                  <p:cNvCxnSpPr>
                    <a:stCxn id="104" idx="1"/>
                    <a:endCxn id="104" idx="5"/>
                  </p:cNvCxnSpPr>
                  <p:nvPr/>
                </p:nvCxnSpPr>
                <p:spPr>
                  <a:xfrm>
                    <a:off x="4107714" y="2082971"/>
                    <a:ext cx="197052" cy="1970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Gerader Verbinder 105">
                    <a:extLst>
                      <a:ext uri="{FF2B5EF4-FFF2-40B4-BE49-F238E27FC236}">
                        <a16:creationId xmlns:a16="http://schemas.microsoft.com/office/drawing/2014/main" id="{4DFE9989-5F23-7E5E-8C24-17CDA1EF7076}"/>
                      </a:ext>
                    </a:extLst>
                  </p:cNvPr>
                  <p:cNvCxnSpPr>
                    <a:stCxn id="104" idx="3"/>
                    <a:endCxn id="104" idx="7"/>
                  </p:cNvCxnSpPr>
                  <p:nvPr/>
                </p:nvCxnSpPr>
                <p:spPr>
                  <a:xfrm flipV="1">
                    <a:off x="4107714" y="2082971"/>
                    <a:ext cx="197052" cy="1970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7" name="Gerader Verbinder 106">
                  <a:extLst>
                    <a:ext uri="{FF2B5EF4-FFF2-40B4-BE49-F238E27FC236}">
                      <a16:creationId xmlns:a16="http://schemas.microsoft.com/office/drawing/2014/main" id="{B95F6923-5AC0-03D8-C8B4-6DD5F85641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08791" y="4927176"/>
                  <a:ext cx="17421" cy="9370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Gerader Verbinder 107">
                  <a:extLst>
                    <a:ext uri="{FF2B5EF4-FFF2-40B4-BE49-F238E27FC236}">
                      <a16:creationId xmlns:a16="http://schemas.microsoft.com/office/drawing/2014/main" id="{65B88A98-60C1-8F8D-0C61-8D791B0FE1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3481" y="4884492"/>
                  <a:ext cx="0" cy="9823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Freihandform: Form 108">
                  <a:extLst>
                    <a:ext uri="{FF2B5EF4-FFF2-40B4-BE49-F238E27FC236}">
                      <a16:creationId xmlns:a16="http://schemas.microsoft.com/office/drawing/2014/main" id="{58994DDE-7BA5-EAE6-AEDB-D19C91D132FC}"/>
                    </a:ext>
                  </a:extLst>
                </p:cNvPr>
                <p:cNvSpPr/>
                <p:nvPr/>
              </p:nvSpPr>
              <p:spPr>
                <a:xfrm>
                  <a:off x="3707629" y="4483005"/>
                  <a:ext cx="2760617" cy="957943"/>
                </a:xfrm>
                <a:custGeom>
                  <a:avLst/>
                  <a:gdLst>
                    <a:gd name="connsiteX0" fmla="*/ 2760617 w 2760617"/>
                    <a:gd name="connsiteY0" fmla="*/ 957943 h 957943"/>
                    <a:gd name="connsiteX1" fmla="*/ 2760617 w 2760617"/>
                    <a:gd name="connsiteY1" fmla="*/ 957943 h 957943"/>
                    <a:gd name="connsiteX2" fmla="*/ 2595154 w 2760617"/>
                    <a:gd name="connsiteY2" fmla="*/ 940526 h 957943"/>
                    <a:gd name="connsiteX3" fmla="*/ 2499360 w 2760617"/>
                    <a:gd name="connsiteY3" fmla="*/ 923109 h 957943"/>
                    <a:gd name="connsiteX4" fmla="*/ 2307771 w 2760617"/>
                    <a:gd name="connsiteY4" fmla="*/ 905692 h 957943"/>
                    <a:gd name="connsiteX5" fmla="*/ 2185851 w 2760617"/>
                    <a:gd name="connsiteY5" fmla="*/ 879566 h 957943"/>
                    <a:gd name="connsiteX6" fmla="*/ 1915886 w 2760617"/>
                    <a:gd name="connsiteY6" fmla="*/ 853440 h 957943"/>
                    <a:gd name="connsiteX7" fmla="*/ 1741714 w 2760617"/>
                    <a:gd name="connsiteY7" fmla="*/ 836023 h 957943"/>
                    <a:gd name="connsiteX8" fmla="*/ 1532708 w 2760617"/>
                    <a:gd name="connsiteY8" fmla="*/ 792480 h 957943"/>
                    <a:gd name="connsiteX9" fmla="*/ 1323703 w 2760617"/>
                    <a:gd name="connsiteY9" fmla="*/ 740229 h 957943"/>
                    <a:gd name="connsiteX10" fmla="*/ 1227908 w 2760617"/>
                    <a:gd name="connsiteY10" fmla="*/ 705395 h 957943"/>
                    <a:gd name="connsiteX11" fmla="*/ 1166948 w 2760617"/>
                    <a:gd name="connsiteY11" fmla="*/ 687977 h 957943"/>
                    <a:gd name="connsiteX12" fmla="*/ 1010194 w 2760617"/>
                    <a:gd name="connsiteY12" fmla="*/ 627017 h 957943"/>
                    <a:gd name="connsiteX13" fmla="*/ 923108 w 2760617"/>
                    <a:gd name="connsiteY13" fmla="*/ 592183 h 957943"/>
                    <a:gd name="connsiteX14" fmla="*/ 775063 w 2760617"/>
                    <a:gd name="connsiteY14" fmla="*/ 531223 h 957943"/>
                    <a:gd name="connsiteX15" fmla="*/ 731520 w 2760617"/>
                    <a:gd name="connsiteY15" fmla="*/ 522515 h 957943"/>
                    <a:gd name="connsiteX16" fmla="*/ 679268 w 2760617"/>
                    <a:gd name="connsiteY16" fmla="*/ 487680 h 957943"/>
                    <a:gd name="connsiteX17" fmla="*/ 644434 w 2760617"/>
                    <a:gd name="connsiteY17" fmla="*/ 470263 h 957943"/>
                    <a:gd name="connsiteX18" fmla="*/ 600891 w 2760617"/>
                    <a:gd name="connsiteY18" fmla="*/ 435429 h 957943"/>
                    <a:gd name="connsiteX19" fmla="*/ 539931 w 2760617"/>
                    <a:gd name="connsiteY19" fmla="*/ 391886 h 957943"/>
                    <a:gd name="connsiteX20" fmla="*/ 487680 w 2760617"/>
                    <a:gd name="connsiteY20" fmla="*/ 348343 h 957943"/>
                    <a:gd name="connsiteX21" fmla="*/ 409303 w 2760617"/>
                    <a:gd name="connsiteY21" fmla="*/ 304800 h 957943"/>
                    <a:gd name="connsiteX22" fmla="*/ 383177 w 2760617"/>
                    <a:gd name="connsiteY22" fmla="*/ 278675 h 957943"/>
                    <a:gd name="connsiteX23" fmla="*/ 348343 w 2760617"/>
                    <a:gd name="connsiteY23" fmla="*/ 261257 h 957943"/>
                    <a:gd name="connsiteX24" fmla="*/ 226423 w 2760617"/>
                    <a:gd name="connsiteY24" fmla="*/ 191589 h 957943"/>
                    <a:gd name="connsiteX25" fmla="*/ 174171 w 2760617"/>
                    <a:gd name="connsiteY25" fmla="*/ 165463 h 957943"/>
                    <a:gd name="connsiteX26" fmla="*/ 113211 w 2760617"/>
                    <a:gd name="connsiteY26" fmla="*/ 121920 h 957943"/>
                    <a:gd name="connsiteX27" fmla="*/ 69668 w 2760617"/>
                    <a:gd name="connsiteY27" fmla="*/ 104503 h 957943"/>
                    <a:gd name="connsiteX28" fmla="*/ 0 w 2760617"/>
                    <a:gd name="connsiteY28" fmla="*/ 43543 h 957943"/>
                    <a:gd name="connsiteX29" fmla="*/ 0 w 2760617"/>
                    <a:gd name="connsiteY29" fmla="*/ 0 h 957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760617" h="957943">
                      <a:moveTo>
                        <a:pt x="2760617" y="957943"/>
                      </a:moveTo>
                      <a:lnTo>
                        <a:pt x="2760617" y="957943"/>
                      </a:lnTo>
                      <a:cubicBezTo>
                        <a:pt x="2705463" y="952137"/>
                        <a:pt x="2650127" y="947856"/>
                        <a:pt x="2595154" y="940526"/>
                      </a:cubicBezTo>
                      <a:cubicBezTo>
                        <a:pt x="2562984" y="936237"/>
                        <a:pt x="2531579" y="927014"/>
                        <a:pt x="2499360" y="923109"/>
                      </a:cubicBezTo>
                      <a:cubicBezTo>
                        <a:pt x="2435700" y="915393"/>
                        <a:pt x="2371634" y="911498"/>
                        <a:pt x="2307771" y="905692"/>
                      </a:cubicBezTo>
                      <a:cubicBezTo>
                        <a:pt x="2267131" y="896983"/>
                        <a:pt x="2226915" y="885982"/>
                        <a:pt x="2185851" y="879566"/>
                      </a:cubicBezTo>
                      <a:cubicBezTo>
                        <a:pt x="2076527" y="862484"/>
                        <a:pt x="2020288" y="862931"/>
                        <a:pt x="1915886" y="853440"/>
                      </a:cubicBezTo>
                      <a:lnTo>
                        <a:pt x="1741714" y="836023"/>
                      </a:lnTo>
                      <a:cubicBezTo>
                        <a:pt x="1548595" y="783353"/>
                        <a:pt x="1748413" y="833961"/>
                        <a:pt x="1532708" y="792480"/>
                      </a:cubicBezTo>
                      <a:cubicBezTo>
                        <a:pt x="1487949" y="783873"/>
                        <a:pt x="1370801" y="755215"/>
                        <a:pt x="1323703" y="740229"/>
                      </a:cubicBezTo>
                      <a:cubicBezTo>
                        <a:pt x="1291325" y="729927"/>
                        <a:pt x="1260142" y="716140"/>
                        <a:pt x="1227908" y="705395"/>
                      </a:cubicBezTo>
                      <a:cubicBezTo>
                        <a:pt x="1207859" y="698712"/>
                        <a:pt x="1186832" y="695135"/>
                        <a:pt x="1166948" y="687977"/>
                      </a:cubicBezTo>
                      <a:cubicBezTo>
                        <a:pt x="1114199" y="668987"/>
                        <a:pt x="1062375" y="647517"/>
                        <a:pt x="1010194" y="627017"/>
                      </a:cubicBezTo>
                      <a:cubicBezTo>
                        <a:pt x="981094" y="615585"/>
                        <a:pt x="951678" y="604881"/>
                        <a:pt x="923108" y="592183"/>
                      </a:cubicBezTo>
                      <a:cubicBezTo>
                        <a:pt x="876789" y="571597"/>
                        <a:pt x="824029" y="546289"/>
                        <a:pt x="775063" y="531223"/>
                      </a:cubicBezTo>
                      <a:cubicBezTo>
                        <a:pt x="760916" y="526870"/>
                        <a:pt x="746034" y="525418"/>
                        <a:pt x="731520" y="522515"/>
                      </a:cubicBezTo>
                      <a:cubicBezTo>
                        <a:pt x="714103" y="510903"/>
                        <a:pt x="697991" y="497042"/>
                        <a:pt x="679268" y="487680"/>
                      </a:cubicBezTo>
                      <a:cubicBezTo>
                        <a:pt x="667657" y="481874"/>
                        <a:pt x="655236" y="477464"/>
                        <a:pt x="644434" y="470263"/>
                      </a:cubicBezTo>
                      <a:cubicBezTo>
                        <a:pt x="628968" y="459953"/>
                        <a:pt x="615761" y="446581"/>
                        <a:pt x="600891" y="435429"/>
                      </a:cubicBezTo>
                      <a:cubicBezTo>
                        <a:pt x="580914" y="420446"/>
                        <a:pt x="559724" y="407111"/>
                        <a:pt x="539931" y="391886"/>
                      </a:cubicBezTo>
                      <a:cubicBezTo>
                        <a:pt x="521961" y="378063"/>
                        <a:pt x="506544" y="360919"/>
                        <a:pt x="487680" y="348343"/>
                      </a:cubicBezTo>
                      <a:cubicBezTo>
                        <a:pt x="443197" y="318688"/>
                        <a:pt x="442424" y="332400"/>
                        <a:pt x="409303" y="304800"/>
                      </a:cubicBezTo>
                      <a:cubicBezTo>
                        <a:pt x="399842" y="296916"/>
                        <a:pt x="393199" y="285833"/>
                        <a:pt x="383177" y="278675"/>
                      </a:cubicBezTo>
                      <a:cubicBezTo>
                        <a:pt x="372613" y="271129"/>
                        <a:pt x="359691" y="267562"/>
                        <a:pt x="348343" y="261257"/>
                      </a:cubicBezTo>
                      <a:cubicBezTo>
                        <a:pt x="307426" y="238525"/>
                        <a:pt x="268289" y="212522"/>
                        <a:pt x="226423" y="191589"/>
                      </a:cubicBezTo>
                      <a:cubicBezTo>
                        <a:pt x="209006" y="182880"/>
                        <a:pt x="190869" y="175482"/>
                        <a:pt x="174171" y="165463"/>
                      </a:cubicBezTo>
                      <a:cubicBezTo>
                        <a:pt x="154439" y="153624"/>
                        <a:pt x="134486" y="132557"/>
                        <a:pt x="113211" y="121920"/>
                      </a:cubicBezTo>
                      <a:cubicBezTo>
                        <a:pt x="99229" y="114929"/>
                        <a:pt x="84182" y="110309"/>
                        <a:pt x="69668" y="104503"/>
                      </a:cubicBezTo>
                      <a:cubicBezTo>
                        <a:pt x="6656" y="41491"/>
                        <a:pt x="37445" y="43543"/>
                        <a:pt x="0" y="43543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0" name="Freihandform: Form 109">
                  <a:extLst>
                    <a:ext uri="{FF2B5EF4-FFF2-40B4-BE49-F238E27FC236}">
                      <a16:creationId xmlns:a16="http://schemas.microsoft.com/office/drawing/2014/main" id="{A4101290-4920-9763-C472-FDF977B34FED}"/>
                    </a:ext>
                  </a:extLst>
                </p:cNvPr>
                <p:cNvSpPr/>
                <p:nvPr/>
              </p:nvSpPr>
              <p:spPr>
                <a:xfrm>
                  <a:off x="3707628" y="4569095"/>
                  <a:ext cx="2760617" cy="957943"/>
                </a:xfrm>
                <a:custGeom>
                  <a:avLst/>
                  <a:gdLst>
                    <a:gd name="connsiteX0" fmla="*/ 2760617 w 2760617"/>
                    <a:gd name="connsiteY0" fmla="*/ 957943 h 957943"/>
                    <a:gd name="connsiteX1" fmla="*/ 2760617 w 2760617"/>
                    <a:gd name="connsiteY1" fmla="*/ 957943 h 957943"/>
                    <a:gd name="connsiteX2" fmla="*/ 2595154 w 2760617"/>
                    <a:gd name="connsiteY2" fmla="*/ 940526 h 957943"/>
                    <a:gd name="connsiteX3" fmla="*/ 2499360 w 2760617"/>
                    <a:gd name="connsiteY3" fmla="*/ 923109 h 957943"/>
                    <a:gd name="connsiteX4" fmla="*/ 2307771 w 2760617"/>
                    <a:gd name="connsiteY4" fmla="*/ 905692 h 957943"/>
                    <a:gd name="connsiteX5" fmla="*/ 2185851 w 2760617"/>
                    <a:gd name="connsiteY5" fmla="*/ 879566 h 957943"/>
                    <a:gd name="connsiteX6" fmla="*/ 1915886 w 2760617"/>
                    <a:gd name="connsiteY6" fmla="*/ 853440 h 957943"/>
                    <a:gd name="connsiteX7" fmla="*/ 1741714 w 2760617"/>
                    <a:gd name="connsiteY7" fmla="*/ 836023 h 957943"/>
                    <a:gd name="connsiteX8" fmla="*/ 1532708 w 2760617"/>
                    <a:gd name="connsiteY8" fmla="*/ 792480 h 957943"/>
                    <a:gd name="connsiteX9" fmla="*/ 1323703 w 2760617"/>
                    <a:gd name="connsiteY9" fmla="*/ 740229 h 957943"/>
                    <a:gd name="connsiteX10" fmla="*/ 1227908 w 2760617"/>
                    <a:gd name="connsiteY10" fmla="*/ 705395 h 957943"/>
                    <a:gd name="connsiteX11" fmla="*/ 1166948 w 2760617"/>
                    <a:gd name="connsiteY11" fmla="*/ 687977 h 957943"/>
                    <a:gd name="connsiteX12" fmla="*/ 1010194 w 2760617"/>
                    <a:gd name="connsiteY12" fmla="*/ 627017 h 957943"/>
                    <a:gd name="connsiteX13" fmla="*/ 923108 w 2760617"/>
                    <a:gd name="connsiteY13" fmla="*/ 592183 h 957943"/>
                    <a:gd name="connsiteX14" fmla="*/ 775063 w 2760617"/>
                    <a:gd name="connsiteY14" fmla="*/ 531223 h 957943"/>
                    <a:gd name="connsiteX15" fmla="*/ 731520 w 2760617"/>
                    <a:gd name="connsiteY15" fmla="*/ 522515 h 957943"/>
                    <a:gd name="connsiteX16" fmla="*/ 679268 w 2760617"/>
                    <a:gd name="connsiteY16" fmla="*/ 487680 h 957943"/>
                    <a:gd name="connsiteX17" fmla="*/ 644434 w 2760617"/>
                    <a:gd name="connsiteY17" fmla="*/ 470263 h 957943"/>
                    <a:gd name="connsiteX18" fmla="*/ 600891 w 2760617"/>
                    <a:gd name="connsiteY18" fmla="*/ 435429 h 957943"/>
                    <a:gd name="connsiteX19" fmla="*/ 539931 w 2760617"/>
                    <a:gd name="connsiteY19" fmla="*/ 391886 h 957943"/>
                    <a:gd name="connsiteX20" fmla="*/ 487680 w 2760617"/>
                    <a:gd name="connsiteY20" fmla="*/ 348343 h 957943"/>
                    <a:gd name="connsiteX21" fmla="*/ 409303 w 2760617"/>
                    <a:gd name="connsiteY21" fmla="*/ 304800 h 957943"/>
                    <a:gd name="connsiteX22" fmla="*/ 383177 w 2760617"/>
                    <a:gd name="connsiteY22" fmla="*/ 278675 h 957943"/>
                    <a:gd name="connsiteX23" fmla="*/ 348343 w 2760617"/>
                    <a:gd name="connsiteY23" fmla="*/ 261257 h 957943"/>
                    <a:gd name="connsiteX24" fmla="*/ 226423 w 2760617"/>
                    <a:gd name="connsiteY24" fmla="*/ 191589 h 957943"/>
                    <a:gd name="connsiteX25" fmla="*/ 174171 w 2760617"/>
                    <a:gd name="connsiteY25" fmla="*/ 165463 h 957943"/>
                    <a:gd name="connsiteX26" fmla="*/ 113211 w 2760617"/>
                    <a:gd name="connsiteY26" fmla="*/ 121920 h 957943"/>
                    <a:gd name="connsiteX27" fmla="*/ 69668 w 2760617"/>
                    <a:gd name="connsiteY27" fmla="*/ 104503 h 957943"/>
                    <a:gd name="connsiteX28" fmla="*/ 0 w 2760617"/>
                    <a:gd name="connsiteY28" fmla="*/ 43543 h 957943"/>
                    <a:gd name="connsiteX29" fmla="*/ 0 w 2760617"/>
                    <a:gd name="connsiteY29" fmla="*/ 0 h 957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760617" h="957943">
                      <a:moveTo>
                        <a:pt x="2760617" y="957943"/>
                      </a:moveTo>
                      <a:lnTo>
                        <a:pt x="2760617" y="957943"/>
                      </a:lnTo>
                      <a:cubicBezTo>
                        <a:pt x="2705463" y="952137"/>
                        <a:pt x="2650127" y="947856"/>
                        <a:pt x="2595154" y="940526"/>
                      </a:cubicBezTo>
                      <a:cubicBezTo>
                        <a:pt x="2562984" y="936237"/>
                        <a:pt x="2531579" y="927014"/>
                        <a:pt x="2499360" y="923109"/>
                      </a:cubicBezTo>
                      <a:cubicBezTo>
                        <a:pt x="2435700" y="915393"/>
                        <a:pt x="2371634" y="911498"/>
                        <a:pt x="2307771" y="905692"/>
                      </a:cubicBezTo>
                      <a:cubicBezTo>
                        <a:pt x="2267131" y="896983"/>
                        <a:pt x="2226915" y="885982"/>
                        <a:pt x="2185851" y="879566"/>
                      </a:cubicBezTo>
                      <a:cubicBezTo>
                        <a:pt x="2076527" y="862484"/>
                        <a:pt x="2020288" y="862931"/>
                        <a:pt x="1915886" y="853440"/>
                      </a:cubicBezTo>
                      <a:lnTo>
                        <a:pt x="1741714" y="836023"/>
                      </a:lnTo>
                      <a:cubicBezTo>
                        <a:pt x="1548595" y="783353"/>
                        <a:pt x="1748413" y="833961"/>
                        <a:pt x="1532708" y="792480"/>
                      </a:cubicBezTo>
                      <a:cubicBezTo>
                        <a:pt x="1487949" y="783873"/>
                        <a:pt x="1370801" y="755215"/>
                        <a:pt x="1323703" y="740229"/>
                      </a:cubicBezTo>
                      <a:cubicBezTo>
                        <a:pt x="1291325" y="729927"/>
                        <a:pt x="1260142" y="716140"/>
                        <a:pt x="1227908" y="705395"/>
                      </a:cubicBezTo>
                      <a:cubicBezTo>
                        <a:pt x="1207859" y="698712"/>
                        <a:pt x="1186832" y="695135"/>
                        <a:pt x="1166948" y="687977"/>
                      </a:cubicBezTo>
                      <a:cubicBezTo>
                        <a:pt x="1114199" y="668987"/>
                        <a:pt x="1062375" y="647517"/>
                        <a:pt x="1010194" y="627017"/>
                      </a:cubicBezTo>
                      <a:cubicBezTo>
                        <a:pt x="981094" y="615585"/>
                        <a:pt x="951678" y="604881"/>
                        <a:pt x="923108" y="592183"/>
                      </a:cubicBezTo>
                      <a:cubicBezTo>
                        <a:pt x="876789" y="571597"/>
                        <a:pt x="824029" y="546289"/>
                        <a:pt x="775063" y="531223"/>
                      </a:cubicBezTo>
                      <a:cubicBezTo>
                        <a:pt x="760916" y="526870"/>
                        <a:pt x="746034" y="525418"/>
                        <a:pt x="731520" y="522515"/>
                      </a:cubicBezTo>
                      <a:cubicBezTo>
                        <a:pt x="714103" y="510903"/>
                        <a:pt x="697991" y="497042"/>
                        <a:pt x="679268" y="487680"/>
                      </a:cubicBezTo>
                      <a:cubicBezTo>
                        <a:pt x="667657" y="481874"/>
                        <a:pt x="655236" y="477464"/>
                        <a:pt x="644434" y="470263"/>
                      </a:cubicBezTo>
                      <a:cubicBezTo>
                        <a:pt x="628968" y="459953"/>
                        <a:pt x="615761" y="446581"/>
                        <a:pt x="600891" y="435429"/>
                      </a:cubicBezTo>
                      <a:cubicBezTo>
                        <a:pt x="580914" y="420446"/>
                        <a:pt x="559724" y="407111"/>
                        <a:pt x="539931" y="391886"/>
                      </a:cubicBezTo>
                      <a:cubicBezTo>
                        <a:pt x="521961" y="378063"/>
                        <a:pt x="506544" y="360919"/>
                        <a:pt x="487680" y="348343"/>
                      </a:cubicBezTo>
                      <a:cubicBezTo>
                        <a:pt x="443197" y="318688"/>
                        <a:pt x="442424" y="332400"/>
                        <a:pt x="409303" y="304800"/>
                      </a:cubicBezTo>
                      <a:cubicBezTo>
                        <a:pt x="399842" y="296916"/>
                        <a:pt x="393199" y="285833"/>
                        <a:pt x="383177" y="278675"/>
                      </a:cubicBezTo>
                      <a:cubicBezTo>
                        <a:pt x="372613" y="271129"/>
                        <a:pt x="359691" y="267562"/>
                        <a:pt x="348343" y="261257"/>
                      </a:cubicBezTo>
                      <a:cubicBezTo>
                        <a:pt x="307426" y="238525"/>
                        <a:pt x="268289" y="212522"/>
                        <a:pt x="226423" y="191589"/>
                      </a:cubicBezTo>
                      <a:cubicBezTo>
                        <a:pt x="209006" y="182880"/>
                        <a:pt x="190869" y="175482"/>
                        <a:pt x="174171" y="165463"/>
                      </a:cubicBezTo>
                      <a:cubicBezTo>
                        <a:pt x="154439" y="153624"/>
                        <a:pt x="134486" y="132557"/>
                        <a:pt x="113211" y="121920"/>
                      </a:cubicBezTo>
                      <a:cubicBezTo>
                        <a:pt x="99229" y="114929"/>
                        <a:pt x="84182" y="110309"/>
                        <a:pt x="69668" y="104503"/>
                      </a:cubicBezTo>
                      <a:cubicBezTo>
                        <a:pt x="6656" y="41491"/>
                        <a:pt x="37445" y="43543"/>
                        <a:pt x="0" y="43543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1" name="Textfeld 110">
                  <a:extLst>
                    <a:ext uri="{FF2B5EF4-FFF2-40B4-BE49-F238E27FC236}">
                      <a16:creationId xmlns:a16="http://schemas.microsoft.com/office/drawing/2014/main" id="{DD6672D6-B1FA-CA8C-3773-667FDA05C95F}"/>
                    </a:ext>
                  </a:extLst>
                </p:cNvPr>
                <p:cNvSpPr txBox="1"/>
                <p:nvPr/>
              </p:nvSpPr>
              <p:spPr>
                <a:xfrm>
                  <a:off x="6044613" y="5443109"/>
                  <a:ext cx="1339427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dirty="0" err="1"/>
                    <a:t>Partly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textured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outer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lens</a:t>
                  </a:r>
                  <a:r>
                    <a:rPr lang="de-DE" sz="1400" dirty="0"/>
                    <a:t> in </a:t>
                  </a:r>
                  <a:r>
                    <a:rPr lang="de-DE" sz="1400" dirty="0" err="1"/>
                    <a:t>the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direction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of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observation</a:t>
                  </a:r>
                  <a:endParaRPr lang="de-DE" sz="1400" dirty="0"/>
                </a:p>
              </p:txBody>
            </p:sp>
            <p:sp>
              <p:nvSpPr>
                <p:cNvPr id="114" name="Freihandform: Form 113">
                  <a:extLst>
                    <a:ext uri="{FF2B5EF4-FFF2-40B4-BE49-F238E27FC236}">
                      <a16:creationId xmlns:a16="http://schemas.microsoft.com/office/drawing/2014/main" id="{F973FAEA-3364-D33D-FF87-9DAA13A66BCD}"/>
                    </a:ext>
                  </a:extLst>
                </p:cNvPr>
                <p:cNvSpPr/>
                <p:nvPr/>
              </p:nvSpPr>
              <p:spPr>
                <a:xfrm>
                  <a:off x="4343400" y="4970582"/>
                  <a:ext cx="485775" cy="247650"/>
                </a:xfrm>
                <a:custGeom>
                  <a:avLst/>
                  <a:gdLst>
                    <a:gd name="connsiteX0" fmla="*/ 0 w 485775"/>
                    <a:gd name="connsiteY0" fmla="*/ 0 h 247650"/>
                    <a:gd name="connsiteX1" fmla="*/ 38100 w 485775"/>
                    <a:gd name="connsiteY1" fmla="*/ 33337 h 247650"/>
                    <a:gd name="connsiteX2" fmla="*/ 52387 w 485775"/>
                    <a:gd name="connsiteY2" fmla="*/ 47625 h 247650"/>
                    <a:gd name="connsiteX3" fmla="*/ 85725 w 485775"/>
                    <a:gd name="connsiteY3" fmla="*/ 61912 h 247650"/>
                    <a:gd name="connsiteX4" fmla="*/ 104775 w 485775"/>
                    <a:gd name="connsiteY4" fmla="*/ 71437 h 247650"/>
                    <a:gd name="connsiteX5" fmla="*/ 119062 w 485775"/>
                    <a:gd name="connsiteY5" fmla="*/ 80962 h 247650"/>
                    <a:gd name="connsiteX6" fmla="*/ 157162 w 485775"/>
                    <a:gd name="connsiteY6" fmla="*/ 109537 h 247650"/>
                    <a:gd name="connsiteX7" fmla="*/ 171450 w 485775"/>
                    <a:gd name="connsiteY7" fmla="*/ 114300 h 247650"/>
                    <a:gd name="connsiteX8" fmla="*/ 204787 w 485775"/>
                    <a:gd name="connsiteY8" fmla="*/ 128587 h 247650"/>
                    <a:gd name="connsiteX9" fmla="*/ 223837 w 485775"/>
                    <a:gd name="connsiteY9" fmla="*/ 133350 h 247650"/>
                    <a:gd name="connsiteX10" fmla="*/ 266700 w 485775"/>
                    <a:gd name="connsiteY10" fmla="*/ 152400 h 247650"/>
                    <a:gd name="connsiteX11" fmla="*/ 309562 w 485775"/>
                    <a:gd name="connsiteY11" fmla="*/ 171450 h 247650"/>
                    <a:gd name="connsiteX12" fmla="*/ 366712 w 485775"/>
                    <a:gd name="connsiteY12" fmla="*/ 185737 h 247650"/>
                    <a:gd name="connsiteX13" fmla="*/ 385762 w 485775"/>
                    <a:gd name="connsiteY13" fmla="*/ 190500 h 247650"/>
                    <a:gd name="connsiteX14" fmla="*/ 442912 w 485775"/>
                    <a:gd name="connsiteY14" fmla="*/ 223837 h 247650"/>
                    <a:gd name="connsiteX15" fmla="*/ 461962 w 485775"/>
                    <a:gd name="connsiteY15" fmla="*/ 233362 h 247650"/>
                    <a:gd name="connsiteX16" fmla="*/ 485775 w 485775"/>
                    <a:gd name="connsiteY16" fmla="*/ 24765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85775" h="247650">
                      <a:moveTo>
                        <a:pt x="0" y="0"/>
                      </a:moveTo>
                      <a:cubicBezTo>
                        <a:pt x="39605" y="49506"/>
                        <a:pt x="-1301" y="5193"/>
                        <a:pt x="38100" y="33337"/>
                      </a:cubicBezTo>
                      <a:cubicBezTo>
                        <a:pt x="43581" y="37252"/>
                        <a:pt x="46612" y="44160"/>
                        <a:pt x="52387" y="47625"/>
                      </a:cubicBezTo>
                      <a:cubicBezTo>
                        <a:pt x="62754" y="53845"/>
                        <a:pt x="74718" y="56909"/>
                        <a:pt x="85725" y="61912"/>
                      </a:cubicBezTo>
                      <a:cubicBezTo>
                        <a:pt x="92188" y="64850"/>
                        <a:pt x="98611" y="67915"/>
                        <a:pt x="104775" y="71437"/>
                      </a:cubicBezTo>
                      <a:cubicBezTo>
                        <a:pt x="109745" y="74277"/>
                        <a:pt x="114433" y="77595"/>
                        <a:pt x="119062" y="80962"/>
                      </a:cubicBezTo>
                      <a:cubicBezTo>
                        <a:pt x="131901" y="90299"/>
                        <a:pt x="142102" y="104517"/>
                        <a:pt x="157162" y="109537"/>
                      </a:cubicBezTo>
                      <a:cubicBezTo>
                        <a:pt x="161925" y="111125"/>
                        <a:pt x="166789" y="112435"/>
                        <a:pt x="171450" y="114300"/>
                      </a:cubicBezTo>
                      <a:cubicBezTo>
                        <a:pt x="182675" y="118790"/>
                        <a:pt x="193425" y="124455"/>
                        <a:pt x="204787" y="128587"/>
                      </a:cubicBezTo>
                      <a:cubicBezTo>
                        <a:pt x="210938" y="130824"/>
                        <a:pt x="217487" y="131762"/>
                        <a:pt x="223837" y="133350"/>
                      </a:cubicBezTo>
                      <a:cubicBezTo>
                        <a:pt x="294567" y="175786"/>
                        <a:pt x="209463" y="127869"/>
                        <a:pt x="266700" y="152400"/>
                      </a:cubicBezTo>
                      <a:cubicBezTo>
                        <a:pt x="310478" y="171163"/>
                        <a:pt x="238479" y="153680"/>
                        <a:pt x="309562" y="171450"/>
                      </a:cubicBezTo>
                      <a:lnTo>
                        <a:pt x="366712" y="185737"/>
                      </a:lnTo>
                      <a:lnTo>
                        <a:pt x="385762" y="190500"/>
                      </a:lnTo>
                      <a:cubicBezTo>
                        <a:pt x="416171" y="213306"/>
                        <a:pt x="397713" y="201237"/>
                        <a:pt x="442912" y="223837"/>
                      </a:cubicBezTo>
                      <a:lnTo>
                        <a:pt x="461962" y="233362"/>
                      </a:lnTo>
                      <a:cubicBezTo>
                        <a:pt x="483020" y="243891"/>
                        <a:pt x="475992" y="237867"/>
                        <a:pt x="485775" y="247650"/>
                      </a:cubicBezTo>
                    </a:path>
                  </a:pathLst>
                </a:custGeom>
                <a:noFill/>
                <a:ln w="762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7213C42D-1CC4-42A5-F1A9-EDEBD09612C6}"/>
                  </a:ext>
                </a:extLst>
              </p:cNvPr>
              <p:cNvCxnSpPr/>
              <p:nvPr/>
            </p:nvCxnSpPr>
            <p:spPr>
              <a:xfrm>
                <a:off x="2723508" y="4859627"/>
                <a:ext cx="5115" cy="1632986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2CC6186-7A0F-B3AF-12AE-7E5ABC366707}"/>
              </a:ext>
            </a:extLst>
          </p:cNvPr>
          <p:cNvCxnSpPr>
            <a:cxnSpLocks/>
          </p:cNvCxnSpPr>
          <p:nvPr/>
        </p:nvCxnSpPr>
        <p:spPr>
          <a:xfrm>
            <a:off x="7241509" y="2473384"/>
            <a:ext cx="27455" cy="123480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F85F8C9E-405A-9DD3-1FE0-511298185060}"/>
              </a:ext>
            </a:extLst>
          </p:cNvPr>
          <p:cNvGrpSpPr/>
          <p:nvPr/>
        </p:nvGrpSpPr>
        <p:grpSpPr>
          <a:xfrm>
            <a:off x="4077257" y="4701629"/>
            <a:ext cx="2760618" cy="1374557"/>
            <a:chOff x="9251926" y="4469757"/>
            <a:chExt cx="2760618" cy="1374557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94D0C5D7-BFA5-1ED5-FB51-52759B2166A3}"/>
                </a:ext>
              </a:extLst>
            </p:cNvPr>
            <p:cNvGrpSpPr/>
            <p:nvPr/>
          </p:nvGrpSpPr>
          <p:grpSpPr>
            <a:xfrm>
              <a:off x="9251926" y="4469757"/>
              <a:ext cx="2760618" cy="1374557"/>
              <a:chOff x="7913113" y="4303464"/>
              <a:chExt cx="2760618" cy="1374557"/>
            </a:xfrm>
          </p:grpSpPr>
          <p:sp>
            <p:nvSpPr>
              <p:cNvPr id="7" name="Freihandform: Form 6">
                <a:extLst>
                  <a:ext uri="{FF2B5EF4-FFF2-40B4-BE49-F238E27FC236}">
                    <a16:creationId xmlns:a16="http://schemas.microsoft.com/office/drawing/2014/main" id="{D387EE0F-A94A-D46C-2F11-B1FDBD7B45E4}"/>
                  </a:ext>
                </a:extLst>
              </p:cNvPr>
              <p:cNvSpPr/>
              <p:nvPr/>
            </p:nvSpPr>
            <p:spPr>
              <a:xfrm>
                <a:off x="8914605" y="4303464"/>
                <a:ext cx="1193072" cy="627910"/>
              </a:xfrm>
              <a:custGeom>
                <a:avLst/>
                <a:gdLst>
                  <a:gd name="connsiteX0" fmla="*/ 0 w 1236617"/>
                  <a:gd name="connsiteY0" fmla="*/ 444138 h 478972"/>
                  <a:gd name="connsiteX1" fmla="*/ 0 w 1236617"/>
                  <a:gd name="connsiteY1" fmla="*/ 444138 h 478972"/>
                  <a:gd name="connsiteX2" fmla="*/ 26126 w 1236617"/>
                  <a:gd name="connsiteY2" fmla="*/ 357052 h 478972"/>
                  <a:gd name="connsiteX3" fmla="*/ 78377 w 1236617"/>
                  <a:gd name="connsiteY3" fmla="*/ 261258 h 478972"/>
                  <a:gd name="connsiteX4" fmla="*/ 113211 w 1236617"/>
                  <a:gd name="connsiteY4" fmla="*/ 191589 h 478972"/>
                  <a:gd name="connsiteX5" fmla="*/ 156754 w 1236617"/>
                  <a:gd name="connsiteY5" fmla="*/ 130629 h 478972"/>
                  <a:gd name="connsiteX6" fmla="*/ 191589 w 1236617"/>
                  <a:gd name="connsiteY6" fmla="*/ 95795 h 478972"/>
                  <a:gd name="connsiteX7" fmla="*/ 269966 w 1236617"/>
                  <a:gd name="connsiteY7" fmla="*/ 60960 h 478972"/>
                  <a:gd name="connsiteX8" fmla="*/ 304800 w 1236617"/>
                  <a:gd name="connsiteY8" fmla="*/ 43543 h 478972"/>
                  <a:gd name="connsiteX9" fmla="*/ 330926 w 1236617"/>
                  <a:gd name="connsiteY9" fmla="*/ 26126 h 478972"/>
                  <a:gd name="connsiteX10" fmla="*/ 435429 w 1236617"/>
                  <a:gd name="connsiteY10" fmla="*/ 17418 h 478972"/>
                  <a:gd name="connsiteX11" fmla="*/ 557349 w 1236617"/>
                  <a:gd name="connsiteY11" fmla="*/ 0 h 478972"/>
                  <a:gd name="connsiteX12" fmla="*/ 809897 w 1236617"/>
                  <a:gd name="connsiteY12" fmla="*/ 17418 h 478972"/>
                  <a:gd name="connsiteX13" fmla="*/ 853440 w 1236617"/>
                  <a:gd name="connsiteY13" fmla="*/ 34835 h 478972"/>
                  <a:gd name="connsiteX14" fmla="*/ 879566 w 1236617"/>
                  <a:gd name="connsiteY14" fmla="*/ 43543 h 478972"/>
                  <a:gd name="connsiteX15" fmla="*/ 966651 w 1236617"/>
                  <a:gd name="connsiteY15" fmla="*/ 95795 h 478972"/>
                  <a:gd name="connsiteX16" fmla="*/ 984069 w 1236617"/>
                  <a:gd name="connsiteY16" fmla="*/ 113212 h 478972"/>
                  <a:gd name="connsiteX17" fmla="*/ 1088571 w 1236617"/>
                  <a:gd name="connsiteY17" fmla="*/ 209006 h 478972"/>
                  <a:gd name="connsiteX18" fmla="*/ 1097280 w 1236617"/>
                  <a:gd name="connsiteY18" fmla="*/ 235132 h 478972"/>
                  <a:gd name="connsiteX19" fmla="*/ 1123406 w 1236617"/>
                  <a:gd name="connsiteY19" fmla="*/ 261258 h 478972"/>
                  <a:gd name="connsiteX20" fmla="*/ 1149531 w 1236617"/>
                  <a:gd name="connsiteY20" fmla="*/ 296092 h 478972"/>
                  <a:gd name="connsiteX21" fmla="*/ 1158240 w 1236617"/>
                  <a:gd name="connsiteY21" fmla="*/ 322218 h 478972"/>
                  <a:gd name="connsiteX22" fmla="*/ 1201783 w 1236617"/>
                  <a:gd name="connsiteY22" fmla="*/ 400595 h 478972"/>
                  <a:gd name="connsiteX23" fmla="*/ 1210491 w 1236617"/>
                  <a:gd name="connsiteY23" fmla="*/ 426720 h 478972"/>
                  <a:gd name="connsiteX24" fmla="*/ 1219200 w 1236617"/>
                  <a:gd name="connsiteY24" fmla="*/ 461555 h 478972"/>
                  <a:gd name="connsiteX25" fmla="*/ 1236617 w 1236617"/>
                  <a:gd name="connsiteY25" fmla="*/ 478972 h 478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6617" h="478972">
                    <a:moveTo>
                      <a:pt x="0" y="444138"/>
                    </a:moveTo>
                    <a:lnTo>
                      <a:pt x="0" y="444138"/>
                    </a:lnTo>
                    <a:cubicBezTo>
                      <a:pt x="8709" y="415109"/>
                      <a:pt x="15141" y="385298"/>
                      <a:pt x="26126" y="357052"/>
                    </a:cubicBezTo>
                    <a:cubicBezTo>
                      <a:pt x="70702" y="242427"/>
                      <a:pt x="44517" y="323335"/>
                      <a:pt x="78377" y="261258"/>
                    </a:cubicBezTo>
                    <a:cubicBezTo>
                      <a:pt x="90810" y="238464"/>
                      <a:pt x="98808" y="213192"/>
                      <a:pt x="113211" y="191589"/>
                    </a:cubicBezTo>
                    <a:cubicBezTo>
                      <a:pt x="126213" y="172087"/>
                      <a:pt x="141637" y="147905"/>
                      <a:pt x="156754" y="130629"/>
                    </a:cubicBezTo>
                    <a:cubicBezTo>
                      <a:pt x="167567" y="118271"/>
                      <a:pt x="178452" y="105648"/>
                      <a:pt x="191589" y="95795"/>
                    </a:cubicBezTo>
                    <a:cubicBezTo>
                      <a:pt x="207178" y="84103"/>
                      <a:pt x="254381" y="67887"/>
                      <a:pt x="269966" y="60960"/>
                    </a:cubicBezTo>
                    <a:cubicBezTo>
                      <a:pt x="281829" y="55687"/>
                      <a:pt x="293529" y="49984"/>
                      <a:pt x="304800" y="43543"/>
                    </a:cubicBezTo>
                    <a:cubicBezTo>
                      <a:pt x="313887" y="38350"/>
                      <a:pt x="320663" y="28179"/>
                      <a:pt x="330926" y="26126"/>
                    </a:cubicBezTo>
                    <a:cubicBezTo>
                      <a:pt x="365202" y="19271"/>
                      <a:pt x="400647" y="20896"/>
                      <a:pt x="435429" y="17418"/>
                    </a:cubicBezTo>
                    <a:cubicBezTo>
                      <a:pt x="489916" y="11969"/>
                      <a:pt x="506686" y="8444"/>
                      <a:pt x="557349" y="0"/>
                    </a:cubicBezTo>
                    <a:cubicBezTo>
                      <a:pt x="641532" y="5806"/>
                      <a:pt x="726092" y="7558"/>
                      <a:pt x="809897" y="17418"/>
                    </a:cubicBezTo>
                    <a:cubicBezTo>
                      <a:pt x="825422" y="19245"/>
                      <a:pt x="838803" y="29346"/>
                      <a:pt x="853440" y="34835"/>
                    </a:cubicBezTo>
                    <a:cubicBezTo>
                      <a:pt x="862035" y="38058"/>
                      <a:pt x="871129" y="39927"/>
                      <a:pt x="879566" y="43543"/>
                    </a:cubicBezTo>
                    <a:cubicBezTo>
                      <a:pt x="903620" y="53852"/>
                      <a:pt x="951171" y="80316"/>
                      <a:pt x="966651" y="95795"/>
                    </a:cubicBezTo>
                    <a:cubicBezTo>
                      <a:pt x="972457" y="101601"/>
                      <a:pt x="977714" y="108013"/>
                      <a:pt x="984069" y="113212"/>
                    </a:cubicBezTo>
                    <a:cubicBezTo>
                      <a:pt x="1080946" y="192475"/>
                      <a:pt x="1039499" y="143575"/>
                      <a:pt x="1088571" y="209006"/>
                    </a:cubicBezTo>
                    <a:cubicBezTo>
                      <a:pt x="1091474" y="217715"/>
                      <a:pt x="1092188" y="227494"/>
                      <a:pt x="1097280" y="235132"/>
                    </a:cubicBezTo>
                    <a:cubicBezTo>
                      <a:pt x="1104112" y="245379"/>
                      <a:pt x="1115391" y="251907"/>
                      <a:pt x="1123406" y="261258"/>
                    </a:cubicBezTo>
                    <a:cubicBezTo>
                      <a:pt x="1132852" y="272278"/>
                      <a:pt x="1140823" y="284481"/>
                      <a:pt x="1149531" y="296092"/>
                    </a:cubicBezTo>
                    <a:cubicBezTo>
                      <a:pt x="1152434" y="304801"/>
                      <a:pt x="1154135" y="314007"/>
                      <a:pt x="1158240" y="322218"/>
                    </a:cubicBezTo>
                    <a:cubicBezTo>
                      <a:pt x="1191272" y="388280"/>
                      <a:pt x="1176623" y="341886"/>
                      <a:pt x="1201783" y="400595"/>
                    </a:cubicBezTo>
                    <a:cubicBezTo>
                      <a:pt x="1205399" y="409032"/>
                      <a:pt x="1207969" y="417894"/>
                      <a:pt x="1210491" y="426720"/>
                    </a:cubicBezTo>
                    <a:cubicBezTo>
                      <a:pt x="1213779" y="438229"/>
                      <a:pt x="1219200" y="461555"/>
                      <a:pt x="1219200" y="461555"/>
                    </a:cubicBezTo>
                    <a:lnTo>
                      <a:pt x="1236617" y="478972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6C430B5E-8527-53C6-527E-509876905F47}"/>
                  </a:ext>
                </a:extLst>
              </p:cNvPr>
              <p:cNvGrpSpPr/>
              <p:nvPr/>
            </p:nvGrpSpPr>
            <p:grpSpPr>
              <a:xfrm>
                <a:off x="9328258" y="4575166"/>
                <a:ext cx="278674" cy="278674"/>
                <a:chOff x="4066903" y="2042160"/>
                <a:chExt cx="278674" cy="278674"/>
              </a:xfrm>
            </p:grpSpPr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6D5EB031-3457-B70C-6C45-DB1B250B5993}"/>
                    </a:ext>
                  </a:extLst>
                </p:cNvPr>
                <p:cNvSpPr/>
                <p:nvPr/>
              </p:nvSpPr>
              <p:spPr>
                <a:xfrm>
                  <a:off x="4066903" y="2042160"/>
                  <a:ext cx="278674" cy="278674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22" name="Gerader Verbinder 21">
                  <a:extLst>
                    <a:ext uri="{FF2B5EF4-FFF2-40B4-BE49-F238E27FC236}">
                      <a16:creationId xmlns:a16="http://schemas.microsoft.com/office/drawing/2014/main" id="{8D6BF0CA-E965-6E63-7C7E-B51855EE19BE}"/>
                    </a:ext>
                  </a:extLst>
                </p:cNvPr>
                <p:cNvCxnSpPr>
                  <a:cxnSpLocks/>
                  <a:stCxn id="21" idx="1"/>
                  <a:endCxn id="21" idx="5"/>
                </p:cNvCxnSpPr>
                <p:nvPr/>
              </p:nvCxnSpPr>
              <p:spPr>
                <a:xfrm>
                  <a:off x="4107714" y="2082971"/>
                  <a:ext cx="197052" cy="1970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Gerader Verbinder 22">
                  <a:extLst>
                    <a:ext uri="{FF2B5EF4-FFF2-40B4-BE49-F238E27FC236}">
                      <a16:creationId xmlns:a16="http://schemas.microsoft.com/office/drawing/2014/main" id="{D606D75D-0DD6-8F9E-F02F-E5C50CBADCA1}"/>
                    </a:ext>
                  </a:extLst>
                </p:cNvPr>
                <p:cNvCxnSpPr>
                  <a:cxnSpLocks/>
                  <a:stCxn id="21" idx="3"/>
                  <a:endCxn id="21" idx="7"/>
                </p:cNvCxnSpPr>
                <p:nvPr/>
              </p:nvCxnSpPr>
              <p:spPr>
                <a:xfrm flipV="1">
                  <a:off x="4107714" y="2082971"/>
                  <a:ext cx="197052" cy="1970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9701FCE6-0A67-DA71-D695-2A9DE8B605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61168" y="4861367"/>
                <a:ext cx="576603" cy="3334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r Verbinder 11">
                <a:extLst>
                  <a:ext uri="{FF2B5EF4-FFF2-40B4-BE49-F238E27FC236}">
                    <a16:creationId xmlns:a16="http://schemas.microsoft.com/office/drawing/2014/main" id="{0002C0B6-13EC-C6A0-93DE-B323EBD2EC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46660" y="4931374"/>
                <a:ext cx="1252306" cy="7466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41EDC4A3-D9E6-B972-802F-08EA6F67E09E}"/>
                  </a:ext>
                </a:extLst>
              </p:cNvPr>
              <p:cNvSpPr/>
              <p:nvPr/>
            </p:nvSpPr>
            <p:spPr>
              <a:xfrm>
                <a:off x="7913114" y="4529887"/>
                <a:ext cx="2760617" cy="957943"/>
              </a:xfrm>
              <a:custGeom>
                <a:avLst/>
                <a:gdLst>
                  <a:gd name="connsiteX0" fmla="*/ 2760617 w 2760617"/>
                  <a:gd name="connsiteY0" fmla="*/ 957943 h 957943"/>
                  <a:gd name="connsiteX1" fmla="*/ 2760617 w 2760617"/>
                  <a:gd name="connsiteY1" fmla="*/ 957943 h 957943"/>
                  <a:gd name="connsiteX2" fmla="*/ 2595154 w 2760617"/>
                  <a:gd name="connsiteY2" fmla="*/ 940526 h 957943"/>
                  <a:gd name="connsiteX3" fmla="*/ 2499360 w 2760617"/>
                  <a:gd name="connsiteY3" fmla="*/ 923109 h 957943"/>
                  <a:gd name="connsiteX4" fmla="*/ 2307771 w 2760617"/>
                  <a:gd name="connsiteY4" fmla="*/ 905692 h 957943"/>
                  <a:gd name="connsiteX5" fmla="*/ 2185851 w 2760617"/>
                  <a:gd name="connsiteY5" fmla="*/ 879566 h 957943"/>
                  <a:gd name="connsiteX6" fmla="*/ 1915886 w 2760617"/>
                  <a:gd name="connsiteY6" fmla="*/ 853440 h 957943"/>
                  <a:gd name="connsiteX7" fmla="*/ 1741714 w 2760617"/>
                  <a:gd name="connsiteY7" fmla="*/ 836023 h 957943"/>
                  <a:gd name="connsiteX8" fmla="*/ 1532708 w 2760617"/>
                  <a:gd name="connsiteY8" fmla="*/ 792480 h 957943"/>
                  <a:gd name="connsiteX9" fmla="*/ 1323703 w 2760617"/>
                  <a:gd name="connsiteY9" fmla="*/ 740229 h 957943"/>
                  <a:gd name="connsiteX10" fmla="*/ 1227908 w 2760617"/>
                  <a:gd name="connsiteY10" fmla="*/ 705395 h 957943"/>
                  <a:gd name="connsiteX11" fmla="*/ 1166948 w 2760617"/>
                  <a:gd name="connsiteY11" fmla="*/ 687977 h 957943"/>
                  <a:gd name="connsiteX12" fmla="*/ 1010194 w 2760617"/>
                  <a:gd name="connsiteY12" fmla="*/ 627017 h 957943"/>
                  <a:gd name="connsiteX13" fmla="*/ 923108 w 2760617"/>
                  <a:gd name="connsiteY13" fmla="*/ 592183 h 957943"/>
                  <a:gd name="connsiteX14" fmla="*/ 775063 w 2760617"/>
                  <a:gd name="connsiteY14" fmla="*/ 531223 h 957943"/>
                  <a:gd name="connsiteX15" fmla="*/ 731520 w 2760617"/>
                  <a:gd name="connsiteY15" fmla="*/ 522515 h 957943"/>
                  <a:gd name="connsiteX16" fmla="*/ 679268 w 2760617"/>
                  <a:gd name="connsiteY16" fmla="*/ 487680 h 957943"/>
                  <a:gd name="connsiteX17" fmla="*/ 644434 w 2760617"/>
                  <a:gd name="connsiteY17" fmla="*/ 470263 h 957943"/>
                  <a:gd name="connsiteX18" fmla="*/ 600891 w 2760617"/>
                  <a:gd name="connsiteY18" fmla="*/ 435429 h 957943"/>
                  <a:gd name="connsiteX19" fmla="*/ 539931 w 2760617"/>
                  <a:gd name="connsiteY19" fmla="*/ 391886 h 957943"/>
                  <a:gd name="connsiteX20" fmla="*/ 487680 w 2760617"/>
                  <a:gd name="connsiteY20" fmla="*/ 348343 h 957943"/>
                  <a:gd name="connsiteX21" fmla="*/ 409303 w 2760617"/>
                  <a:gd name="connsiteY21" fmla="*/ 304800 h 957943"/>
                  <a:gd name="connsiteX22" fmla="*/ 383177 w 2760617"/>
                  <a:gd name="connsiteY22" fmla="*/ 278675 h 957943"/>
                  <a:gd name="connsiteX23" fmla="*/ 348343 w 2760617"/>
                  <a:gd name="connsiteY23" fmla="*/ 261257 h 957943"/>
                  <a:gd name="connsiteX24" fmla="*/ 226423 w 2760617"/>
                  <a:gd name="connsiteY24" fmla="*/ 191589 h 957943"/>
                  <a:gd name="connsiteX25" fmla="*/ 174171 w 2760617"/>
                  <a:gd name="connsiteY25" fmla="*/ 165463 h 957943"/>
                  <a:gd name="connsiteX26" fmla="*/ 113211 w 2760617"/>
                  <a:gd name="connsiteY26" fmla="*/ 121920 h 957943"/>
                  <a:gd name="connsiteX27" fmla="*/ 69668 w 2760617"/>
                  <a:gd name="connsiteY27" fmla="*/ 104503 h 957943"/>
                  <a:gd name="connsiteX28" fmla="*/ 0 w 2760617"/>
                  <a:gd name="connsiteY28" fmla="*/ 43543 h 957943"/>
                  <a:gd name="connsiteX29" fmla="*/ 0 w 2760617"/>
                  <a:gd name="connsiteY29" fmla="*/ 0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760617" h="957943">
                    <a:moveTo>
                      <a:pt x="2760617" y="957943"/>
                    </a:moveTo>
                    <a:lnTo>
                      <a:pt x="2760617" y="957943"/>
                    </a:lnTo>
                    <a:cubicBezTo>
                      <a:pt x="2705463" y="952137"/>
                      <a:pt x="2650127" y="947856"/>
                      <a:pt x="2595154" y="940526"/>
                    </a:cubicBezTo>
                    <a:cubicBezTo>
                      <a:pt x="2562984" y="936237"/>
                      <a:pt x="2531579" y="927014"/>
                      <a:pt x="2499360" y="923109"/>
                    </a:cubicBezTo>
                    <a:cubicBezTo>
                      <a:pt x="2435700" y="915393"/>
                      <a:pt x="2371634" y="911498"/>
                      <a:pt x="2307771" y="905692"/>
                    </a:cubicBezTo>
                    <a:cubicBezTo>
                      <a:pt x="2267131" y="896983"/>
                      <a:pt x="2226915" y="885982"/>
                      <a:pt x="2185851" y="879566"/>
                    </a:cubicBezTo>
                    <a:cubicBezTo>
                      <a:pt x="2076527" y="862484"/>
                      <a:pt x="2020288" y="862931"/>
                      <a:pt x="1915886" y="853440"/>
                    </a:cubicBezTo>
                    <a:lnTo>
                      <a:pt x="1741714" y="836023"/>
                    </a:lnTo>
                    <a:cubicBezTo>
                      <a:pt x="1548595" y="783353"/>
                      <a:pt x="1748413" y="833961"/>
                      <a:pt x="1532708" y="792480"/>
                    </a:cubicBezTo>
                    <a:cubicBezTo>
                      <a:pt x="1487949" y="783873"/>
                      <a:pt x="1370801" y="755215"/>
                      <a:pt x="1323703" y="740229"/>
                    </a:cubicBezTo>
                    <a:cubicBezTo>
                      <a:pt x="1291325" y="729927"/>
                      <a:pt x="1260142" y="716140"/>
                      <a:pt x="1227908" y="705395"/>
                    </a:cubicBezTo>
                    <a:cubicBezTo>
                      <a:pt x="1207859" y="698712"/>
                      <a:pt x="1186832" y="695135"/>
                      <a:pt x="1166948" y="687977"/>
                    </a:cubicBezTo>
                    <a:cubicBezTo>
                      <a:pt x="1114199" y="668987"/>
                      <a:pt x="1062375" y="647517"/>
                      <a:pt x="1010194" y="627017"/>
                    </a:cubicBezTo>
                    <a:cubicBezTo>
                      <a:pt x="981094" y="615585"/>
                      <a:pt x="951678" y="604881"/>
                      <a:pt x="923108" y="592183"/>
                    </a:cubicBezTo>
                    <a:cubicBezTo>
                      <a:pt x="876789" y="571597"/>
                      <a:pt x="824029" y="546289"/>
                      <a:pt x="775063" y="531223"/>
                    </a:cubicBezTo>
                    <a:cubicBezTo>
                      <a:pt x="760916" y="526870"/>
                      <a:pt x="746034" y="525418"/>
                      <a:pt x="731520" y="522515"/>
                    </a:cubicBezTo>
                    <a:cubicBezTo>
                      <a:pt x="714103" y="510903"/>
                      <a:pt x="697991" y="497042"/>
                      <a:pt x="679268" y="487680"/>
                    </a:cubicBezTo>
                    <a:cubicBezTo>
                      <a:pt x="667657" y="481874"/>
                      <a:pt x="655236" y="477464"/>
                      <a:pt x="644434" y="470263"/>
                    </a:cubicBezTo>
                    <a:cubicBezTo>
                      <a:pt x="628968" y="459953"/>
                      <a:pt x="615761" y="446581"/>
                      <a:pt x="600891" y="435429"/>
                    </a:cubicBezTo>
                    <a:cubicBezTo>
                      <a:pt x="580914" y="420446"/>
                      <a:pt x="559724" y="407111"/>
                      <a:pt x="539931" y="391886"/>
                    </a:cubicBezTo>
                    <a:cubicBezTo>
                      <a:pt x="521961" y="378063"/>
                      <a:pt x="506544" y="360919"/>
                      <a:pt x="487680" y="348343"/>
                    </a:cubicBezTo>
                    <a:cubicBezTo>
                      <a:pt x="443197" y="318688"/>
                      <a:pt x="442424" y="332400"/>
                      <a:pt x="409303" y="304800"/>
                    </a:cubicBezTo>
                    <a:cubicBezTo>
                      <a:pt x="399842" y="296916"/>
                      <a:pt x="393199" y="285833"/>
                      <a:pt x="383177" y="278675"/>
                    </a:cubicBezTo>
                    <a:cubicBezTo>
                      <a:pt x="372613" y="271129"/>
                      <a:pt x="359691" y="267562"/>
                      <a:pt x="348343" y="261257"/>
                    </a:cubicBezTo>
                    <a:cubicBezTo>
                      <a:pt x="307426" y="238525"/>
                      <a:pt x="268289" y="212522"/>
                      <a:pt x="226423" y="191589"/>
                    </a:cubicBezTo>
                    <a:cubicBezTo>
                      <a:pt x="209006" y="182880"/>
                      <a:pt x="190869" y="175482"/>
                      <a:pt x="174171" y="165463"/>
                    </a:cubicBezTo>
                    <a:cubicBezTo>
                      <a:pt x="154439" y="153624"/>
                      <a:pt x="134486" y="132557"/>
                      <a:pt x="113211" y="121920"/>
                    </a:cubicBezTo>
                    <a:cubicBezTo>
                      <a:pt x="99229" y="114929"/>
                      <a:pt x="84182" y="110309"/>
                      <a:pt x="69668" y="104503"/>
                    </a:cubicBezTo>
                    <a:cubicBezTo>
                      <a:pt x="6656" y="41491"/>
                      <a:pt x="37445" y="43543"/>
                      <a:pt x="0" y="43543"/>
                    </a:cubicBezTo>
                    <a:lnTo>
                      <a:pt x="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B705DCC6-A4F0-8549-6C54-460424D555ED}"/>
                  </a:ext>
                </a:extLst>
              </p:cNvPr>
              <p:cNvSpPr/>
              <p:nvPr/>
            </p:nvSpPr>
            <p:spPr>
              <a:xfrm>
                <a:off x="7913113" y="4615977"/>
                <a:ext cx="2760617" cy="957943"/>
              </a:xfrm>
              <a:custGeom>
                <a:avLst/>
                <a:gdLst>
                  <a:gd name="connsiteX0" fmla="*/ 2760617 w 2760617"/>
                  <a:gd name="connsiteY0" fmla="*/ 957943 h 957943"/>
                  <a:gd name="connsiteX1" fmla="*/ 2760617 w 2760617"/>
                  <a:gd name="connsiteY1" fmla="*/ 957943 h 957943"/>
                  <a:gd name="connsiteX2" fmla="*/ 2595154 w 2760617"/>
                  <a:gd name="connsiteY2" fmla="*/ 940526 h 957943"/>
                  <a:gd name="connsiteX3" fmla="*/ 2499360 w 2760617"/>
                  <a:gd name="connsiteY3" fmla="*/ 923109 h 957943"/>
                  <a:gd name="connsiteX4" fmla="*/ 2307771 w 2760617"/>
                  <a:gd name="connsiteY4" fmla="*/ 905692 h 957943"/>
                  <a:gd name="connsiteX5" fmla="*/ 2185851 w 2760617"/>
                  <a:gd name="connsiteY5" fmla="*/ 879566 h 957943"/>
                  <a:gd name="connsiteX6" fmla="*/ 1915886 w 2760617"/>
                  <a:gd name="connsiteY6" fmla="*/ 853440 h 957943"/>
                  <a:gd name="connsiteX7" fmla="*/ 1741714 w 2760617"/>
                  <a:gd name="connsiteY7" fmla="*/ 836023 h 957943"/>
                  <a:gd name="connsiteX8" fmla="*/ 1532708 w 2760617"/>
                  <a:gd name="connsiteY8" fmla="*/ 792480 h 957943"/>
                  <a:gd name="connsiteX9" fmla="*/ 1323703 w 2760617"/>
                  <a:gd name="connsiteY9" fmla="*/ 740229 h 957943"/>
                  <a:gd name="connsiteX10" fmla="*/ 1227908 w 2760617"/>
                  <a:gd name="connsiteY10" fmla="*/ 705395 h 957943"/>
                  <a:gd name="connsiteX11" fmla="*/ 1166948 w 2760617"/>
                  <a:gd name="connsiteY11" fmla="*/ 687977 h 957943"/>
                  <a:gd name="connsiteX12" fmla="*/ 1010194 w 2760617"/>
                  <a:gd name="connsiteY12" fmla="*/ 627017 h 957943"/>
                  <a:gd name="connsiteX13" fmla="*/ 923108 w 2760617"/>
                  <a:gd name="connsiteY13" fmla="*/ 592183 h 957943"/>
                  <a:gd name="connsiteX14" fmla="*/ 775063 w 2760617"/>
                  <a:gd name="connsiteY14" fmla="*/ 531223 h 957943"/>
                  <a:gd name="connsiteX15" fmla="*/ 731520 w 2760617"/>
                  <a:gd name="connsiteY15" fmla="*/ 522515 h 957943"/>
                  <a:gd name="connsiteX16" fmla="*/ 679268 w 2760617"/>
                  <a:gd name="connsiteY16" fmla="*/ 487680 h 957943"/>
                  <a:gd name="connsiteX17" fmla="*/ 644434 w 2760617"/>
                  <a:gd name="connsiteY17" fmla="*/ 470263 h 957943"/>
                  <a:gd name="connsiteX18" fmla="*/ 600891 w 2760617"/>
                  <a:gd name="connsiteY18" fmla="*/ 435429 h 957943"/>
                  <a:gd name="connsiteX19" fmla="*/ 539931 w 2760617"/>
                  <a:gd name="connsiteY19" fmla="*/ 391886 h 957943"/>
                  <a:gd name="connsiteX20" fmla="*/ 487680 w 2760617"/>
                  <a:gd name="connsiteY20" fmla="*/ 348343 h 957943"/>
                  <a:gd name="connsiteX21" fmla="*/ 409303 w 2760617"/>
                  <a:gd name="connsiteY21" fmla="*/ 304800 h 957943"/>
                  <a:gd name="connsiteX22" fmla="*/ 383177 w 2760617"/>
                  <a:gd name="connsiteY22" fmla="*/ 278675 h 957943"/>
                  <a:gd name="connsiteX23" fmla="*/ 348343 w 2760617"/>
                  <a:gd name="connsiteY23" fmla="*/ 261257 h 957943"/>
                  <a:gd name="connsiteX24" fmla="*/ 226423 w 2760617"/>
                  <a:gd name="connsiteY24" fmla="*/ 191589 h 957943"/>
                  <a:gd name="connsiteX25" fmla="*/ 174171 w 2760617"/>
                  <a:gd name="connsiteY25" fmla="*/ 165463 h 957943"/>
                  <a:gd name="connsiteX26" fmla="*/ 113211 w 2760617"/>
                  <a:gd name="connsiteY26" fmla="*/ 121920 h 957943"/>
                  <a:gd name="connsiteX27" fmla="*/ 69668 w 2760617"/>
                  <a:gd name="connsiteY27" fmla="*/ 104503 h 957943"/>
                  <a:gd name="connsiteX28" fmla="*/ 0 w 2760617"/>
                  <a:gd name="connsiteY28" fmla="*/ 43543 h 957943"/>
                  <a:gd name="connsiteX29" fmla="*/ 0 w 2760617"/>
                  <a:gd name="connsiteY29" fmla="*/ 0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760617" h="957943">
                    <a:moveTo>
                      <a:pt x="2760617" y="957943"/>
                    </a:moveTo>
                    <a:lnTo>
                      <a:pt x="2760617" y="957943"/>
                    </a:lnTo>
                    <a:cubicBezTo>
                      <a:pt x="2705463" y="952137"/>
                      <a:pt x="2650127" y="947856"/>
                      <a:pt x="2595154" y="940526"/>
                    </a:cubicBezTo>
                    <a:cubicBezTo>
                      <a:pt x="2562984" y="936237"/>
                      <a:pt x="2531579" y="927014"/>
                      <a:pt x="2499360" y="923109"/>
                    </a:cubicBezTo>
                    <a:cubicBezTo>
                      <a:pt x="2435700" y="915393"/>
                      <a:pt x="2371634" y="911498"/>
                      <a:pt x="2307771" y="905692"/>
                    </a:cubicBezTo>
                    <a:cubicBezTo>
                      <a:pt x="2267131" y="896983"/>
                      <a:pt x="2226915" y="885982"/>
                      <a:pt x="2185851" y="879566"/>
                    </a:cubicBezTo>
                    <a:cubicBezTo>
                      <a:pt x="2076527" y="862484"/>
                      <a:pt x="2020288" y="862931"/>
                      <a:pt x="1915886" y="853440"/>
                    </a:cubicBezTo>
                    <a:lnTo>
                      <a:pt x="1741714" y="836023"/>
                    </a:lnTo>
                    <a:cubicBezTo>
                      <a:pt x="1548595" y="783353"/>
                      <a:pt x="1748413" y="833961"/>
                      <a:pt x="1532708" y="792480"/>
                    </a:cubicBezTo>
                    <a:cubicBezTo>
                      <a:pt x="1487949" y="783873"/>
                      <a:pt x="1370801" y="755215"/>
                      <a:pt x="1323703" y="740229"/>
                    </a:cubicBezTo>
                    <a:cubicBezTo>
                      <a:pt x="1291325" y="729927"/>
                      <a:pt x="1260142" y="716140"/>
                      <a:pt x="1227908" y="705395"/>
                    </a:cubicBezTo>
                    <a:cubicBezTo>
                      <a:pt x="1207859" y="698712"/>
                      <a:pt x="1186832" y="695135"/>
                      <a:pt x="1166948" y="687977"/>
                    </a:cubicBezTo>
                    <a:cubicBezTo>
                      <a:pt x="1114199" y="668987"/>
                      <a:pt x="1062375" y="647517"/>
                      <a:pt x="1010194" y="627017"/>
                    </a:cubicBezTo>
                    <a:cubicBezTo>
                      <a:pt x="981094" y="615585"/>
                      <a:pt x="951678" y="604881"/>
                      <a:pt x="923108" y="592183"/>
                    </a:cubicBezTo>
                    <a:cubicBezTo>
                      <a:pt x="876789" y="571597"/>
                      <a:pt x="824029" y="546289"/>
                      <a:pt x="775063" y="531223"/>
                    </a:cubicBezTo>
                    <a:cubicBezTo>
                      <a:pt x="760916" y="526870"/>
                      <a:pt x="746034" y="525418"/>
                      <a:pt x="731520" y="522515"/>
                    </a:cubicBezTo>
                    <a:cubicBezTo>
                      <a:pt x="714103" y="510903"/>
                      <a:pt x="697991" y="497042"/>
                      <a:pt x="679268" y="487680"/>
                    </a:cubicBezTo>
                    <a:cubicBezTo>
                      <a:pt x="667657" y="481874"/>
                      <a:pt x="655236" y="477464"/>
                      <a:pt x="644434" y="470263"/>
                    </a:cubicBezTo>
                    <a:cubicBezTo>
                      <a:pt x="628968" y="459953"/>
                      <a:pt x="615761" y="446581"/>
                      <a:pt x="600891" y="435429"/>
                    </a:cubicBezTo>
                    <a:cubicBezTo>
                      <a:pt x="580914" y="420446"/>
                      <a:pt x="559724" y="407111"/>
                      <a:pt x="539931" y="391886"/>
                    </a:cubicBezTo>
                    <a:cubicBezTo>
                      <a:pt x="521961" y="378063"/>
                      <a:pt x="506544" y="360919"/>
                      <a:pt x="487680" y="348343"/>
                    </a:cubicBezTo>
                    <a:cubicBezTo>
                      <a:pt x="443197" y="318688"/>
                      <a:pt x="442424" y="332400"/>
                      <a:pt x="409303" y="304800"/>
                    </a:cubicBezTo>
                    <a:cubicBezTo>
                      <a:pt x="399842" y="296916"/>
                      <a:pt x="393199" y="285833"/>
                      <a:pt x="383177" y="278675"/>
                    </a:cubicBezTo>
                    <a:cubicBezTo>
                      <a:pt x="372613" y="271129"/>
                      <a:pt x="359691" y="267562"/>
                      <a:pt x="348343" y="261257"/>
                    </a:cubicBezTo>
                    <a:cubicBezTo>
                      <a:pt x="307426" y="238525"/>
                      <a:pt x="268289" y="212522"/>
                      <a:pt x="226423" y="191589"/>
                    </a:cubicBezTo>
                    <a:cubicBezTo>
                      <a:pt x="209006" y="182880"/>
                      <a:pt x="190869" y="175482"/>
                      <a:pt x="174171" y="165463"/>
                    </a:cubicBezTo>
                    <a:cubicBezTo>
                      <a:pt x="154439" y="153624"/>
                      <a:pt x="134486" y="132557"/>
                      <a:pt x="113211" y="121920"/>
                    </a:cubicBezTo>
                    <a:cubicBezTo>
                      <a:pt x="99229" y="114929"/>
                      <a:pt x="84182" y="110309"/>
                      <a:pt x="69668" y="104503"/>
                    </a:cubicBezTo>
                    <a:cubicBezTo>
                      <a:pt x="6656" y="41491"/>
                      <a:pt x="37445" y="43543"/>
                      <a:pt x="0" y="43543"/>
                    </a:cubicBezTo>
                    <a:lnTo>
                      <a:pt x="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6CB90DA6-4295-0AE6-CAE5-3E6AC639EA70}"/>
                  </a:ext>
                </a:extLst>
              </p:cNvPr>
              <p:cNvSpPr/>
              <p:nvPr/>
            </p:nvSpPr>
            <p:spPr>
              <a:xfrm>
                <a:off x="8557117" y="5017464"/>
                <a:ext cx="485775" cy="247650"/>
              </a:xfrm>
              <a:custGeom>
                <a:avLst/>
                <a:gdLst>
                  <a:gd name="connsiteX0" fmla="*/ 0 w 485775"/>
                  <a:gd name="connsiteY0" fmla="*/ 0 h 247650"/>
                  <a:gd name="connsiteX1" fmla="*/ 38100 w 485775"/>
                  <a:gd name="connsiteY1" fmla="*/ 33337 h 247650"/>
                  <a:gd name="connsiteX2" fmla="*/ 52387 w 485775"/>
                  <a:gd name="connsiteY2" fmla="*/ 47625 h 247650"/>
                  <a:gd name="connsiteX3" fmla="*/ 85725 w 485775"/>
                  <a:gd name="connsiteY3" fmla="*/ 61912 h 247650"/>
                  <a:gd name="connsiteX4" fmla="*/ 104775 w 485775"/>
                  <a:gd name="connsiteY4" fmla="*/ 71437 h 247650"/>
                  <a:gd name="connsiteX5" fmla="*/ 119062 w 485775"/>
                  <a:gd name="connsiteY5" fmla="*/ 80962 h 247650"/>
                  <a:gd name="connsiteX6" fmla="*/ 157162 w 485775"/>
                  <a:gd name="connsiteY6" fmla="*/ 109537 h 247650"/>
                  <a:gd name="connsiteX7" fmla="*/ 171450 w 485775"/>
                  <a:gd name="connsiteY7" fmla="*/ 114300 h 247650"/>
                  <a:gd name="connsiteX8" fmla="*/ 204787 w 485775"/>
                  <a:gd name="connsiteY8" fmla="*/ 128587 h 247650"/>
                  <a:gd name="connsiteX9" fmla="*/ 223837 w 485775"/>
                  <a:gd name="connsiteY9" fmla="*/ 133350 h 247650"/>
                  <a:gd name="connsiteX10" fmla="*/ 266700 w 485775"/>
                  <a:gd name="connsiteY10" fmla="*/ 152400 h 247650"/>
                  <a:gd name="connsiteX11" fmla="*/ 309562 w 485775"/>
                  <a:gd name="connsiteY11" fmla="*/ 171450 h 247650"/>
                  <a:gd name="connsiteX12" fmla="*/ 366712 w 485775"/>
                  <a:gd name="connsiteY12" fmla="*/ 185737 h 247650"/>
                  <a:gd name="connsiteX13" fmla="*/ 385762 w 485775"/>
                  <a:gd name="connsiteY13" fmla="*/ 190500 h 247650"/>
                  <a:gd name="connsiteX14" fmla="*/ 442912 w 485775"/>
                  <a:gd name="connsiteY14" fmla="*/ 223837 h 247650"/>
                  <a:gd name="connsiteX15" fmla="*/ 461962 w 485775"/>
                  <a:gd name="connsiteY15" fmla="*/ 233362 h 247650"/>
                  <a:gd name="connsiteX16" fmla="*/ 485775 w 485775"/>
                  <a:gd name="connsiteY16" fmla="*/ 24765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85775" h="247650">
                    <a:moveTo>
                      <a:pt x="0" y="0"/>
                    </a:moveTo>
                    <a:cubicBezTo>
                      <a:pt x="39605" y="49506"/>
                      <a:pt x="-1301" y="5193"/>
                      <a:pt x="38100" y="33337"/>
                    </a:cubicBezTo>
                    <a:cubicBezTo>
                      <a:pt x="43581" y="37252"/>
                      <a:pt x="46612" y="44160"/>
                      <a:pt x="52387" y="47625"/>
                    </a:cubicBezTo>
                    <a:cubicBezTo>
                      <a:pt x="62754" y="53845"/>
                      <a:pt x="74718" y="56909"/>
                      <a:pt x="85725" y="61912"/>
                    </a:cubicBezTo>
                    <a:cubicBezTo>
                      <a:pt x="92188" y="64850"/>
                      <a:pt x="98611" y="67915"/>
                      <a:pt x="104775" y="71437"/>
                    </a:cubicBezTo>
                    <a:cubicBezTo>
                      <a:pt x="109745" y="74277"/>
                      <a:pt x="114433" y="77595"/>
                      <a:pt x="119062" y="80962"/>
                    </a:cubicBezTo>
                    <a:cubicBezTo>
                      <a:pt x="131901" y="90299"/>
                      <a:pt x="142102" y="104517"/>
                      <a:pt x="157162" y="109537"/>
                    </a:cubicBezTo>
                    <a:cubicBezTo>
                      <a:pt x="161925" y="111125"/>
                      <a:pt x="166789" y="112435"/>
                      <a:pt x="171450" y="114300"/>
                    </a:cubicBezTo>
                    <a:cubicBezTo>
                      <a:pt x="182675" y="118790"/>
                      <a:pt x="193425" y="124455"/>
                      <a:pt x="204787" y="128587"/>
                    </a:cubicBezTo>
                    <a:cubicBezTo>
                      <a:pt x="210938" y="130824"/>
                      <a:pt x="217487" y="131762"/>
                      <a:pt x="223837" y="133350"/>
                    </a:cubicBezTo>
                    <a:cubicBezTo>
                      <a:pt x="294567" y="175786"/>
                      <a:pt x="209463" y="127869"/>
                      <a:pt x="266700" y="152400"/>
                    </a:cubicBezTo>
                    <a:cubicBezTo>
                      <a:pt x="310478" y="171163"/>
                      <a:pt x="238479" y="153680"/>
                      <a:pt x="309562" y="171450"/>
                    </a:cubicBezTo>
                    <a:lnTo>
                      <a:pt x="366712" y="185737"/>
                    </a:lnTo>
                    <a:lnTo>
                      <a:pt x="385762" y="190500"/>
                    </a:lnTo>
                    <a:cubicBezTo>
                      <a:pt x="416171" y="213306"/>
                      <a:pt x="397713" y="201237"/>
                      <a:pt x="442912" y="223837"/>
                    </a:cubicBezTo>
                    <a:lnTo>
                      <a:pt x="461962" y="233362"/>
                    </a:lnTo>
                    <a:cubicBezTo>
                      <a:pt x="483020" y="243891"/>
                      <a:pt x="475992" y="237867"/>
                      <a:pt x="485775" y="247650"/>
                    </a:cubicBezTo>
                  </a:path>
                </a:pathLst>
              </a:custGeom>
              <a:noFill/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3BB25676-F411-B90E-21F8-B2FD86CBA337}"/>
                </a:ext>
              </a:extLst>
            </p:cNvPr>
            <p:cNvCxnSpPr>
              <a:cxnSpLocks/>
            </p:cNvCxnSpPr>
            <p:nvPr/>
          </p:nvCxnSpPr>
          <p:spPr>
            <a:xfrm>
              <a:off x="9727785" y="5330693"/>
              <a:ext cx="457688" cy="513621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D71B12B0-C5BF-7A6A-1A42-B782C79203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45958" y="4910655"/>
              <a:ext cx="969502" cy="574381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AFD9966E-D3F7-C03F-DCD3-5F68EC5B0354}"/>
              </a:ext>
            </a:extLst>
          </p:cNvPr>
          <p:cNvCxnSpPr>
            <a:cxnSpLocks/>
          </p:cNvCxnSpPr>
          <p:nvPr/>
        </p:nvCxnSpPr>
        <p:spPr>
          <a:xfrm flipV="1">
            <a:off x="3757018" y="4243450"/>
            <a:ext cx="640478" cy="1318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Grafik 57">
            <a:extLst>
              <a:ext uri="{FF2B5EF4-FFF2-40B4-BE49-F238E27FC236}">
                <a16:creationId xmlns:a16="http://schemas.microsoft.com/office/drawing/2014/main" id="{5B071F49-5220-366B-CD41-D4E55FF8D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40" y="-26170"/>
            <a:ext cx="8972550" cy="1247775"/>
          </a:xfrm>
          <a:prstGeom prst="rect">
            <a:avLst/>
          </a:prstGeom>
        </p:spPr>
      </p:pic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64879222-4EF4-894B-DACF-8D4E4E533ECE}"/>
              </a:ext>
            </a:extLst>
          </p:cNvPr>
          <p:cNvGrpSpPr/>
          <p:nvPr/>
        </p:nvGrpSpPr>
        <p:grpSpPr>
          <a:xfrm>
            <a:off x="7501171" y="3261065"/>
            <a:ext cx="4577043" cy="1668292"/>
            <a:chOff x="7515093" y="3228361"/>
            <a:chExt cx="4577043" cy="1668292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081D09A9-DE4A-ACC7-FFA9-56133F5D207A}"/>
                </a:ext>
              </a:extLst>
            </p:cNvPr>
            <p:cNvGrpSpPr/>
            <p:nvPr/>
          </p:nvGrpSpPr>
          <p:grpSpPr>
            <a:xfrm>
              <a:off x="7515093" y="3228361"/>
              <a:ext cx="4577043" cy="1668292"/>
              <a:chOff x="3883360" y="4491754"/>
              <a:chExt cx="4577043" cy="1668292"/>
            </a:xfrm>
          </p:grpSpPr>
          <p:grpSp>
            <p:nvGrpSpPr>
              <p:cNvPr id="128" name="Gruppieren 127">
                <a:extLst>
                  <a:ext uri="{FF2B5EF4-FFF2-40B4-BE49-F238E27FC236}">
                    <a16:creationId xmlns:a16="http://schemas.microsoft.com/office/drawing/2014/main" id="{54BD76DD-906C-2A7C-CC95-0CA76A3A54B3}"/>
                  </a:ext>
                </a:extLst>
              </p:cNvPr>
              <p:cNvGrpSpPr/>
              <p:nvPr/>
            </p:nvGrpSpPr>
            <p:grpSpPr>
              <a:xfrm>
                <a:off x="3883360" y="4491754"/>
                <a:ext cx="4577043" cy="1610251"/>
                <a:chOff x="6096688" y="4303464"/>
                <a:chExt cx="4577043" cy="1610251"/>
              </a:xfrm>
            </p:grpSpPr>
            <p:sp>
              <p:nvSpPr>
                <p:cNvPr id="116" name="Freihandform: Form 115">
                  <a:extLst>
                    <a:ext uri="{FF2B5EF4-FFF2-40B4-BE49-F238E27FC236}">
                      <a16:creationId xmlns:a16="http://schemas.microsoft.com/office/drawing/2014/main" id="{66DCA3C3-27DB-EEFA-8A64-032816DBE703}"/>
                    </a:ext>
                  </a:extLst>
                </p:cNvPr>
                <p:cNvSpPr/>
                <p:nvPr/>
              </p:nvSpPr>
              <p:spPr>
                <a:xfrm>
                  <a:off x="8914605" y="4303464"/>
                  <a:ext cx="1193072" cy="627910"/>
                </a:xfrm>
                <a:custGeom>
                  <a:avLst/>
                  <a:gdLst>
                    <a:gd name="connsiteX0" fmla="*/ 0 w 1236617"/>
                    <a:gd name="connsiteY0" fmla="*/ 444138 h 478972"/>
                    <a:gd name="connsiteX1" fmla="*/ 0 w 1236617"/>
                    <a:gd name="connsiteY1" fmla="*/ 444138 h 478972"/>
                    <a:gd name="connsiteX2" fmla="*/ 26126 w 1236617"/>
                    <a:gd name="connsiteY2" fmla="*/ 357052 h 478972"/>
                    <a:gd name="connsiteX3" fmla="*/ 78377 w 1236617"/>
                    <a:gd name="connsiteY3" fmla="*/ 261258 h 478972"/>
                    <a:gd name="connsiteX4" fmla="*/ 113211 w 1236617"/>
                    <a:gd name="connsiteY4" fmla="*/ 191589 h 478972"/>
                    <a:gd name="connsiteX5" fmla="*/ 156754 w 1236617"/>
                    <a:gd name="connsiteY5" fmla="*/ 130629 h 478972"/>
                    <a:gd name="connsiteX6" fmla="*/ 191589 w 1236617"/>
                    <a:gd name="connsiteY6" fmla="*/ 95795 h 478972"/>
                    <a:gd name="connsiteX7" fmla="*/ 269966 w 1236617"/>
                    <a:gd name="connsiteY7" fmla="*/ 60960 h 478972"/>
                    <a:gd name="connsiteX8" fmla="*/ 304800 w 1236617"/>
                    <a:gd name="connsiteY8" fmla="*/ 43543 h 478972"/>
                    <a:gd name="connsiteX9" fmla="*/ 330926 w 1236617"/>
                    <a:gd name="connsiteY9" fmla="*/ 26126 h 478972"/>
                    <a:gd name="connsiteX10" fmla="*/ 435429 w 1236617"/>
                    <a:gd name="connsiteY10" fmla="*/ 17418 h 478972"/>
                    <a:gd name="connsiteX11" fmla="*/ 557349 w 1236617"/>
                    <a:gd name="connsiteY11" fmla="*/ 0 h 478972"/>
                    <a:gd name="connsiteX12" fmla="*/ 809897 w 1236617"/>
                    <a:gd name="connsiteY12" fmla="*/ 17418 h 478972"/>
                    <a:gd name="connsiteX13" fmla="*/ 853440 w 1236617"/>
                    <a:gd name="connsiteY13" fmla="*/ 34835 h 478972"/>
                    <a:gd name="connsiteX14" fmla="*/ 879566 w 1236617"/>
                    <a:gd name="connsiteY14" fmla="*/ 43543 h 478972"/>
                    <a:gd name="connsiteX15" fmla="*/ 966651 w 1236617"/>
                    <a:gd name="connsiteY15" fmla="*/ 95795 h 478972"/>
                    <a:gd name="connsiteX16" fmla="*/ 984069 w 1236617"/>
                    <a:gd name="connsiteY16" fmla="*/ 113212 h 478972"/>
                    <a:gd name="connsiteX17" fmla="*/ 1088571 w 1236617"/>
                    <a:gd name="connsiteY17" fmla="*/ 209006 h 478972"/>
                    <a:gd name="connsiteX18" fmla="*/ 1097280 w 1236617"/>
                    <a:gd name="connsiteY18" fmla="*/ 235132 h 478972"/>
                    <a:gd name="connsiteX19" fmla="*/ 1123406 w 1236617"/>
                    <a:gd name="connsiteY19" fmla="*/ 261258 h 478972"/>
                    <a:gd name="connsiteX20" fmla="*/ 1149531 w 1236617"/>
                    <a:gd name="connsiteY20" fmla="*/ 296092 h 478972"/>
                    <a:gd name="connsiteX21" fmla="*/ 1158240 w 1236617"/>
                    <a:gd name="connsiteY21" fmla="*/ 322218 h 478972"/>
                    <a:gd name="connsiteX22" fmla="*/ 1201783 w 1236617"/>
                    <a:gd name="connsiteY22" fmla="*/ 400595 h 478972"/>
                    <a:gd name="connsiteX23" fmla="*/ 1210491 w 1236617"/>
                    <a:gd name="connsiteY23" fmla="*/ 426720 h 478972"/>
                    <a:gd name="connsiteX24" fmla="*/ 1219200 w 1236617"/>
                    <a:gd name="connsiteY24" fmla="*/ 461555 h 478972"/>
                    <a:gd name="connsiteX25" fmla="*/ 1236617 w 1236617"/>
                    <a:gd name="connsiteY25" fmla="*/ 478972 h 478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36617" h="478972">
                      <a:moveTo>
                        <a:pt x="0" y="444138"/>
                      </a:moveTo>
                      <a:lnTo>
                        <a:pt x="0" y="444138"/>
                      </a:lnTo>
                      <a:cubicBezTo>
                        <a:pt x="8709" y="415109"/>
                        <a:pt x="15141" y="385298"/>
                        <a:pt x="26126" y="357052"/>
                      </a:cubicBezTo>
                      <a:cubicBezTo>
                        <a:pt x="70702" y="242427"/>
                        <a:pt x="44517" y="323335"/>
                        <a:pt x="78377" y="261258"/>
                      </a:cubicBezTo>
                      <a:cubicBezTo>
                        <a:pt x="90810" y="238464"/>
                        <a:pt x="98808" y="213192"/>
                        <a:pt x="113211" y="191589"/>
                      </a:cubicBezTo>
                      <a:cubicBezTo>
                        <a:pt x="126213" y="172087"/>
                        <a:pt x="141637" y="147905"/>
                        <a:pt x="156754" y="130629"/>
                      </a:cubicBezTo>
                      <a:cubicBezTo>
                        <a:pt x="167567" y="118271"/>
                        <a:pt x="178452" y="105648"/>
                        <a:pt x="191589" y="95795"/>
                      </a:cubicBezTo>
                      <a:cubicBezTo>
                        <a:pt x="207178" y="84103"/>
                        <a:pt x="254381" y="67887"/>
                        <a:pt x="269966" y="60960"/>
                      </a:cubicBezTo>
                      <a:cubicBezTo>
                        <a:pt x="281829" y="55687"/>
                        <a:pt x="293529" y="49984"/>
                        <a:pt x="304800" y="43543"/>
                      </a:cubicBezTo>
                      <a:cubicBezTo>
                        <a:pt x="313887" y="38350"/>
                        <a:pt x="320663" y="28179"/>
                        <a:pt x="330926" y="26126"/>
                      </a:cubicBezTo>
                      <a:cubicBezTo>
                        <a:pt x="365202" y="19271"/>
                        <a:pt x="400647" y="20896"/>
                        <a:pt x="435429" y="17418"/>
                      </a:cubicBezTo>
                      <a:cubicBezTo>
                        <a:pt x="489916" y="11969"/>
                        <a:pt x="506686" y="8444"/>
                        <a:pt x="557349" y="0"/>
                      </a:cubicBezTo>
                      <a:cubicBezTo>
                        <a:pt x="641532" y="5806"/>
                        <a:pt x="726092" y="7558"/>
                        <a:pt x="809897" y="17418"/>
                      </a:cubicBezTo>
                      <a:cubicBezTo>
                        <a:pt x="825422" y="19245"/>
                        <a:pt x="838803" y="29346"/>
                        <a:pt x="853440" y="34835"/>
                      </a:cubicBezTo>
                      <a:cubicBezTo>
                        <a:pt x="862035" y="38058"/>
                        <a:pt x="871129" y="39927"/>
                        <a:pt x="879566" y="43543"/>
                      </a:cubicBezTo>
                      <a:cubicBezTo>
                        <a:pt x="903620" y="53852"/>
                        <a:pt x="951171" y="80316"/>
                        <a:pt x="966651" y="95795"/>
                      </a:cubicBezTo>
                      <a:cubicBezTo>
                        <a:pt x="972457" y="101601"/>
                        <a:pt x="977714" y="108013"/>
                        <a:pt x="984069" y="113212"/>
                      </a:cubicBezTo>
                      <a:cubicBezTo>
                        <a:pt x="1080946" y="192475"/>
                        <a:pt x="1039499" y="143575"/>
                        <a:pt x="1088571" y="209006"/>
                      </a:cubicBezTo>
                      <a:cubicBezTo>
                        <a:pt x="1091474" y="217715"/>
                        <a:pt x="1092188" y="227494"/>
                        <a:pt x="1097280" y="235132"/>
                      </a:cubicBezTo>
                      <a:cubicBezTo>
                        <a:pt x="1104112" y="245379"/>
                        <a:pt x="1115391" y="251907"/>
                        <a:pt x="1123406" y="261258"/>
                      </a:cubicBezTo>
                      <a:cubicBezTo>
                        <a:pt x="1132852" y="272278"/>
                        <a:pt x="1140823" y="284481"/>
                        <a:pt x="1149531" y="296092"/>
                      </a:cubicBezTo>
                      <a:cubicBezTo>
                        <a:pt x="1152434" y="304801"/>
                        <a:pt x="1154135" y="314007"/>
                        <a:pt x="1158240" y="322218"/>
                      </a:cubicBezTo>
                      <a:cubicBezTo>
                        <a:pt x="1191272" y="388280"/>
                        <a:pt x="1176623" y="341886"/>
                        <a:pt x="1201783" y="400595"/>
                      </a:cubicBezTo>
                      <a:cubicBezTo>
                        <a:pt x="1205399" y="409032"/>
                        <a:pt x="1207969" y="417894"/>
                        <a:pt x="1210491" y="426720"/>
                      </a:cubicBezTo>
                      <a:cubicBezTo>
                        <a:pt x="1213779" y="438229"/>
                        <a:pt x="1219200" y="461555"/>
                        <a:pt x="1219200" y="461555"/>
                      </a:cubicBezTo>
                      <a:lnTo>
                        <a:pt x="1236617" y="478972"/>
                      </a:lnTo>
                    </a:path>
                  </a:pathLst>
                </a:cu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118" name="Gruppieren 117">
                  <a:extLst>
                    <a:ext uri="{FF2B5EF4-FFF2-40B4-BE49-F238E27FC236}">
                      <a16:creationId xmlns:a16="http://schemas.microsoft.com/office/drawing/2014/main" id="{B3BFA320-81CA-0F60-ABBF-3FF99B48D1F6}"/>
                    </a:ext>
                  </a:extLst>
                </p:cNvPr>
                <p:cNvGrpSpPr/>
                <p:nvPr/>
              </p:nvGrpSpPr>
              <p:grpSpPr>
                <a:xfrm>
                  <a:off x="9328258" y="4575166"/>
                  <a:ext cx="278674" cy="278674"/>
                  <a:chOff x="4066903" y="2042160"/>
                  <a:chExt cx="278674" cy="278674"/>
                </a:xfrm>
              </p:grpSpPr>
              <p:sp>
                <p:nvSpPr>
                  <p:cNvPr id="119" name="Ellipse 118">
                    <a:extLst>
                      <a:ext uri="{FF2B5EF4-FFF2-40B4-BE49-F238E27FC236}">
                        <a16:creationId xmlns:a16="http://schemas.microsoft.com/office/drawing/2014/main" id="{EC19368C-B8FB-D55E-FC5B-A6160B90A54D}"/>
                      </a:ext>
                    </a:extLst>
                  </p:cNvPr>
                  <p:cNvSpPr/>
                  <p:nvPr/>
                </p:nvSpPr>
                <p:spPr>
                  <a:xfrm>
                    <a:off x="4066903" y="2042160"/>
                    <a:ext cx="278674" cy="278674"/>
                  </a:xfrm>
                  <a:prstGeom prst="ellipse">
                    <a:avLst/>
                  </a:prstGeom>
                  <a:solidFill>
                    <a:srgbClr val="FFFF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120" name="Gerader Verbinder 119">
                    <a:extLst>
                      <a:ext uri="{FF2B5EF4-FFF2-40B4-BE49-F238E27FC236}">
                        <a16:creationId xmlns:a16="http://schemas.microsoft.com/office/drawing/2014/main" id="{322BF4FE-AA34-D213-2C56-8CA705AB9589}"/>
                      </a:ext>
                    </a:extLst>
                  </p:cNvPr>
                  <p:cNvCxnSpPr>
                    <a:cxnSpLocks/>
                    <a:stCxn id="119" idx="1"/>
                    <a:endCxn id="119" idx="5"/>
                  </p:cNvCxnSpPr>
                  <p:nvPr/>
                </p:nvCxnSpPr>
                <p:spPr>
                  <a:xfrm>
                    <a:off x="4107714" y="2082971"/>
                    <a:ext cx="197052" cy="1970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Gerader Verbinder 120">
                    <a:extLst>
                      <a:ext uri="{FF2B5EF4-FFF2-40B4-BE49-F238E27FC236}">
                        <a16:creationId xmlns:a16="http://schemas.microsoft.com/office/drawing/2014/main" id="{C5B706E2-8EB7-EEA7-0195-8BF3E57A7C83}"/>
                      </a:ext>
                    </a:extLst>
                  </p:cNvPr>
                  <p:cNvCxnSpPr>
                    <a:cxnSpLocks/>
                    <a:stCxn id="119" idx="3"/>
                    <a:endCxn id="119" idx="7"/>
                  </p:cNvCxnSpPr>
                  <p:nvPr/>
                </p:nvCxnSpPr>
                <p:spPr>
                  <a:xfrm flipV="1">
                    <a:off x="4107714" y="2082971"/>
                    <a:ext cx="197052" cy="1970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2" name="Gerader Verbinder 121">
                  <a:extLst>
                    <a:ext uri="{FF2B5EF4-FFF2-40B4-BE49-F238E27FC236}">
                      <a16:creationId xmlns:a16="http://schemas.microsoft.com/office/drawing/2014/main" id="{5DA0DC84-89C1-8636-808F-DEFCDE0B3A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89655" y="4974017"/>
                  <a:ext cx="3795" cy="92408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Gerader Verbinder 122">
                  <a:extLst>
                    <a:ext uri="{FF2B5EF4-FFF2-40B4-BE49-F238E27FC236}">
                      <a16:creationId xmlns:a16="http://schemas.microsoft.com/office/drawing/2014/main" id="{5B6C5390-2247-3D44-08A2-8A9FE8FE42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98966" y="4931374"/>
                  <a:ext cx="0" cy="9823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Freihandform: Form 123">
                  <a:extLst>
                    <a:ext uri="{FF2B5EF4-FFF2-40B4-BE49-F238E27FC236}">
                      <a16:creationId xmlns:a16="http://schemas.microsoft.com/office/drawing/2014/main" id="{E9D543E2-7DCC-286E-C604-850201D335BB}"/>
                    </a:ext>
                  </a:extLst>
                </p:cNvPr>
                <p:cNvSpPr/>
                <p:nvPr/>
              </p:nvSpPr>
              <p:spPr>
                <a:xfrm>
                  <a:off x="7913114" y="4529887"/>
                  <a:ext cx="2760617" cy="957943"/>
                </a:xfrm>
                <a:custGeom>
                  <a:avLst/>
                  <a:gdLst>
                    <a:gd name="connsiteX0" fmla="*/ 2760617 w 2760617"/>
                    <a:gd name="connsiteY0" fmla="*/ 957943 h 957943"/>
                    <a:gd name="connsiteX1" fmla="*/ 2760617 w 2760617"/>
                    <a:gd name="connsiteY1" fmla="*/ 957943 h 957943"/>
                    <a:gd name="connsiteX2" fmla="*/ 2595154 w 2760617"/>
                    <a:gd name="connsiteY2" fmla="*/ 940526 h 957943"/>
                    <a:gd name="connsiteX3" fmla="*/ 2499360 w 2760617"/>
                    <a:gd name="connsiteY3" fmla="*/ 923109 h 957943"/>
                    <a:gd name="connsiteX4" fmla="*/ 2307771 w 2760617"/>
                    <a:gd name="connsiteY4" fmla="*/ 905692 h 957943"/>
                    <a:gd name="connsiteX5" fmla="*/ 2185851 w 2760617"/>
                    <a:gd name="connsiteY5" fmla="*/ 879566 h 957943"/>
                    <a:gd name="connsiteX6" fmla="*/ 1915886 w 2760617"/>
                    <a:gd name="connsiteY6" fmla="*/ 853440 h 957943"/>
                    <a:gd name="connsiteX7" fmla="*/ 1741714 w 2760617"/>
                    <a:gd name="connsiteY7" fmla="*/ 836023 h 957943"/>
                    <a:gd name="connsiteX8" fmla="*/ 1532708 w 2760617"/>
                    <a:gd name="connsiteY8" fmla="*/ 792480 h 957943"/>
                    <a:gd name="connsiteX9" fmla="*/ 1323703 w 2760617"/>
                    <a:gd name="connsiteY9" fmla="*/ 740229 h 957943"/>
                    <a:gd name="connsiteX10" fmla="*/ 1227908 w 2760617"/>
                    <a:gd name="connsiteY10" fmla="*/ 705395 h 957943"/>
                    <a:gd name="connsiteX11" fmla="*/ 1166948 w 2760617"/>
                    <a:gd name="connsiteY11" fmla="*/ 687977 h 957943"/>
                    <a:gd name="connsiteX12" fmla="*/ 1010194 w 2760617"/>
                    <a:gd name="connsiteY12" fmla="*/ 627017 h 957943"/>
                    <a:gd name="connsiteX13" fmla="*/ 923108 w 2760617"/>
                    <a:gd name="connsiteY13" fmla="*/ 592183 h 957943"/>
                    <a:gd name="connsiteX14" fmla="*/ 775063 w 2760617"/>
                    <a:gd name="connsiteY14" fmla="*/ 531223 h 957943"/>
                    <a:gd name="connsiteX15" fmla="*/ 731520 w 2760617"/>
                    <a:gd name="connsiteY15" fmla="*/ 522515 h 957943"/>
                    <a:gd name="connsiteX16" fmla="*/ 679268 w 2760617"/>
                    <a:gd name="connsiteY16" fmla="*/ 487680 h 957943"/>
                    <a:gd name="connsiteX17" fmla="*/ 644434 w 2760617"/>
                    <a:gd name="connsiteY17" fmla="*/ 470263 h 957943"/>
                    <a:gd name="connsiteX18" fmla="*/ 600891 w 2760617"/>
                    <a:gd name="connsiteY18" fmla="*/ 435429 h 957943"/>
                    <a:gd name="connsiteX19" fmla="*/ 539931 w 2760617"/>
                    <a:gd name="connsiteY19" fmla="*/ 391886 h 957943"/>
                    <a:gd name="connsiteX20" fmla="*/ 487680 w 2760617"/>
                    <a:gd name="connsiteY20" fmla="*/ 348343 h 957943"/>
                    <a:gd name="connsiteX21" fmla="*/ 409303 w 2760617"/>
                    <a:gd name="connsiteY21" fmla="*/ 304800 h 957943"/>
                    <a:gd name="connsiteX22" fmla="*/ 383177 w 2760617"/>
                    <a:gd name="connsiteY22" fmla="*/ 278675 h 957943"/>
                    <a:gd name="connsiteX23" fmla="*/ 348343 w 2760617"/>
                    <a:gd name="connsiteY23" fmla="*/ 261257 h 957943"/>
                    <a:gd name="connsiteX24" fmla="*/ 226423 w 2760617"/>
                    <a:gd name="connsiteY24" fmla="*/ 191589 h 957943"/>
                    <a:gd name="connsiteX25" fmla="*/ 174171 w 2760617"/>
                    <a:gd name="connsiteY25" fmla="*/ 165463 h 957943"/>
                    <a:gd name="connsiteX26" fmla="*/ 113211 w 2760617"/>
                    <a:gd name="connsiteY26" fmla="*/ 121920 h 957943"/>
                    <a:gd name="connsiteX27" fmla="*/ 69668 w 2760617"/>
                    <a:gd name="connsiteY27" fmla="*/ 104503 h 957943"/>
                    <a:gd name="connsiteX28" fmla="*/ 0 w 2760617"/>
                    <a:gd name="connsiteY28" fmla="*/ 43543 h 957943"/>
                    <a:gd name="connsiteX29" fmla="*/ 0 w 2760617"/>
                    <a:gd name="connsiteY29" fmla="*/ 0 h 957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760617" h="957943">
                      <a:moveTo>
                        <a:pt x="2760617" y="957943"/>
                      </a:moveTo>
                      <a:lnTo>
                        <a:pt x="2760617" y="957943"/>
                      </a:lnTo>
                      <a:cubicBezTo>
                        <a:pt x="2705463" y="952137"/>
                        <a:pt x="2650127" y="947856"/>
                        <a:pt x="2595154" y="940526"/>
                      </a:cubicBezTo>
                      <a:cubicBezTo>
                        <a:pt x="2562984" y="936237"/>
                        <a:pt x="2531579" y="927014"/>
                        <a:pt x="2499360" y="923109"/>
                      </a:cubicBezTo>
                      <a:cubicBezTo>
                        <a:pt x="2435700" y="915393"/>
                        <a:pt x="2371634" y="911498"/>
                        <a:pt x="2307771" y="905692"/>
                      </a:cubicBezTo>
                      <a:cubicBezTo>
                        <a:pt x="2267131" y="896983"/>
                        <a:pt x="2226915" y="885982"/>
                        <a:pt x="2185851" y="879566"/>
                      </a:cubicBezTo>
                      <a:cubicBezTo>
                        <a:pt x="2076527" y="862484"/>
                        <a:pt x="2020288" y="862931"/>
                        <a:pt x="1915886" y="853440"/>
                      </a:cubicBezTo>
                      <a:lnTo>
                        <a:pt x="1741714" y="836023"/>
                      </a:lnTo>
                      <a:cubicBezTo>
                        <a:pt x="1548595" y="783353"/>
                        <a:pt x="1748413" y="833961"/>
                        <a:pt x="1532708" y="792480"/>
                      </a:cubicBezTo>
                      <a:cubicBezTo>
                        <a:pt x="1487949" y="783873"/>
                        <a:pt x="1370801" y="755215"/>
                        <a:pt x="1323703" y="740229"/>
                      </a:cubicBezTo>
                      <a:cubicBezTo>
                        <a:pt x="1291325" y="729927"/>
                        <a:pt x="1260142" y="716140"/>
                        <a:pt x="1227908" y="705395"/>
                      </a:cubicBezTo>
                      <a:cubicBezTo>
                        <a:pt x="1207859" y="698712"/>
                        <a:pt x="1186832" y="695135"/>
                        <a:pt x="1166948" y="687977"/>
                      </a:cubicBezTo>
                      <a:cubicBezTo>
                        <a:pt x="1114199" y="668987"/>
                        <a:pt x="1062375" y="647517"/>
                        <a:pt x="1010194" y="627017"/>
                      </a:cubicBezTo>
                      <a:cubicBezTo>
                        <a:pt x="981094" y="615585"/>
                        <a:pt x="951678" y="604881"/>
                        <a:pt x="923108" y="592183"/>
                      </a:cubicBezTo>
                      <a:cubicBezTo>
                        <a:pt x="876789" y="571597"/>
                        <a:pt x="824029" y="546289"/>
                        <a:pt x="775063" y="531223"/>
                      </a:cubicBezTo>
                      <a:cubicBezTo>
                        <a:pt x="760916" y="526870"/>
                        <a:pt x="746034" y="525418"/>
                        <a:pt x="731520" y="522515"/>
                      </a:cubicBezTo>
                      <a:cubicBezTo>
                        <a:pt x="714103" y="510903"/>
                        <a:pt x="697991" y="497042"/>
                        <a:pt x="679268" y="487680"/>
                      </a:cubicBezTo>
                      <a:cubicBezTo>
                        <a:pt x="667657" y="481874"/>
                        <a:pt x="655236" y="477464"/>
                        <a:pt x="644434" y="470263"/>
                      </a:cubicBezTo>
                      <a:cubicBezTo>
                        <a:pt x="628968" y="459953"/>
                        <a:pt x="615761" y="446581"/>
                        <a:pt x="600891" y="435429"/>
                      </a:cubicBezTo>
                      <a:cubicBezTo>
                        <a:pt x="580914" y="420446"/>
                        <a:pt x="559724" y="407111"/>
                        <a:pt x="539931" y="391886"/>
                      </a:cubicBezTo>
                      <a:cubicBezTo>
                        <a:pt x="521961" y="378063"/>
                        <a:pt x="506544" y="360919"/>
                        <a:pt x="487680" y="348343"/>
                      </a:cubicBezTo>
                      <a:cubicBezTo>
                        <a:pt x="443197" y="318688"/>
                        <a:pt x="442424" y="332400"/>
                        <a:pt x="409303" y="304800"/>
                      </a:cubicBezTo>
                      <a:cubicBezTo>
                        <a:pt x="399842" y="296916"/>
                        <a:pt x="393199" y="285833"/>
                        <a:pt x="383177" y="278675"/>
                      </a:cubicBezTo>
                      <a:cubicBezTo>
                        <a:pt x="372613" y="271129"/>
                        <a:pt x="359691" y="267562"/>
                        <a:pt x="348343" y="261257"/>
                      </a:cubicBezTo>
                      <a:cubicBezTo>
                        <a:pt x="307426" y="238525"/>
                        <a:pt x="268289" y="212522"/>
                        <a:pt x="226423" y="191589"/>
                      </a:cubicBezTo>
                      <a:cubicBezTo>
                        <a:pt x="209006" y="182880"/>
                        <a:pt x="190869" y="175482"/>
                        <a:pt x="174171" y="165463"/>
                      </a:cubicBezTo>
                      <a:cubicBezTo>
                        <a:pt x="154439" y="153624"/>
                        <a:pt x="134486" y="132557"/>
                        <a:pt x="113211" y="121920"/>
                      </a:cubicBezTo>
                      <a:cubicBezTo>
                        <a:pt x="99229" y="114929"/>
                        <a:pt x="84182" y="110309"/>
                        <a:pt x="69668" y="104503"/>
                      </a:cubicBezTo>
                      <a:cubicBezTo>
                        <a:pt x="6656" y="41491"/>
                        <a:pt x="37445" y="43543"/>
                        <a:pt x="0" y="43543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5" name="Freihandform: Form 124">
                  <a:extLst>
                    <a:ext uri="{FF2B5EF4-FFF2-40B4-BE49-F238E27FC236}">
                      <a16:creationId xmlns:a16="http://schemas.microsoft.com/office/drawing/2014/main" id="{FF025A46-D7F6-A725-D59B-D09F56AE14B9}"/>
                    </a:ext>
                  </a:extLst>
                </p:cNvPr>
                <p:cNvSpPr/>
                <p:nvPr/>
              </p:nvSpPr>
              <p:spPr>
                <a:xfrm>
                  <a:off x="7913113" y="4615977"/>
                  <a:ext cx="2760617" cy="957943"/>
                </a:xfrm>
                <a:custGeom>
                  <a:avLst/>
                  <a:gdLst>
                    <a:gd name="connsiteX0" fmla="*/ 2760617 w 2760617"/>
                    <a:gd name="connsiteY0" fmla="*/ 957943 h 957943"/>
                    <a:gd name="connsiteX1" fmla="*/ 2760617 w 2760617"/>
                    <a:gd name="connsiteY1" fmla="*/ 957943 h 957943"/>
                    <a:gd name="connsiteX2" fmla="*/ 2595154 w 2760617"/>
                    <a:gd name="connsiteY2" fmla="*/ 940526 h 957943"/>
                    <a:gd name="connsiteX3" fmla="*/ 2499360 w 2760617"/>
                    <a:gd name="connsiteY3" fmla="*/ 923109 h 957943"/>
                    <a:gd name="connsiteX4" fmla="*/ 2307771 w 2760617"/>
                    <a:gd name="connsiteY4" fmla="*/ 905692 h 957943"/>
                    <a:gd name="connsiteX5" fmla="*/ 2185851 w 2760617"/>
                    <a:gd name="connsiteY5" fmla="*/ 879566 h 957943"/>
                    <a:gd name="connsiteX6" fmla="*/ 1915886 w 2760617"/>
                    <a:gd name="connsiteY6" fmla="*/ 853440 h 957943"/>
                    <a:gd name="connsiteX7" fmla="*/ 1741714 w 2760617"/>
                    <a:gd name="connsiteY7" fmla="*/ 836023 h 957943"/>
                    <a:gd name="connsiteX8" fmla="*/ 1532708 w 2760617"/>
                    <a:gd name="connsiteY8" fmla="*/ 792480 h 957943"/>
                    <a:gd name="connsiteX9" fmla="*/ 1323703 w 2760617"/>
                    <a:gd name="connsiteY9" fmla="*/ 740229 h 957943"/>
                    <a:gd name="connsiteX10" fmla="*/ 1227908 w 2760617"/>
                    <a:gd name="connsiteY10" fmla="*/ 705395 h 957943"/>
                    <a:gd name="connsiteX11" fmla="*/ 1166948 w 2760617"/>
                    <a:gd name="connsiteY11" fmla="*/ 687977 h 957943"/>
                    <a:gd name="connsiteX12" fmla="*/ 1010194 w 2760617"/>
                    <a:gd name="connsiteY12" fmla="*/ 627017 h 957943"/>
                    <a:gd name="connsiteX13" fmla="*/ 923108 w 2760617"/>
                    <a:gd name="connsiteY13" fmla="*/ 592183 h 957943"/>
                    <a:gd name="connsiteX14" fmla="*/ 775063 w 2760617"/>
                    <a:gd name="connsiteY14" fmla="*/ 531223 h 957943"/>
                    <a:gd name="connsiteX15" fmla="*/ 731520 w 2760617"/>
                    <a:gd name="connsiteY15" fmla="*/ 522515 h 957943"/>
                    <a:gd name="connsiteX16" fmla="*/ 679268 w 2760617"/>
                    <a:gd name="connsiteY16" fmla="*/ 487680 h 957943"/>
                    <a:gd name="connsiteX17" fmla="*/ 644434 w 2760617"/>
                    <a:gd name="connsiteY17" fmla="*/ 470263 h 957943"/>
                    <a:gd name="connsiteX18" fmla="*/ 600891 w 2760617"/>
                    <a:gd name="connsiteY18" fmla="*/ 435429 h 957943"/>
                    <a:gd name="connsiteX19" fmla="*/ 539931 w 2760617"/>
                    <a:gd name="connsiteY19" fmla="*/ 391886 h 957943"/>
                    <a:gd name="connsiteX20" fmla="*/ 487680 w 2760617"/>
                    <a:gd name="connsiteY20" fmla="*/ 348343 h 957943"/>
                    <a:gd name="connsiteX21" fmla="*/ 409303 w 2760617"/>
                    <a:gd name="connsiteY21" fmla="*/ 304800 h 957943"/>
                    <a:gd name="connsiteX22" fmla="*/ 383177 w 2760617"/>
                    <a:gd name="connsiteY22" fmla="*/ 278675 h 957943"/>
                    <a:gd name="connsiteX23" fmla="*/ 348343 w 2760617"/>
                    <a:gd name="connsiteY23" fmla="*/ 261257 h 957943"/>
                    <a:gd name="connsiteX24" fmla="*/ 226423 w 2760617"/>
                    <a:gd name="connsiteY24" fmla="*/ 191589 h 957943"/>
                    <a:gd name="connsiteX25" fmla="*/ 174171 w 2760617"/>
                    <a:gd name="connsiteY25" fmla="*/ 165463 h 957943"/>
                    <a:gd name="connsiteX26" fmla="*/ 113211 w 2760617"/>
                    <a:gd name="connsiteY26" fmla="*/ 121920 h 957943"/>
                    <a:gd name="connsiteX27" fmla="*/ 69668 w 2760617"/>
                    <a:gd name="connsiteY27" fmla="*/ 104503 h 957943"/>
                    <a:gd name="connsiteX28" fmla="*/ 0 w 2760617"/>
                    <a:gd name="connsiteY28" fmla="*/ 43543 h 957943"/>
                    <a:gd name="connsiteX29" fmla="*/ 0 w 2760617"/>
                    <a:gd name="connsiteY29" fmla="*/ 0 h 957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760617" h="957943">
                      <a:moveTo>
                        <a:pt x="2760617" y="957943"/>
                      </a:moveTo>
                      <a:lnTo>
                        <a:pt x="2760617" y="957943"/>
                      </a:lnTo>
                      <a:cubicBezTo>
                        <a:pt x="2705463" y="952137"/>
                        <a:pt x="2650127" y="947856"/>
                        <a:pt x="2595154" y="940526"/>
                      </a:cubicBezTo>
                      <a:cubicBezTo>
                        <a:pt x="2562984" y="936237"/>
                        <a:pt x="2531579" y="927014"/>
                        <a:pt x="2499360" y="923109"/>
                      </a:cubicBezTo>
                      <a:cubicBezTo>
                        <a:pt x="2435700" y="915393"/>
                        <a:pt x="2371634" y="911498"/>
                        <a:pt x="2307771" y="905692"/>
                      </a:cubicBezTo>
                      <a:cubicBezTo>
                        <a:pt x="2267131" y="896983"/>
                        <a:pt x="2226915" y="885982"/>
                        <a:pt x="2185851" y="879566"/>
                      </a:cubicBezTo>
                      <a:cubicBezTo>
                        <a:pt x="2076527" y="862484"/>
                        <a:pt x="2020288" y="862931"/>
                        <a:pt x="1915886" y="853440"/>
                      </a:cubicBezTo>
                      <a:lnTo>
                        <a:pt x="1741714" y="836023"/>
                      </a:lnTo>
                      <a:cubicBezTo>
                        <a:pt x="1548595" y="783353"/>
                        <a:pt x="1748413" y="833961"/>
                        <a:pt x="1532708" y="792480"/>
                      </a:cubicBezTo>
                      <a:cubicBezTo>
                        <a:pt x="1487949" y="783873"/>
                        <a:pt x="1370801" y="755215"/>
                        <a:pt x="1323703" y="740229"/>
                      </a:cubicBezTo>
                      <a:cubicBezTo>
                        <a:pt x="1291325" y="729927"/>
                        <a:pt x="1260142" y="716140"/>
                        <a:pt x="1227908" y="705395"/>
                      </a:cubicBezTo>
                      <a:cubicBezTo>
                        <a:pt x="1207859" y="698712"/>
                        <a:pt x="1186832" y="695135"/>
                        <a:pt x="1166948" y="687977"/>
                      </a:cubicBezTo>
                      <a:cubicBezTo>
                        <a:pt x="1114199" y="668987"/>
                        <a:pt x="1062375" y="647517"/>
                        <a:pt x="1010194" y="627017"/>
                      </a:cubicBezTo>
                      <a:cubicBezTo>
                        <a:pt x="981094" y="615585"/>
                        <a:pt x="951678" y="604881"/>
                        <a:pt x="923108" y="592183"/>
                      </a:cubicBezTo>
                      <a:cubicBezTo>
                        <a:pt x="876789" y="571597"/>
                        <a:pt x="824029" y="546289"/>
                        <a:pt x="775063" y="531223"/>
                      </a:cubicBezTo>
                      <a:cubicBezTo>
                        <a:pt x="760916" y="526870"/>
                        <a:pt x="746034" y="525418"/>
                        <a:pt x="731520" y="522515"/>
                      </a:cubicBezTo>
                      <a:cubicBezTo>
                        <a:pt x="714103" y="510903"/>
                        <a:pt x="697991" y="497042"/>
                        <a:pt x="679268" y="487680"/>
                      </a:cubicBezTo>
                      <a:cubicBezTo>
                        <a:pt x="667657" y="481874"/>
                        <a:pt x="655236" y="477464"/>
                        <a:pt x="644434" y="470263"/>
                      </a:cubicBezTo>
                      <a:cubicBezTo>
                        <a:pt x="628968" y="459953"/>
                        <a:pt x="615761" y="446581"/>
                        <a:pt x="600891" y="435429"/>
                      </a:cubicBezTo>
                      <a:cubicBezTo>
                        <a:pt x="580914" y="420446"/>
                        <a:pt x="559724" y="407111"/>
                        <a:pt x="539931" y="391886"/>
                      </a:cubicBezTo>
                      <a:cubicBezTo>
                        <a:pt x="521961" y="378063"/>
                        <a:pt x="506544" y="360919"/>
                        <a:pt x="487680" y="348343"/>
                      </a:cubicBezTo>
                      <a:cubicBezTo>
                        <a:pt x="443197" y="318688"/>
                        <a:pt x="442424" y="332400"/>
                        <a:pt x="409303" y="304800"/>
                      </a:cubicBezTo>
                      <a:cubicBezTo>
                        <a:pt x="399842" y="296916"/>
                        <a:pt x="393199" y="285833"/>
                        <a:pt x="383177" y="278675"/>
                      </a:cubicBezTo>
                      <a:cubicBezTo>
                        <a:pt x="372613" y="271129"/>
                        <a:pt x="359691" y="267562"/>
                        <a:pt x="348343" y="261257"/>
                      </a:cubicBezTo>
                      <a:cubicBezTo>
                        <a:pt x="307426" y="238525"/>
                        <a:pt x="268289" y="212522"/>
                        <a:pt x="226423" y="191589"/>
                      </a:cubicBezTo>
                      <a:cubicBezTo>
                        <a:pt x="209006" y="182880"/>
                        <a:pt x="190869" y="175482"/>
                        <a:pt x="174171" y="165463"/>
                      </a:cubicBezTo>
                      <a:cubicBezTo>
                        <a:pt x="154439" y="153624"/>
                        <a:pt x="134486" y="132557"/>
                        <a:pt x="113211" y="121920"/>
                      </a:cubicBezTo>
                      <a:cubicBezTo>
                        <a:pt x="99229" y="114929"/>
                        <a:pt x="84182" y="110309"/>
                        <a:pt x="69668" y="104503"/>
                      </a:cubicBezTo>
                      <a:cubicBezTo>
                        <a:pt x="6656" y="41491"/>
                        <a:pt x="37445" y="43543"/>
                        <a:pt x="0" y="43543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6" name="Textfeld 125">
                  <a:extLst>
                    <a:ext uri="{FF2B5EF4-FFF2-40B4-BE49-F238E27FC236}">
                      <a16:creationId xmlns:a16="http://schemas.microsoft.com/office/drawing/2014/main" id="{D54CB3FB-A66E-471E-728F-67A0CE82B575}"/>
                    </a:ext>
                  </a:extLst>
                </p:cNvPr>
                <p:cNvSpPr txBox="1"/>
                <p:nvPr/>
              </p:nvSpPr>
              <p:spPr>
                <a:xfrm>
                  <a:off x="6096688" y="5094467"/>
                  <a:ext cx="2200180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400" dirty="0" err="1"/>
                    <a:t>Partly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textured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outer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lens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directing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reflected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or</a:t>
                  </a:r>
                  <a:r>
                    <a:rPr lang="de-DE" sz="1400" dirty="0"/>
                    <a:t> </a:t>
                  </a:r>
                  <a:r>
                    <a:rPr lang="de-DE" sz="1400" dirty="0" err="1"/>
                    <a:t>direct</a:t>
                  </a:r>
                  <a:r>
                    <a:rPr lang="de-DE" sz="1400" dirty="0"/>
                    <a:t> light</a:t>
                  </a:r>
                </a:p>
              </p:txBody>
            </p:sp>
            <p:sp>
              <p:nvSpPr>
                <p:cNvPr id="127" name="Freihandform: Form 126">
                  <a:extLst>
                    <a:ext uri="{FF2B5EF4-FFF2-40B4-BE49-F238E27FC236}">
                      <a16:creationId xmlns:a16="http://schemas.microsoft.com/office/drawing/2014/main" id="{049DDFFD-7F7E-C68E-AAE6-1F06547BE5C4}"/>
                    </a:ext>
                  </a:extLst>
                </p:cNvPr>
                <p:cNvSpPr/>
                <p:nvPr/>
              </p:nvSpPr>
              <p:spPr>
                <a:xfrm>
                  <a:off x="8351848" y="4916682"/>
                  <a:ext cx="485775" cy="247650"/>
                </a:xfrm>
                <a:custGeom>
                  <a:avLst/>
                  <a:gdLst>
                    <a:gd name="connsiteX0" fmla="*/ 0 w 485775"/>
                    <a:gd name="connsiteY0" fmla="*/ 0 h 247650"/>
                    <a:gd name="connsiteX1" fmla="*/ 38100 w 485775"/>
                    <a:gd name="connsiteY1" fmla="*/ 33337 h 247650"/>
                    <a:gd name="connsiteX2" fmla="*/ 52387 w 485775"/>
                    <a:gd name="connsiteY2" fmla="*/ 47625 h 247650"/>
                    <a:gd name="connsiteX3" fmla="*/ 85725 w 485775"/>
                    <a:gd name="connsiteY3" fmla="*/ 61912 h 247650"/>
                    <a:gd name="connsiteX4" fmla="*/ 104775 w 485775"/>
                    <a:gd name="connsiteY4" fmla="*/ 71437 h 247650"/>
                    <a:gd name="connsiteX5" fmla="*/ 119062 w 485775"/>
                    <a:gd name="connsiteY5" fmla="*/ 80962 h 247650"/>
                    <a:gd name="connsiteX6" fmla="*/ 157162 w 485775"/>
                    <a:gd name="connsiteY6" fmla="*/ 109537 h 247650"/>
                    <a:gd name="connsiteX7" fmla="*/ 171450 w 485775"/>
                    <a:gd name="connsiteY7" fmla="*/ 114300 h 247650"/>
                    <a:gd name="connsiteX8" fmla="*/ 204787 w 485775"/>
                    <a:gd name="connsiteY8" fmla="*/ 128587 h 247650"/>
                    <a:gd name="connsiteX9" fmla="*/ 223837 w 485775"/>
                    <a:gd name="connsiteY9" fmla="*/ 133350 h 247650"/>
                    <a:gd name="connsiteX10" fmla="*/ 266700 w 485775"/>
                    <a:gd name="connsiteY10" fmla="*/ 152400 h 247650"/>
                    <a:gd name="connsiteX11" fmla="*/ 309562 w 485775"/>
                    <a:gd name="connsiteY11" fmla="*/ 171450 h 247650"/>
                    <a:gd name="connsiteX12" fmla="*/ 366712 w 485775"/>
                    <a:gd name="connsiteY12" fmla="*/ 185737 h 247650"/>
                    <a:gd name="connsiteX13" fmla="*/ 385762 w 485775"/>
                    <a:gd name="connsiteY13" fmla="*/ 190500 h 247650"/>
                    <a:gd name="connsiteX14" fmla="*/ 442912 w 485775"/>
                    <a:gd name="connsiteY14" fmla="*/ 223837 h 247650"/>
                    <a:gd name="connsiteX15" fmla="*/ 461962 w 485775"/>
                    <a:gd name="connsiteY15" fmla="*/ 233362 h 247650"/>
                    <a:gd name="connsiteX16" fmla="*/ 485775 w 485775"/>
                    <a:gd name="connsiteY16" fmla="*/ 24765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85775" h="247650">
                      <a:moveTo>
                        <a:pt x="0" y="0"/>
                      </a:moveTo>
                      <a:cubicBezTo>
                        <a:pt x="39605" y="49506"/>
                        <a:pt x="-1301" y="5193"/>
                        <a:pt x="38100" y="33337"/>
                      </a:cubicBezTo>
                      <a:cubicBezTo>
                        <a:pt x="43581" y="37252"/>
                        <a:pt x="46612" y="44160"/>
                        <a:pt x="52387" y="47625"/>
                      </a:cubicBezTo>
                      <a:cubicBezTo>
                        <a:pt x="62754" y="53845"/>
                        <a:pt x="74718" y="56909"/>
                        <a:pt x="85725" y="61912"/>
                      </a:cubicBezTo>
                      <a:cubicBezTo>
                        <a:pt x="92188" y="64850"/>
                        <a:pt x="98611" y="67915"/>
                        <a:pt x="104775" y="71437"/>
                      </a:cubicBezTo>
                      <a:cubicBezTo>
                        <a:pt x="109745" y="74277"/>
                        <a:pt x="114433" y="77595"/>
                        <a:pt x="119062" y="80962"/>
                      </a:cubicBezTo>
                      <a:cubicBezTo>
                        <a:pt x="131901" y="90299"/>
                        <a:pt x="142102" y="104517"/>
                        <a:pt x="157162" y="109537"/>
                      </a:cubicBezTo>
                      <a:cubicBezTo>
                        <a:pt x="161925" y="111125"/>
                        <a:pt x="166789" y="112435"/>
                        <a:pt x="171450" y="114300"/>
                      </a:cubicBezTo>
                      <a:cubicBezTo>
                        <a:pt x="182675" y="118790"/>
                        <a:pt x="193425" y="124455"/>
                        <a:pt x="204787" y="128587"/>
                      </a:cubicBezTo>
                      <a:cubicBezTo>
                        <a:pt x="210938" y="130824"/>
                        <a:pt x="217487" y="131762"/>
                        <a:pt x="223837" y="133350"/>
                      </a:cubicBezTo>
                      <a:cubicBezTo>
                        <a:pt x="294567" y="175786"/>
                        <a:pt x="209463" y="127869"/>
                        <a:pt x="266700" y="152400"/>
                      </a:cubicBezTo>
                      <a:cubicBezTo>
                        <a:pt x="310478" y="171163"/>
                        <a:pt x="238479" y="153680"/>
                        <a:pt x="309562" y="171450"/>
                      </a:cubicBezTo>
                      <a:lnTo>
                        <a:pt x="366712" y="185737"/>
                      </a:lnTo>
                      <a:lnTo>
                        <a:pt x="385762" y="190500"/>
                      </a:lnTo>
                      <a:cubicBezTo>
                        <a:pt x="416171" y="213306"/>
                        <a:pt x="397713" y="201237"/>
                        <a:pt x="442912" y="223837"/>
                      </a:cubicBezTo>
                      <a:lnTo>
                        <a:pt x="461962" y="233362"/>
                      </a:lnTo>
                      <a:cubicBezTo>
                        <a:pt x="483020" y="243891"/>
                        <a:pt x="475992" y="237867"/>
                        <a:pt x="485775" y="247650"/>
                      </a:cubicBezTo>
                    </a:path>
                  </a:pathLst>
                </a:custGeom>
                <a:noFill/>
                <a:ln w="762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33" name="Gerader Verbinder 132">
                <a:extLst>
                  <a:ext uri="{FF2B5EF4-FFF2-40B4-BE49-F238E27FC236}">
                    <a16:creationId xmlns:a16="http://schemas.microsoft.com/office/drawing/2014/main" id="{8AEB8400-B84B-D837-103E-976122C30A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3066" y="6017391"/>
                <a:ext cx="1709941" cy="11662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6ACB1FE0-A1F4-DC69-AB6F-05F9578910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70358" y="4925245"/>
                <a:ext cx="27455" cy="1234801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D11AF8F3-467B-68D3-B911-B0D3692B34CF}"/>
                </a:ext>
              </a:extLst>
            </p:cNvPr>
            <p:cNvCxnSpPr>
              <a:cxnSpLocks/>
              <a:stCxn id="116" idx="22"/>
              <a:endCxn id="127" idx="0"/>
            </p:cNvCxnSpPr>
            <p:nvPr/>
          </p:nvCxnSpPr>
          <p:spPr>
            <a:xfrm flipH="1">
              <a:off x="9770253" y="3753522"/>
              <a:ext cx="1722222" cy="880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Gerade Verbindung mit Pfeil 65">
              <a:extLst>
                <a:ext uri="{FF2B5EF4-FFF2-40B4-BE49-F238E27FC236}">
                  <a16:creationId xmlns:a16="http://schemas.microsoft.com/office/drawing/2014/main" id="{B1BE5F87-B848-4BD4-635E-BAC656A3C25B}"/>
                </a:ext>
              </a:extLst>
            </p:cNvPr>
            <p:cNvCxnSpPr>
              <a:cxnSpLocks/>
            </p:cNvCxnSpPr>
            <p:nvPr/>
          </p:nvCxnSpPr>
          <p:spPr>
            <a:xfrm>
              <a:off x="9704091" y="3666234"/>
              <a:ext cx="215528" cy="7300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06A90EC8-2E70-9DD9-176C-52D76CD1A147}"/>
              </a:ext>
            </a:extLst>
          </p:cNvPr>
          <p:cNvGrpSpPr/>
          <p:nvPr/>
        </p:nvGrpSpPr>
        <p:grpSpPr>
          <a:xfrm>
            <a:off x="7526994" y="4959309"/>
            <a:ext cx="4430420" cy="1713362"/>
            <a:chOff x="4029983" y="4491754"/>
            <a:chExt cx="4430420" cy="1713362"/>
          </a:xfrm>
        </p:grpSpPr>
        <p:grpSp>
          <p:nvGrpSpPr>
            <p:cNvPr id="74" name="Gruppieren 73">
              <a:extLst>
                <a:ext uri="{FF2B5EF4-FFF2-40B4-BE49-F238E27FC236}">
                  <a16:creationId xmlns:a16="http://schemas.microsoft.com/office/drawing/2014/main" id="{C2CFB1E5-5D70-3445-ABC9-7029CE2138CE}"/>
                </a:ext>
              </a:extLst>
            </p:cNvPr>
            <p:cNvGrpSpPr/>
            <p:nvPr/>
          </p:nvGrpSpPr>
          <p:grpSpPr>
            <a:xfrm>
              <a:off x="4029983" y="4491754"/>
              <a:ext cx="4430420" cy="1713362"/>
              <a:chOff x="6243311" y="4303464"/>
              <a:chExt cx="4430420" cy="1713362"/>
            </a:xfrm>
          </p:grpSpPr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94D1CB1A-74B3-E0EE-A617-E32C5995A1AC}"/>
                  </a:ext>
                </a:extLst>
              </p:cNvPr>
              <p:cNvSpPr/>
              <p:nvPr/>
            </p:nvSpPr>
            <p:spPr>
              <a:xfrm>
                <a:off x="8914605" y="4303464"/>
                <a:ext cx="1193072" cy="627910"/>
              </a:xfrm>
              <a:custGeom>
                <a:avLst/>
                <a:gdLst>
                  <a:gd name="connsiteX0" fmla="*/ 0 w 1236617"/>
                  <a:gd name="connsiteY0" fmla="*/ 444138 h 478972"/>
                  <a:gd name="connsiteX1" fmla="*/ 0 w 1236617"/>
                  <a:gd name="connsiteY1" fmla="*/ 444138 h 478972"/>
                  <a:gd name="connsiteX2" fmla="*/ 26126 w 1236617"/>
                  <a:gd name="connsiteY2" fmla="*/ 357052 h 478972"/>
                  <a:gd name="connsiteX3" fmla="*/ 78377 w 1236617"/>
                  <a:gd name="connsiteY3" fmla="*/ 261258 h 478972"/>
                  <a:gd name="connsiteX4" fmla="*/ 113211 w 1236617"/>
                  <a:gd name="connsiteY4" fmla="*/ 191589 h 478972"/>
                  <a:gd name="connsiteX5" fmla="*/ 156754 w 1236617"/>
                  <a:gd name="connsiteY5" fmla="*/ 130629 h 478972"/>
                  <a:gd name="connsiteX6" fmla="*/ 191589 w 1236617"/>
                  <a:gd name="connsiteY6" fmla="*/ 95795 h 478972"/>
                  <a:gd name="connsiteX7" fmla="*/ 269966 w 1236617"/>
                  <a:gd name="connsiteY7" fmla="*/ 60960 h 478972"/>
                  <a:gd name="connsiteX8" fmla="*/ 304800 w 1236617"/>
                  <a:gd name="connsiteY8" fmla="*/ 43543 h 478972"/>
                  <a:gd name="connsiteX9" fmla="*/ 330926 w 1236617"/>
                  <a:gd name="connsiteY9" fmla="*/ 26126 h 478972"/>
                  <a:gd name="connsiteX10" fmla="*/ 435429 w 1236617"/>
                  <a:gd name="connsiteY10" fmla="*/ 17418 h 478972"/>
                  <a:gd name="connsiteX11" fmla="*/ 557349 w 1236617"/>
                  <a:gd name="connsiteY11" fmla="*/ 0 h 478972"/>
                  <a:gd name="connsiteX12" fmla="*/ 809897 w 1236617"/>
                  <a:gd name="connsiteY12" fmla="*/ 17418 h 478972"/>
                  <a:gd name="connsiteX13" fmla="*/ 853440 w 1236617"/>
                  <a:gd name="connsiteY13" fmla="*/ 34835 h 478972"/>
                  <a:gd name="connsiteX14" fmla="*/ 879566 w 1236617"/>
                  <a:gd name="connsiteY14" fmla="*/ 43543 h 478972"/>
                  <a:gd name="connsiteX15" fmla="*/ 966651 w 1236617"/>
                  <a:gd name="connsiteY15" fmla="*/ 95795 h 478972"/>
                  <a:gd name="connsiteX16" fmla="*/ 984069 w 1236617"/>
                  <a:gd name="connsiteY16" fmla="*/ 113212 h 478972"/>
                  <a:gd name="connsiteX17" fmla="*/ 1088571 w 1236617"/>
                  <a:gd name="connsiteY17" fmla="*/ 209006 h 478972"/>
                  <a:gd name="connsiteX18" fmla="*/ 1097280 w 1236617"/>
                  <a:gd name="connsiteY18" fmla="*/ 235132 h 478972"/>
                  <a:gd name="connsiteX19" fmla="*/ 1123406 w 1236617"/>
                  <a:gd name="connsiteY19" fmla="*/ 261258 h 478972"/>
                  <a:gd name="connsiteX20" fmla="*/ 1149531 w 1236617"/>
                  <a:gd name="connsiteY20" fmla="*/ 296092 h 478972"/>
                  <a:gd name="connsiteX21" fmla="*/ 1158240 w 1236617"/>
                  <a:gd name="connsiteY21" fmla="*/ 322218 h 478972"/>
                  <a:gd name="connsiteX22" fmla="*/ 1201783 w 1236617"/>
                  <a:gd name="connsiteY22" fmla="*/ 400595 h 478972"/>
                  <a:gd name="connsiteX23" fmla="*/ 1210491 w 1236617"/>
                  <a:gd name="connsiteY23" fmla="*/ 426720 h 478972"/>
                  <a:gd name="connsiteX24" fmla="*/ 1219200 w 1236617"/>
                  <a:gd name="connsiteY24" fmla="*/ 461555 h 478972"/>
                  <a:gd name="connsiteX25" fmla="*/ 1236617 w 1236617"/>
                  <a:gd name="connsiteY25" fmla="*/ 478972 h 478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6617" h="478972">
                    <a:moveTo>
                      <a:pt x="0" y="444138"/>
                    </a:moveTo>
                    <a:lnTo>
                      <a:pt x="0" y="444138"/>
                    </a:lnTo>
                    <a:cubicBezTo>
                      <a:pt x="8709" y="415109"/>
                      <a:pt x="15141" y="385298"/>
                      <a:pt x="26126" y="357052"/>
                    </a:cubicBezTo>
                    <a:cubicBezTo>
                      <a:pt x="70702" y="242427"/>
                      <a:pt x="44517" y="323335"/>
                      <a:pt x="78377" y="261258"/>
                    </a:cubicBezTo>
                    <a:cubicBezTo>
                      <a:pt x="90810" y="238464"/>
                      <a:pt x="98808" y="213192"/>
                      <a:pt x="113211" y="191589"/>
                    </a:cubicBezTo>
                    <a:cubicBezTo>
                      <a:pt x="126213" y="172087"/>
                      <a:pt x="141637" y="147905"/>
                      <a:pt x="156754" y="130629"/>
                    </a:cubicBezTo>
                    <a:cubicBezTo>
                      <a:pt x="167567" y="118271"/>
                      <a:pt x="178452" y="105648"/>
                      <a:pt x="191589" y="95795"/>
                    </a:cubicBezTo>
                    <a:cubicBezTo>
                      <a:pt x="207178" y="84103"/>
                      <a:pt x="254381" y="67887"/>
                      <a:pt x="269966" y="60960"/>
                    </a:cubicBezTo>
                    <a:cubicBezTo>
                      <a:pt x="281829" y="55687"/>
                      <a:pt x="293529" y="49984"/>
                      <a:pt x="304800" y="43543"/>
                    </a:cubicBezTo>
                    <a:cubicBezTo>
                      <a:pt x="313887" y="38350"/>
                      <a:pt x="320663" y="28179"/>
                      <a:pt x="330926" y="26126"/>
                    </a:cubicBezTo>
                    <a:cubicBezTo>
                      <a:pt x="365202" y="19271"/>
                      <a:pt x="400647" y="20896"/>
                      <a:pt x="435429" y="17418"/>
                    </a:cubicBezTo>
                    <a:cubicBezTo>
                      <a:pt x="489916" y="11969"/>
                      <a:pt x="506686" y="8444"/>
                      <a:pt x="557349" y="0"/>
                    </a:cubicBezTo>
                    <a:cubicBezTo>
                      <a:pt x="641532" y="5806"/>
                      <a:pt x="726092" y="7558"/>
                      <a:pt x="809897" y="17418"/>
                    </a:cubicBezTo>
                    <a:cubicBezTo>
                      <a:pt x="825422" y="19245"/>
                      <a:pt x="838803" y="29346"/>
                      <a:pt x="853440" y="34835"/>
                    </a:cubicBezTo>
                    <a:cubicBezTo>
                      <a:pt x="862035" y="38058"/>
                      <a:pt x="871129" y="39927"/>
                      <a:pt x="879566" y="43543"/>
                    </a:cubicBezTo>
                    <a:cubicBezTo>
                      <a:pt x="903620" y="53852"/>
                      <a:pt x="951171" y="80316"/>
                      <a:pt x="966651" y="95795"/>
                    </a:cubicBezTo>
                    <a:cubicBezTo>
                      <a:pt x="972457" y="101601"/>
                      <a:pt x="977714" y="108013"/>
                      <a:pt x="984069" y="113212"/>
                    </a:cubicBezTo>
                    <a:cubicBezTo>
                      <a:pt x="1080946" y="192475"/>
                      <a:pt x="1039499" y="143575"/>
                      <a:pt x="1088571" y="209006"/>
                    </a:cubicBezTo>
                    <a:cubicBezTo>
                      <a:pt x="1091474" y="217715"/>
                      <a:pt x="1092188" y="227494"/>
                      <a:pt x="1097280" y="235132"/>
                    </a:cubicBezTo>
                    <a:cubicBezTo>
                      <a:pt x="1104112" y="245379"/>
                      <a:pt x="1115391" y="251907"/>
                      <a:pt x="1123406" y="261258"/>
                    </a:cubicBezTo>
                    <a:cubicBezTo>
                      <a:pt x="1132852" y="272278"/>
                      <a:pt x="1140823" y="284481"/>
                      <a:pt x="1149531" y="296092"/>
                    </a:cubicBezTo>
                    <a:cubicBezTo>
                      <a:pt x="1152434" y="304801"/>
                      <a:pt x="1154135" y="314007"/>
                      <a:pt x="1158240" y="322218"/>
                    </a:cubicBezTo>
                    <a:cubicBezTo>
                      <a:pt x="1191272" y="388280"/>
                      <a:pt x="1176623" y="341886"/>
                      <a:pt x="1201783" y="400595"/>
                    </a:cubicBezTo>
                    <a:cubicBezTo>
                      <a:pt x="1205399" y="409032"/>
                      <a:pt x="1207969" y="417894"/>
                      <a:pt x="1210491" y="426720"/>
                    </a:cubicBezTo>
                    <a:cubicBezTo>
                      <a:pt x="1213779" y="438229"/>
                      <a:pt x="1219200" y="461555"/>
                      <a:pt x="1219200" y="461555"/>
                    </a:cubicBezTo>
                    <a:lnTo>
                      <a:pt x="1236617" y="478972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79" name="Gruppieren 78">
                <a:extLst>
                  <a:ext uri="{FF2B5EF4-FFF2-40B4-BE49-F238E27FC236}">
                    <a16:creationId xmlns:a16="http://schemas.microsoft.com/office/drawing/2014/main" id="{895A031C-EFCB-C027-B331-5ADA3E973A98}"/>
                  </a:ext>
                </a:extLst>
              </p:cNvPr>
              <p:cNvGrpSpPr/>
              <p:nvPr/>
            </p:nvGrpSpPr>
            <p:grpSpPr>
              <a:xfrm>
                <a:off x="9328258" y="4575166"/>
                <a:ext cx="278674" cy="278674"/>
                <a:chOff x="4066903" y="2042160"/>
                <a:chExt cx="278674" cy="278674"/>
              </a:xfrm>
            </p:grpSpPr>
            <p:sp>
              <p:nvSpPr>
                <p:cNvPr id="91" name="Ellipse 90">
                  <a:extLst>
                    <a:ext uri="{FF2B5EF4-FFF2-40B4-BE49-F238E27FC236}">
                      <a16:creationId xmlns:a16="http://schemas.microsoft.com/office/drawing/2014/main" id="{F7639D2C-05E0-008A-D830-0CCE9585635D}"/>
                    </a:ext>
                  </a:extLst>
                </p:cNvPr>
                <p:cNvSpPr/>
                <p:nvPr/>
              </p:nvSpPr>
              <p:spPr>
                <a:xfrm>
                  <a:off x="4066903" y="2042160"/>
                  <a:ext cx="278674" cy="278674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92" name="Gerader Verbinder 91">
                  <a:extLst>
                    <a:ext uri="{FF2B5EF4-FFF2-40B4-BE49-F238E27FC236}">
                      <a16:creationId xmlns:a16="http://schemas.microsoft.com/office/drawing/2014/main" id="{1CD61DA3-3638-F1D4-2757-77F4026E57F2}"/>
                    </a:ext>
                  </a:extLst>
                </p:cNvPr>
                <p:cNvCxnSpPr>
                  <a:cxnSpLocks/>
                  <a:stCxn id="91" idx="1"/>
                  <a:endCxn id="91" idx="5"/>
                </p:cNvCxnSpPr>
                <p:nvPr/>
              </p:nvCxnSpPr>
              <p:spPr>
                <a:xfrm>
                  <a:off x="4107714" y="2082971"/>
                  <a:ext cx="197052" cy="1970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Gerader Verbinder 92">
                  <a:extLst>
                    <a:ext uri="{FF2B5EF4-FFF2-40B4-BE49-F238E27FC236}">
                      <a16:creationId xmlns:a16="http://schemas.microsoft.com/office/drawing/2014/main" id="{0F9061FD-2DE5-5B19-E835-0EEA0D68D359}"/>
                    </a:ext>
                  </a:extLst>
                </p:cNvPr>
                <p:cNvCxnSpPr>
                  <a:cxnSpLocks/>
                  <a:stCxn id="91" idx="3"/>
                  <a:endCxn id="91" idx="7"/>
                </p:cNvCxnSpPr>
                <p:nvPr/>
              </p:nvCxnSpPr>
              <p:spPr>
                <a:xfrm flipV="1">
                  <a:off x="4107714" y="2082971"/>
                  <a:ext cx="197052" cy="19705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51D0139E-4B96-6B6F-58ED-3FDA8DAADF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12707" y="4889404"/>
                <a:ext cx="3795" cy="92408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r Verbinder 80">
                <a:extLst>
                  <a:ext uri="{FF2B5EF4-FFF2-40B4-BE49-F238E27FC236}">
                    <a16:creationId xmlns:a16="http://schemas.microsoft.com/office/drawing/2014/main" id="{B37F0381-32DD-9532-A4CE-45285DBD57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98966" y="4931374"/>
                <a:ext cx="0" cy="98234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C3AFF7D1-BFF3-561D-4F6B-11BA42C759F7}"/>
                  </a:ext>
                </a:extLst>
              </p:cNvPr>
              <p:cNvSpPr/>
              <p:nvPr/>
            </p:nvSpPr>
            <p:spPr>
              <a:xfrm>
                <a:off x="7913114" y="4529887"/>
                <a:ext cx="2760617" cy="957943"/>
              </a:xfrm>
              <a:custGeom>
                <a:avLst/>
                <a:gdLst>
                  <a:gd name="connsiteX0" fmla="*/ 2760617 w 2760617"/>
                  <a:gd name="connsiteY0" fmla="*/ 957943 h 957943"/>
                  <a:gd name="connsiteX1" fmla="*/ 2760617 w 2760617"/>
                  <a:gd name="connsiteY1" fmla="*/ 957943 h 957943"/>
                  <a:gd name="connsiteX2" fmla="*/ 2595154 w 2760617"/>
                  <a:gd name="connsiteY2" fmla="*/ 940526 h 957943"/>
                  <a:gd name="connsiteX3" fmla="*/ 2499360 w 2760617"/>
                  <a:gd name="connsiteY3" fmla="*/ 923109 h 957943"/>
                  <a:gd name="connsiteX4" fmla="*/ 2307771 w 2760617"/>
                  <a:gd name="connsiteY4" fmla="*/ 905692 h 957943"/>
                  <a:gd name="connsiteX5" fmla="*/ 2185851 w 2760617"/>
                  <a:gd name="connsiteY5" fmla="*/ 879566 h 957943"/>
                  <a:gd name="connsiteX6" fmla="*/ 1915886 w 2760617"/>
                  <a:gd name="connsiteY6" fmla="*/ 853440 h 957943"/>
                  <a:gd name="connsiteX7" fmla="*/ 1741714 w 2760617"/>
                  <a:gd name="connsiteY7" fmla="*/ 836023 h 957943"/>
                  <a:gd name="connsiteX8" fmla="*/ 1532708 w 2760617"/>
                  <a:gd name="connsiteY8" fmla="*/ 792480 h 957943"/>
                  <a:gd name="connsiteX9" fmla="*/ 1323703 w 2760617"/>
                  <a:gd name="connsiteY9" fmla="*/ 740229 h 957943"/>
                  <a:gd name="connsiteX10" fmla="*/ 1227908 w 2760617"/>
                  <a:gd name="connsiteY10" fmla="*/ 705395 h 957943"/>
                  <a:gd name="connsiteX11" fmla="*/ 1166948 w 2760617"/>
                  <a:gd name="connsiteY11" fmla="*/ 687977 h 957943"/>
                  <a:gd name="connsiteX12" fmla="*/ 1010194 w 2760617"/>
                  <a:gd name="connsiteY12" fmla="*/ 627017 h 957943"/>
                  <a:gd name="connsiteX13" fmla="*/ 923108 w 2760617"/>
                  <a:gd name="connsiteY13" fmla="*/ 592183 h 957943"/>
                  <a:gd name="connsiteX14" fmla="*/ 775063 w 2760617"/>
                  <a:gd name="connsiteY14" fmla="*/ 531223 h 957943"/>
                  <a:gd name="connsiteX15" fmla="*/ 731520 w 2760617"/>
                  <a:gd name="connsiteY15" fmla="*/ 522515 h 957943"/>
                  <a:gd name="connsiteX16" fmla="*/ 679268 w 2760617"/>
                  <a:gd name="connsiteY16" fmla="*/ 487680 h 957943"/>
                  <a:gd name="connsiteX17" fmla="*/ 644434 w 2760617"/>
                  <a:gd name="connsiteY17" fmla="*/ 470263 h 957943"/>
                  <a:gd name="connsiteX18" fmla="*/ 600891 w 2760617"/>
                  <a:gd name="connsiteY18" fmla="*/ 435429 h 957943"/>
                  <a:gd name="connsiteX19" fmla="*/ 539931 w 2760617"/>
                  <a:gd name="connsiteY19" fmla="*/ 391886 h 957943"/>
                  <a:gd name="connsiteX20" fmla="*/ 487680 w 2760617"/>
                  <a:gd name="connsiteY20" fmla="*/ 348343 h 957943"/>
                  <a:gd name="connsiteX21" fmla="*/ 409303 w 2760617"/>
                  <a:gd name="connsiteY21" fmla="*/ 304800 h 957943"/>
                  <a:gd name="connsiteX22" fmla="*/ 383177 w 2760617"/>
                  <a:gd name="connsiteY22" fmla="*/ 278675 h 957943"/>
                  <a:gd name="connsiteX23" fmla="*/ 348343 w 2760617"/>
                  <a:gd name="connsiteY23" fmla="*/ 261257 h 957943"/>
                  <a:gd name="connsiteX24" fmla="*/ 226423 w 2760617"/>
                  <a:gd name="connsiteY24" fmla="*/ 191589 h 957943"/>
                  <a:gd name="connsiteX25" fmla="*/ 174171 w 2760617"/>
                  <a:gd name="connsiteY25" fmla="*/ 165463 h 957943"/>
                  <a:gd name="connsiteX26" fmla="*/ 113211 w 2760617"/>
                  <a:gd name="connsiteY26" fmla="*/ 121920 h 957943"/>
                  <a:gd name="connsiteX27" fmla="*/ 69668 w 2760617"/>
                  <a:gd name="connsiteY27" fmla="*/ 104503 h 957943"/>
                  <a:gd name="connsiteX28" fmla="*/ 0 w 2760617"/>
                  <a:gd name="connsiteY28" fmla="*/ 43543 h 957943"/>
                  <a:gd name="connsiteX29" fmla="*/ 0 w 2760617"/>
                  <a:gd name="connsiteY29" fmla="*/ 0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760617" h="957943">
                    <a:moveTo>
                      <a:pt x="2760617" y="957943"/>
                    </a:moveTo>
                    <a:lnTo>
                      <a:pt x="2760617" y="957943"/>
                    </a:lnTo>
                    <a:cubicBezTo>
                      <a:pt x="2705463" y="952137"/>
                      <a:pt x="2650127" y="947856"/>
                      <a:pt x="2595154" y="940526"/>
                    </a:cubicBezTo>
                    <a:cubicBezTo>
                      <a:pt x="2562984" y="936237"/>
                      <a:pt x="2531579" y="927014"/>
                      <a:pt x="2499360" y="923109"/>
                    </a:cubicBezTo>
                    <a:cubicBezTo>
                      <a:pt x="2435700" y="915393"/>
                      <a:pt x="2371634" y="911498"/>
                      <a:pt x="2307771" y="905692"/>
                    </a:cubicBezTo>
                    <a:cubicBezTo>
                      <a:pt x="2267131" y="896983"/>
                      <a:pt x="2226915" y="885982"/>
                      <a:pt x="2185851" y="879566"/>
                    </a:cubicBezTo>
                    <a:cubicBezTo>
                      <a:pt x="2076527" y="862484"/>
                      <a:pt x="2020288" y="862931"/>
                      <a:pt x="1915886" y="853440"/>
                    </a:cubicBezTo>
                    <a:lnTo>
                      <a:pt x="1741714" y="836023"/>
                    </a:lnTo>
                    <a:cubicBezTo>
                      <a:pt x="1548595" y="783353"/>
                      <a:pt x="1748413" y="833961"/>
                      <a:pt x="1532708" y="792480"/>
                    </a:cubicBezTo>
                    <a:cubicBezTo>
                      <a:pt x="1487949" y="783873"/>
                      <a:pt x="1370801" y="755215"/>
                      <a:pt x="1323703" y="740229"/>
                    </a:cubicBezTo>
                    <a:cubicBezTo>
                      <a:pt x="1291325" y="729927"/>
                      <a:pt x="1260142" y="716140"/>
                      <a:pt x="1227908" y="705395"/>
                    </a:cubicBezTo>
                    <a:cubicBezTo>
                      <a:pt x="1207859" y="698712"/>
                      <a:pt x="1186832" y="695135"/>
                      <a:pt x="1166948" y="687977"/>
                    </a:cubicBezTo>
                    <a:cubicBezTo>
                      <a:pt x="1114199" y="668987"/>
                      <a:pt x="1062375" y="647517"/>
                      <a:pt x="1010194" y="627017"/>
                    </a:cubicBezTo>
                    <a:cubicBezTo>
                      <a:pt x="981094" y="615585"/>
                      <a:pt x="951678" y="604881"/>
                      <a:pt x="923108" y="592183"/>
                    </a:cubicBezTo>
                    <a:cubicBezTo>
                      <a:pt x="876789" y="571597"/>
                      <a:pt x="824029" y="546289"/>
                      <a:pt x="775063" y="531223"/>
                    </a:cubicBezTo>
                    <a:cubicBezTo>
                      <a:pt x="760916" y="526870"/>
                      <a:pt x="746034" y="525418"/>
                      <a:pt x="731520" y="522515"/>
                    </a:cubicBezTo>
                    <a:cubicBezTo>
                      <a:pt x="714103" y="510903"/>
                      <a:pt x="697991" y="497042"/>
                      <a:pt x="679268" y="487680"/>
                    </a:cubicBezTo>
                    <a:cubicBezTo>
                      <a:pt x="667657" y="481874"/>
                      <a:pt x="655236" y="477464"/>
                      <a:pt x="644434" y="470263"/>
                    </a:cubicBezTo>
                    <a:cubicBezTo>
                      <a:pt x="628968" y="459953"/>
                      <a:pt x="615761" y="446581"/>
                      <a:pt x="600891" y="435429"/>
                    </a:cubicBezTo>
                    <a:cubicBezTo>
                      <a:pt x="580914" y="420446"/>
                      <a:pt x="559724" y="407111"/>
                      <a:pt x="539931" y="391886"/>
                    </a:cubicBezTo>
                    <a:cubicBezTo>
                      <a:pt x="521961" y="378063"/>
                      <a:pt x="506544" y="360919"/>
                      <a:pt x="487680" y="348343"/>
                    </a:cubicBezTo>
                    <a:cubicBezTo>
                      <a:pt x="443197" y="318688"/>
                      <a:pt x="442424" y="332400"/>
                      <a:pt x="409303" y="304800"/>
                    </a:cubicBezTo>
                    <a:cubicBezTo>
                      <a:pt x="399842" y="296916"/>
                      <a:pt x="393199" y="285833"/>
                      <a:pt x="383177" y="278675"/>
                    </a:cubicBezTo>
                    <a:cubicBezTo>
                      <a:pt x="372613" y="271129"/>
                      <a:pt x="359691" y="267562"/>
                      <a:pt x="348343" y="261257"/>
                    </a:cubicBezTo>
                    <a:cubicBezTo>
                      <a:pt x="307426" y="238525"/>
                      <a:pt x="268289" y="212522"/>
                      <a:pt x="226423" y="191589"/>
                    </a:cubicBezTo>
                    <a:cubicBezTo>
                      <a:pt x="209006" y="182880"/>
                      <a:pt x="190869" y="175482"/>
                      <a:pt x="174171" y="165463"/>
                    </a:cubicBezTo>
                    <a:cubicBezTo>
                      <a:pt x="154439" y="153624"/>
                      <a:pt x="134486" y="132557"/>
                      <a:pt x="113211" y="121920"/>
                    </a:cubicBezTo>
                    <a:cubicBezTo>
                      <a:pt x="99229" y="114929"/>
                      <a:pt x="84182" y="110309"/>
                      <a:pt x="69668" y="104503"/>
                    </a:cubicBezTo>
                    <a:cubicBezTo>
                      <a:pt x="6656" y="41491"/>
                      <a:pt x="37445" y="43543"/>
                      <a:pt x="0" y="43543"/>
                    </a:cubicBezTo>
                    <a:lnTo>
                      <a:pt x="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5F4BAD36-7557-FCCA-D1E8-45042DFC3EFF}"/>
                  </a:ext>
                </a:extLst>
              </p:cNvPr>
              <p:cNvSpPr/>
              <p:nvPr/>
            </p:nvSpPr>
            <p:spPr>
              <a:xfrm>
                <a:off x="7913113" y="4615977"/>
                <a:ext cx="2760617" cy="957943"/>
              </a:xfrm>
              <a:custGeom>
                <a:avLst/>
                <a:gdLst>
                  <a:gd name="connsiteX0" fmla="*/ 2760617 w 2760617"/>
                  <a:gd name="connsiteY0" fmla="*/ 957943 h 957943"/>
                  <a:gd name="connsiteX1" fmla="*/ 2760617 w 2760617"/>
                  <a:gd name="connsiteY1" fmla="*/ 957943 h 957943"/>
                  <a:gd name="connsiteX2" fmla="*/ 2595154 w 2760617"/>
                  <a:gd name="connsiteY2" fmla="*/ 940526 h 957943"/>
                  <a:gd name="connsiteX3" fmla="*/ 2499360 w 2760617"/>
                  <a:gd name="connsiteY3" fmla="*/ 923109 h 957943"/>
                  <a:gd name="connsiteX4" fmla="*/ 2307771 w 2760617"/>
                  <a:gd name="connsiteY4" fmla="*/ 905692 h 957943"/>
                  <a:gd name="connsiteX5" fmla="*/ 2185851 w 2760617"/>
                  <a:gd name="connsiteY5" fmla="*/ 879566 h 957943"/>
                  <a:gd name="connsiteX6" fmla="*/ 1915886 w 2760617"/>
                  <a:gd name="connsiteY6" fmla="*/ 853440 h 957943"/>
                  <a:gd name="connsiteX7" fmla="*/ 1741714 w 2760617"/>
                  <a:gd name="connsiteY7" fmla="*/ 836023 h 957943"/>
                  <a:gd name="connsiteX8" fmla="*/ 1532708 w 2760617"/>
                  <a:gd name="connsiteY8" fmla="*/ 792480 h 957943"/>
                  <a:gd name="connsiteX9" fmla="*/ 1323703 w 2760617"/>
                  <a:gd name="connsiteY9" fmla="*/ 740229 h 957943"/>
                  <a:gd name="connsiteX10" fmla="*/ 1227908 w 2760617"/>
                  <a:gd name="connsiteY10" fmla="*/ 705395 h 957943"/>
                  <a:gd name="connsiteX11" fmla="*/ 1166948 w 2760617"/>
                  <a:gd name="connsiteY11" fmla="*/ 687977 h 957943"/>
                  <a:gd name="connsiteX12" fmla="*/ 1010194 w 2760617"/>
                  <a:gd name="connsiteY12" fmla="*/ 627017 h 957943"/>
                  <a:gd name="connsiteX13" fmla="*/ 923108 w 2760617"/>
                  <a:gd name="connsiteY13" fmla="*/ 592183 h 957943"/>
                  <a:gd name="connsiteX14" fmla="*/ 775063 w 2760617"/>
                  <a:gd name="connsiteY14" fmla="*/ 531223 h 957943"/>
                  <a:gd name="connsiteX15" fmla="*/ 731520 w 2760617"/>
                  <a:gd name="connsiteY15" fmla="*/ 522515 h 957943"/>
                  <a:gd name="connsiteX16" fmla="*/ 679268 w 2760617"/>
                  <a:gd name="connsiteY16" fmla="*/ 487680 h 957943"/>
                  <a:gd name="connsiteX17" fmla="*/ 644434 w 2760617"/>
                  <a:gd name="connsiteY17" fmla="*/ 470263 h 957943"/>
                  <a:gd name="connsiteX18" fmla="*/ 600891 w 2760617"/>
                  <a:gd name="connsiteY18" fmla="*/ 435429 h 957943"/>
                  <a:gd name="connsiteX19" fmla="*/ 539931 w 2760617"/>
                  <a:gd name="connsiteY19" fmla="*/ 391886 h 957943"/>
                  <a:gd name="connsiteX20" fmla="*/ 487680 w 2760617"/>
                  <a:gd name="connsiteY20" fmla="*/ 348343 h 957943"/>
                  <a:gd name="connsiteX21" fmla="*/ 409303 w 2760617"/>
                  <a:gd name="connsiteY21" fmla="*/ 304800 h 957943"/>
                  <a:gd name="connsiteX22" fmla="*/ 383177 w 2760617"/>
                  <a:gd name="connsiteY22" fmla="*/ 278675 h 957943"/>
                  <a:gd name="connsiteX23" fmla="*/ 348343 w 2760617"/>
                  <a:gd name="connsiteY23" fmla="*/ 261257 h 957943"/>
                  <a:gd name="connsiteX24" fmla="*/ 226423 w 2760617"/>
                  <a:gd name="connsiteY24" fmla="*/ 191589 h 957943"/>
                  <a:gd name="connsiteX25" fmla="*/ 174171 w 2760617"/>
                  <a:gd name="connsiteY25" fmla="*/ 165463 h 957943"/>
                  <a:gd name="connsiteX26" fmla="*/ 113211 w 2760617"/>
                  <a:gd name="connsiteY26" fmla="*/ 121920 h 957943"/>
                  <a:gd name="connsiteX27" fmla="*/ 69668 w 2760617"/>
                  <a:gd name="connsiteY27" fmla="*/ 104503 h 957943"/>
                  <a:gd name="connsiteX28" fmla="*/ 0 w 2760617"/>
                  <a:gd name="connsiteY28" fmla="*/ 43543 h 957943"/>
                  <a:gd name="connsiteX29" fmla="*/ 0 w 2760617"/>
                  <a:gd name="connsiteY29" fmla="*/ 0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760617" h="957943">
                    <a:moveTo>
                      <a:pt x="2760617" y="957943"/>
                    </a:moveTo>
                    <a:lnTo>
                      <a:pt x="2760617" y="957943"/>
                    </a:lnTo>
                    <a:cubicBezTo>
                      <a:pt x="2705463" y="952137"/>
                      <a:pt x="2650127" y="947856"/>
                      <a:pt x="2595154" y="940526"/>
                    </a:cubicBezTo>
                    <a:cubicBezTo>
                      <a:pt x="2562984" y="936237"/>
                      <a:pt x="2531579" y="927014"/>
                      <a:pt x="2499360" y="923109"/>
                    </a:cubicBezTo>
                    <a:cubicBezTo>
                      <a:pt x="2435700" y="915393"/>
                      <a:pt x="2371634" y="911498"/>
                      <a:pt x="2307771" y="905692"/>
                    </a:cubicBezTo>
                    <a:cubicBezTo>
                      <a:pt x="2267131" y="896983"/>
                      <a:pt x="2226915" y="885982"/>
                      <a:pt x="2185851" y="879566"/>
                    </a:cubicBezTo>
                    <a:cubicBezTo>
                      <a:pt x="2076527" y="862484"/>
                      <a:pt x="2020288" y="862931"/>
                      <a:pt x="1915886" y="853440"/>
                    </a:cubicBezTo>
                    <a:lnTo>
                      <a:pt x="1741714" y="836023"/>
                    </a:lnTo>
                    <a:cubicBezTo>
                      <a:pt x="1548595" y="783353"/>
                      <a:pt x="1748413" y="833961"/>
                      <a:pt x="1532708" y="792480"/>
                    </a:cubicBezTo>
                    <a:cubicBezTo>
                      <a:pt x="1487949" y="783873"/>
                      <a:pt x="1370801" y="755215"/>
                      <a:pt x="1323703" y="740229"/>
                    </a:cubicBezTo>
                    <a:cubicBezTo>
                      <a:pt x="1291325" y="729927"/>
                      <a:pt x="1260142" y="716140"/>
                      <a:pt x="1227908" y="705395"/>
                    </a:cubicBezTo>
                    <a:cubicBezTo>
                      <a:pt x="1207859" y="698712"/>
                      <a:pt x="1186832" y="695135"/>
                      <a:pt x="1166948" y="687977"/>
                    </a:cubicBezTo>
                    <a:cubicBezTo>
                      <a:pt x="1114199" y="668987"/>
                      <a:pt x="1062375" y="647517"/>
                      <a:pt x="1010194" y="627017"/>
                    </a:cubicBezTo>
                    <a:cubicBezTo>
                      <a:pt x="981094" y="615585"/>
                      <a:pt x="951678" y="604881"/>
                      <a:pt x="923108" y="592183"/>
                    </a:cubicBezTo>
                    <a:cubicBezTo>
                      <a:pt x="876789" y="571597"/>
                      <a:pt x="824029" y="546289"/>
                      <a:pt x="775063" y="531223"/>
                    </a:cubicBezTo>
                    <a:cubicBezTo>
                      <a:pt x="760916" y="526870"/>
                      <a:pt x="746034" y="525418"/>
                      <a:pt x="731520" y="522515"/>
                    </a:cubicBezTo>
                    <a:cubicBezTo>
                      <a:pt x="714103" y="510903"/>
                      <a:pt x="697991" y="497042"/>
                      <a:pt x="679268" y="487680"/>
                    </a:cubicBezTo>
                    <a:cubicBezTo>
                      <a:pt x="667657" y="481874"/>
                      <a:pt x="655236" y="477464"/>
                      <a:pt x="644434" y="470263"/>
                    </a:cubicBezTo>
                    <a:cubicBezTo>
                      <a:pt x="628968" y="459953"/>
                      <a:pt x="615761" y="446581"/>
                      <a:pt x="600891" y="435429"/>
                    </a:cubicBezTo>
                    <a:cubicBezTo>
                      <a:pt x="580914" y="420446"/>
                      <a:pt x="559724" y="407111"/>
                      <a:pt x="539931" y="391886"/>
                    </a:cubicBezTo>
                    <a:cubicBezTo>
                      <a:pt x="521961" y="378063"/>
                      <a:pt x="506544" y="360919"/>
                      <a:pt x="487680" y="348343"/>
                    </a:cubicBezTo>
                    <a:cubicBezTo>
                      <a:pt x="443197" y="318688"/>
                      <a:pt x="442424" y="332400"/>
                      <a:pt x="409303" y="304800"/>
                    </a:cubicBezTo>
                    <a:cubicBezTo>
                      <a:pt x="399842" y="296916"/>
                      <a:pt x="393199" y="285833"/>
                      <a:pt x="383177" y="278675"/>
                    </a:cubicBezTo>
                    <a:cubicBezTo>
                      <a:pt x="372613" y="271129"/>
                      <a:pt x="359691" y="267562"/>
                      <a:pt x="348343" y="261257"/>
                    </a:cubicBezTo>
                    <a:cubicBezTo>
                      <a:pt x="307426" y="238525"/>
                      <a:pt x="268289" y="212522"/>
                      <a:pt x="226423" y="191589"/>
                    </a:cubicBezTo>
                    <a:cubicBezTo>
                      <a:pt x="209006" y="182880"/>
                      <a:pt x="190869" y="175482"/>
                      <a:pt x="174171" y="165463"/>
                    </a:cubicBezTo>
                    <a:cubicBezTo>
                      <a:pt x="154439" y="153624"/>
                      <a:pt x="134486" y="132557"/>
                      <a:pt x="113211" y="121920"/>
                    </a:cubicBezTo>
                    <a:cubicBezTo>
                      <a:pt x="99229" y="114929"/>
                      <a:pt x="84182" y="110309"/>
                      <a:pt x="69668" y="104503"/>
                    </a:cubicBezTo>
                    <a:cubicBezTo>
                      <a:pt x="6656" y="41491"/>
                      <a:pt x="37445" y="43543"/>
                      <a:pt x="0" y="43543"/>
                    </a:cubicBezTo>
                    <a:lnTo>
                      <a:pt x="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9" name="Textfeld 88">
                <a:extLst>
                  <a:ext uri="{FF2B5EF4-FFF2-40B4-BE49-F238E27FC236}">
                    <a16:creationId xmlns:a16="http://schemas.microsoft.com/office/drawing/2014/main" id="{32F788B5-FD76-6CE6-2350-0C0A0ABE3DE6}"/>
                  </a:ext>
                </a:extLst>
              </p:cNvPr>
              <p:cNvSpPr txBox="1"/>
              <p:nvPr/>
            </p:nvSpPr>
            <p:spPr>
              <a:xfrm>
                <a:off x="6243311" y="4847275"/>
                <a:ext cx="2200180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err="1"/>
                  <a:t>Partly</a:t>
                </a:r>
                <a:r>
                  <a:rPr lang="de-DE" sz="1400" dirty="0"/>
                  <a:t> </a:t>
                </a:r>
                <a:r>
                  <a:rPr lang="de-DE" sz="1400" dirty="0" err="1"/>
                  <a:t>textured</a:t>
                </a:r>
                <a:r>
                  <a:rPr lang="de-DE" sz="1400" dirty="0"/>
                  <a:t> </a:t>
                </a:r>
                <a:r>
                  <a:rPr lang="de-DE" sz="1400" dirty="0" err="1"/>
                  <a:t>outer</a:t>
                </a:r>
                <a:r>
                  <a:rPr lang="de-DE" sz="1400" dirty="0"/>
                  <a:t> </a:t>
                </a:r>
                <a:r>
                  <a:rPr lang="de-DE" sz="1400" dirty="0" err="1"/>
                  <a:t>lens</a:t>
                </a:r>
                <a:r>
                  <a:rPr lang="de-DE" sz="1400" dirty="0"/>
                  <a:t> in </a:t>
                </a:r>
                <a:r>
                  <a:rPr lang="de-DE" sz="1400" dirty="0" err="1"/>
                  <a:t>the</a:t>
                </a:r>
                <a:r>
                  <a:rPr lang="de-DE" sz="1400" dirty="0"/>
                  <a:t> irrelevant </a:t>
                </a:r>
                <a:r>
                  <a:rPr lang="de-DE" sz="1400" dirty="0" err="1"/>
                  <a:t>direction</a:t>
                </a:r>
                <a:r>
                  <a:rPr lang="de-DE" sz="1400" dirty="0"/>
                  <a:t> (e.g. </a:t>
                </a:r>
                <a:r>
                  <a:rPr lang="de-DE" sz="1400" dirty="0" err="1"/>
                  <a:t>visibility</a:t>
                </a:r>
                <a:r>
                  <a:rPr lang="de-DE" sz="1400" dirty="0"/>
                  <a:t> 80° </a:t>
                </a:r>
                <a:r>
                  <a:rPr lang="de-DE" sz="1400" dirty="0" err="1"/>
                  <a:t>if</a:t>
                </a:r>
                <a:r>
                  <a:rPr lang="de-DE" sz="1400" dirty="0"/>
                  <a:t> </a:t>
                </a:r>
                <a:r>
                  <a:rPr lang="de-DE" sz="1400" dirty="0" err="1"/>
                  <a:t>direction</a:t>
                </a:r>
                <a:r>
                  <a:rPr lang="de-DE" sz="1400" dirty="0"/>
                  <a:t> </a:t>
                </a:r>
                <a:r>
                  <a:rPr lang="de-DE" sz="1400" dirty="0" err="1"/>
                  <a:t>of</a:t>
                </a:r>
                <a:r>
                  <a:rPr lang="de-DE" sz="1400" dirty="0"/>
                  <a:t> </a:t>
                </a:r>
                <a:r>
                  <a:rPr lang="de-DE" sz="1400" dirty="0" err="1"/>
                  <a:t>observation</a:t>
                </a:r>
                <a:r>
                  <a:rPr lang="de-DE" sz="1400" dirty="0"/>
                  <a:t> = </a:t>
                </a:r>
                <a:r>
                  <a:rPr lang="de-DE" sz="1400" dirty="0" err="1"/>
                  <a:t>direction</a:t>
                </a:r>
                <a:r>
                  <a:rPr lang="de-DE" sz="1400" dirty="0"/>
                  <a:t> </a:t>
                </a:r>
                <a:r>
                  <a:rPr lang="de-DE" sz="1400" dirty="0" err="1"/>
                  <a:t>of</a:t>
                </a:r>
                <a:r>
                  <a:rPr lang="de-DE" sz="1400" dirty="0"/>
                  <a:t> </a:t>
                </a:r>
                <a:r>
                  <a:rPr lang="de-DE" sz="1400" dirty="0" err="1"/>
                  <a:t>reference</a:t>
                </a:r>
                <a:r>
                  <a:rPr lang="de-DE" sz="1400" dirty="0"/>
                  <a:t> </a:t>
                </a:r>
                <a:r>
                  <a:rPr lang="de-DE" sz="1400" dirty="0" err="1"/>
                  <a:t>axis</a:t>
                </a:r>
                <a:r>
                  <a:rPr lang="de-DE" sz="1400" dirty="0"/>
                  <a:t>)</a:t>
                </a:r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92C6467E-9B79-414B-3C92-419AA4CF629E}"/>
                  </a:ext>
                </a:extLst>
              </p:cNvPr>
              <p:cNvSpPr/>
              <p:nvPr/>
            </p:nvSpPr>
            <p:spPr>
              <a:xfrm>
                <a:off x="8351848" y="4916682"/>
                <a:ext cx="485775" cy="247650"/>
              </a:xfrm>
              <a:custGeom>
                <a:avLst/>
                <a:gdLst>
                  <a:gd name="connsiteX0" fmla="*/ 0 w 485775"/>
                  <a:gd name="connsiteY0" fmla="*/ 0 h 247650"/>
                  <a:gd name="connsiteX1" fmla="*/ 38100 w 485775"/>
                  <a:gd name="connsiteY1" fmla="*/ 33337 h 247650"/>
                  <a:gd name="connsiteX2" fmla="*/ 52387 w 485775"/>
                  <a:gd name="connsiteY2" fmla="*/ 47625 h 247650"/>
                  <a:gd name="connsiteX3" fmla="*/ 85725 w 485775"/>
                  <a:gd name="connsiteY3" fmla="*/ 61912 h 247650"/>
                  <a:gd name="connsiteX4" fmla="*/ 104775 w 485775"/>
                  <a:gd name="connsiteY4" fmla="*/ 71437 h 247650"/>
                  <a:gd name="connsiteX5" fmla="*/ 119062 w 485775"/>
                  <a:gd name="connsiteY5" fmla="*/ 80962 h 247650"/>
                  <a:gd name="connsiteX6" fmla="*/ 157162 w 485775"/>
                  <a:gd name="connsiteY6" fmla="*/ 109537 h 247650"/>
                  <a:gd name="connsiteX7" fmla="*/ 171450 w 485775"/>
                  <a:gd name="connsiteY7" fmla="*/ 114300 h 247650"/>
                  <a:gd name="connsiteX8" fmla="*/ 204787 w 485775"/>
                  <a:gd name="connsiteY8" fmla="*/ 128587 h 247650"/>
                  <a:gd name="connsiteX9" fmla="*/ 223837 w 485775"/>
                  <a:gd name="connsiteY9" fmla="*/ 133350 h 247650"/>
                  <a:gd name="connsiteX10" fmla="*/ 266700 w 485775"/>
                  <a:gd name="connsiteY10" fmla="*/ 152400 h 247650"/>
                  <a:gd name="connsiteX11" fmla="*/ 309562 w 485775"/>
                  <a:gd name="connsiteY11" fmla="*/ 171450 h 247650"/>
                  <a:gd name="connsiteX12" fmla="*/ 366712 w 485775"/>
                  <a:gd name="connsiteY12" fmla="*/ 185737 h 247650"/>
                  <a:gd name="connsiteX13" fmla="*/ 385762 w 485775"/>
                  <a:gd name="connsiteY13" fmla="*/ 190500 h 247650"/>
                  <a:gd name="connsiteX14" fmla="*/ 442912 w 485775"/>
                  <a:gd name="connsiteY14" fmla="*/ 223837 h 247650"/>
                  <a:gd name="connsiteX15" fmla="*/ 461962 w 485775"/>
                  <a:gd name="connsiteY15" fmla="*/ 233362 h 247650"/>
                  <a:gd name="connsiteX16" fmla="*/ 485775 w 485775"/>
                  <a:gd name="connsiteY16" fmla="*/ 24765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85775" h="247650">
                    <a:moveTo>
                      <a:pt x="0" y="0"/>
                    </a:moveTo>
                    <a:cubicBezTo>
                      <a:pt x="39605" y="49506"/>
                      <a:pt x="-1301" y="5193"/>
                      <a:pt x="38100" y="33337"/>
                    </a:cubicBezTo>
                    <a:cubicBezTo>
                      <a:pt x="43581" y="37252"/>
                      <a:pt x="46612" y="44160"/>
                      <a:pt x="52387" y="47625"/>
                    </a:cubicBezTo>
                    <a:cubicBezTo>
                      <a:pt x="62754" y="53845"/>
                      <a:pt x="74718" y="56909"/>
                      <a:pt x="85725" y="61912"/>
                    </a:cubicBezTo>
                    <a:cubicBezTo>
                      <a:pt x="92188" y="64850"/>
                      <a:pt x="98611" y="67915"/>
                      <a:pt x="104775" y="71437"/>
                    </a:cubicBezTo>
                    <a:cubicBezTo>
                      <a:pt x="109745" y="74277"/>
                      <a:pt x="114433" y="77595"/>
                      <a:pt x="119062" y="80962"/>
                    </a:cubicBezTo>
                    <a:cubicBezTo>
                      <a:pt x="131901" y="90299"/>
                      <a:pt x="142102" y="104517"/>
                      <a:pt x="157162" y="109537"/>
                    </a:cubicBezTo>
                    <a:cubicBezTo>
                      <a:pt x="161925" y="111125"/>
                      <a:pt x="166789" y="112435"/>
                      <a:pt x="171450" y="114300"/>
                    </a:cubicBezTo>
                    <a:cubicBezTo>
                      <a:pt x="182675" y="118790"/>
                      <a:pt x="193425" y="124455"/>
                      <a:pt x="204787" y="128587"/>
                    </a:cubicBezTo>
                    <a:cubicBezTo>
                      <a:pt x="210938" y="130824"/>
                      <a:pt x="217487" y="131762"/>
                      <a:pt x="223837" y="133350"/>
                    </a:cubicBezTo>
                    <a:cubicBezTo>
                      <a:pt x="294567" y="175786"/>
                      <a:pt x="209463" y="127869"/>
                      <a:pt x="266700" y="152400"/>
                    </a:cubicBezTo>
                    <a:cubicBezTo>
                      <a:pt x="310478" y="171163"/>
                      <a:pt x="238479" y="153680"/>
                      <a:pt x="309562" y="171450"/>
                    </a:cubicBezTo>
                    <a:lnTo>
                      <a:pt x="366712" y="185737"/>
                    </a:lnTo>
                    <a:lnTo>
                      <a:pt x="385762" y="190500"/>
                    </a:lnTo>
                    <a:cubicBezTo>
                      <a:pt x="416171" y="213306"/>
                      <a:pt x="397713" y="201237"/>
                      <a:pt x="442912" y="223837"/>
                    </a:cubicBezTo>
                    <a:lnTo>
                      <a:pt x="461962" y="233362"/>
                    </a:lnTo>
                    <a:cubicBezTo>
                      <a:pt x="483020" y="243891"/>
                      <a:pt x="475992" y="237867"/>
                      <a:pt x="485775" y="247650"/>
                    </a:cubicBezTo>
                  </a:path>
                </a:pathLst>
              </a:cu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DA858FC4-8EE5-C202-70D8-CD31AB4FC9B0}"/>
                </a:ext>
              </a:extLst>
            </p:cNvPr>
            <p:cNvCxnSpPr>
              <a:cxnSpLocks/>
            </p:cNvCxnSpPr>
            <p:nvPr/>
          </p:nvCxnSpPr>
          <p:spPr>
            <a:xfrm>
              <a:off x="6694362" y="6034379"/>
              <a:ext cx="1179446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id="{F917AE10-7828-3351-8F86-9674CCA3DA0C}"/>
                </a:ext>
              </a:extLst>
            </p:cNvPr>
            <p:cNvCxnSpPr>
              <a:cxnSpLocks/>
            </p:cNvCxnSpPr>
            <p:nvPr/>
          </p:nvCxnSpPr>
          <p:spPr>
            <a:xfrm>
              <a:off x="7270358" y="4925245"/>
              <a:ext cx="27455" cy="1234801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3ADE0B8E-0B32-3373-FB4F-8DA7727EFAD8}"/>
              </a:ext>
            </a:extLst>
          </p:cNvPr>
          <p:cNvCxnSpPr>
            <a:cxnSpLocks/>
            <a:stCxn id="78" idx="22"/>
            <a:endCxn id="90" idx="13"/>
          </p:cNvCxnSpPr>
          <p:nvPr/>
        </p:nvCxnSpPr>
        <p:spPr>
          <a:xfrm flipH="1">
            <a:off x="10021293" y="5484470"/>
            <a:ext cx="1336460" cy="27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AEFFA4A7-F7AB-9311-D498-A1727E371356}"/>
              </a:ext>
            </a:extLst>
          </p:cNvPr>
          <p:cNvCxnSpPr>
            <a:stCxn id="85" idx="15"/>
          </p:cNvCxnSpPr>
          <p:nvPr/>
        </p:nvCxnSpPr>
        <p:spPr>
          <a:xfrm flipH="1">
            <a:off x="9486574" y="5794337"/>
            <a:ext cx="441742" cy="19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6AD38324-ACAC-92FF-6D26-EF9B12F9C17E}"/>
              </a:ext>
            </a:extLst>
          </p:cNvPr>
          <p:cNvCxnSpPr>
            <a:cxnSpLocks/>
            <a:stCxn id="85" idx="14"/>
          </p:cNvCxnSpPr>
          <p:nvPr/>
        </p:nvCxnSpPr>
        <p:spPr>
          <a:xfrm flipH="1">
            <a:off x="9608163" y="5803045"/>
            <a:ext cx="363696" cy="1790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Gerade Verbindung mit Pfeil 65">
            <a:extLst>
              <a:ext uri="{FF2B5EF4-FFF2-40B4-BE49-F238E27FC236}">
                <a16:creationId xmlns:a16="http://schemas.microsoft.com/office/drawing/2014/main" id="{F84C7157-ABF0-E2F0-3159-0A68986D1215}"/>
              </a:ext>
            </a:extLst>
          </p:cNvPr>
          <p:cNvCxnSpPr>
            <a:cxnSpLocks/>
          </p:cNvCxnSpPr>
          <p:nvPr/>
        </p:nvCxnSpPr>
        <p:spPr>
          <a:xfrm flipH="1">
            <a:off x="9520136" y="3954119"/>
            <a:ext cx="191888" cy="167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1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EE71A14A-07FA-BFED-94BE-C9555FD60C60}"/>
              </a:ext>
            </a:extLst>
          </p:cNvPr>
          <p:cNvGrpSpPr/>
          <p:nvPr/>
        </p:nvGrpSpPr>
        <p:grpSpPr>
          <a:xfrm>
            <a:off x="1244064" y="994247"/>
            <a:ext cx="4279690" cy="1502936"/>
            <a:chOff x="1152330" y="2069240"/>
            <a:chExt cx="6627844" cy="2411634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B2EE884C-CE64-6AFA-AB22-9DA32D86AA61}"/>
                </a:ext>
              </a:extLst>
            </p:cNvPr>
            <p:cNvSpPr/>
            <p:nvPr/>
          </p:nvSpPr>
          <p:spPr>
            <a:xfrm>
              <a:off x="1632857" y="2976465"/>
              <a:ext cx="1166327" cy="452535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32B3ED4-DCA4-F95B-376D-15B9EBF0823D}"/>
                </a:ext>
              </a:extLst>
            </p:cNvPr>
            <p:cNvSpPr/>
            <p:nvPr/>
          </p:nvSpPr>
          <p:spPr>
            <a:xfrm>
              <a:off x="3054220" y="2676330"/>
              <a:ext cx="1166327" cy="452535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F99B3BB-3022-EEAE-67D3-74096138C25D}"/>
                </a:ext>
              </a:extLst>
            </p:cNvPr>
            <p:cNvSpPr/>
            <p:nvPr/>
          </p:nvSpPr>
          <p:spPr>
            <a:xfrm>
              <a:off x="4466253" y="2976464"/>
              <a:ext cx="1166327" cy="452535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C5BBAF9F-BBF4-0E42-EEF2-4B6D8B632F59}"/>
                </a:ext>
              </a:extLst>
            </p:cNvPr>
            <p:cNvSpPr/>
            <p:nvPr/>
          </p:nvSpPr>
          <p:spPr>
            <a:xfrm>
              <a:off x="5976258" y="3428999"/>
              <a:ext cx="1166327" cy="452535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16759AC3-A13B-6D21-873F-45467D130123}"/>
                </a:ext>
              </a:extLst>
            </p:cNvPr>
            <p:cNvSpPr/>
            <p:nvPr/>
          </p:nvSpPr>
          <p:spPr>
            <a:xfrm>
              <a:off x="1152330" y="2069240"/>
              <a:ext cx="6627844" cy="2411634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8C1C9F88-FF5B-92E7-C70B-80C2B6A91896}"/>
              </a:ext>
            </a:extLst>
          </p:cNvPr>
          <p:cNvGrpSpPr/>
          <p:nvPr/>
        </p:nvGrpSpPr>
        <p:grpSpPr>
          <a:xfrm>
            <a:off x="7163535" y="1370172"/>
            <a:ext cx="3564625" cy="751085"/>
            <a:chOff x="7026338" y="2472741"/>
            <a:chExt cx="4061967" cy="956259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E05F520-1047-0BC6-A020-62516B4ED36C}"/>
                </a:ext>
              </a:extLst>
            </p:cNvPr>
            <p:cNvSpPr/>
            <p:nvPr/>
          </p:nvSpPr>
          <p:spPr>
            <a:xfrm>
              <a:off x="7026338" y="2472741"/>
              <a:ext cx="4061967" cy="956259"/>
            </a:xfrm>
            <a:prstGeom prst="rect">
              <a:avLst/>
            </a:prstGeom>
            <a:solidFill>
              <a:srgbClr val="FFC000">
                <a:alpha val="27059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626753DD-4B16-5982-2668-896282298157}"/>
                </a:ext>
              </a:extLst>
            </p:cNvPr>
            <p:cNvSpPr/>
            <p:nvPr/>
          </p:nvSpPr>
          <p:spPr>
            <a:xfrm>
              <a:off x="7026339" y="2710881"/>
              <a:ext cx="858189" cy="35906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56980D9D-995C-87C7-994D-8FAED11A08CB}"/>
                </a:ext>
              </a:extLst>
            </p:cNvPr>
            <p:cNvSpPr/>
            <p:nvPr/>
          </p:nvSpPr>
          <p:spPr>
            <a:xfrm>
              <a:off x="8072185" y="2472741"/>
              <a:ext cx="858189" cy="35906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CBD22375-7ED7-DA70-B7F5-346A343CB030}"/>
                </a:ext>
              </a:extLst>
            </p:cNvPr>
            <p:cNvSpPr/>
            <p:nvPr/>
          </p:nvSpPr>
          <p:spPr>
            <a:xfrm>
              <a:off x="9111165" y="2710880"/>
              <a:ext cx="858189" cy="35906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22F4CCDB-91D7-68A7-0D8C-2F8EAF78A26B}"/>
                </a:ext>
              </a:extLst>
            </p:cNvPr>
            <p:cNvSpPr/>
            <p:nvPr/>
          </p:nvSpPr>
          <p:spPr>
            <a:xfrm>
              <a:off x="10222234" y="3069940"/>
              <a:ext cx="858189" cy="35906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1B38CB19-92AC-7FB5-634F-AE5DE69A1454}"/>
              </a:ext>
            </a:extLst>
          </p:cNvPr>
          <p:cNvSpPr txBox="1"/>
          <p:nvPr/>
        </p:nvSpPr>
        <p:spPr>
          <a:xfrm>
            <a:off x="656750" y="303137"/>
            <a:ext cx="9915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How</a:t>
            </a:r>
            <a:r>
              <a:rPr lang="de-DE" sz="2400" dirty="0"/>
              <a:t> do </a:t>
            </a:r>
            <a:r>
              <a:rPr lang="de-DE" sz="2400" dirty="0" err="1"/>
              <a:t>we</a:t>
            </a:r>
            <a:r>
              <a:rPr lang="de-DE" sz="2400" dirty="0"/>
              <a:t> </a:t>
            </a:r>
            <a:r>
              <a:rPr lang="de-DE" sz="2400" dirty="0" err="1"/>
              <a:t>define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Apparent Surface </a:t>
            </a:r>
            <a:r>
              <a:rPr lang="de-DE" sz="2400" dirty="0" err="1"/>
              <a:t>of</a:t>
            </a:r>
            <a:r>
              <a:rPr lang="de-DE" sz="2400" dirty="0"/>
              <a:t> a </a:t>
            </a:r>
            <a:r>
              <a:rPr lang="de-DE" sz="2400" dirty="0" err="1"/>
              <a:t>function</a:t>
            </a:r>
            <a:r>
              <a:rPr lang="de-DE" sz="2400" dirty="0"/>
              <a:t>?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49B5830-6FBC-601F-F512-E0548A662E55}"/>
              </a:ext>
            </a:extLst>
          </p:cNvPr>
          <p:cNvSpPr txBox="1"/>
          <p:nvPr/>
        </p:nvSpPr>
        <p:spPr>
          <a:xfrm>
            <a:off x="418523" y="2528270"/>
            <a:ext cx="57108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de-DE" sz="1600" dirty="0"/>
              <a:t>As a </a:t>
            </a:r>
            <a:r>
              <a:rPr lang="de-DE" sz="1600" dirty="0" err="1"/>
              <a:t>concept</a:t>
            </a:r>
            <a:r>
              <a:rPr lang="de-DE" sz="1600" dirty="0"/>
              <a:t> / </a:t>
            </a:r>
            <a:r>
              <a:rPr lang="de-DE" sz="1600" dirty="0" err="1"/>
              <a:t>framework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a light </a:t>
            </a:r>
            <a:r>
              <a:rPr lang="de-DE" sz="1600" dirty="0" err="1"/>
              <a:t>function</a:t>
            </a:r>
            <a:r>
              <a:rPr lang="de-DE" sz="1600" dirty="0"/>
              <a:t> </a:t>
            </a:r>
            <a:r>
              <a:rPr lang="de-DE" sz="1600" dirty="0" err="1"/>
              <a:t>mounted</a:t>
            </a:r>
            <a:r>
              <a:rPr lang="de-DE" sz="1600" dirty="0"/>
              <a:t> on </a:t>
            </a:r>
            <a:r>
              <a:rPr lang="de-DE" sz="1600" dirty="0" err="1"/>
              <a:t>one</a:t>
            </a:r>
            <a:r>
              <a:rPr lang="de-DE" sz="1600" dirty="0"/>
              <a:t> </a:t>
            </a:r>
            <a:r>
              <a:rPr lang="de-DE" sz="1600" dirty="0" err="1"/>
              <a:t>side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vehicle</a:t>
            </a:r>
            <a:r>
              <a:rPr lang="de-DE" sz="1600" dirty="0"/>
              <a:t>?</a:t>
            </a:r>
          </a:p>
          <a:p>
            <a:pPr marL="342900" indent="-342900">
              <a:buAutoNum type="alphaLcParenR"/>
            </a:pPr>
            <a:endParaRPr lang="de-DE" sz="1600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Describe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installation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limits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refering</a:t>
            </a:r>
            <a:r>
              <a:rPr lang="de-DE" sz="1600" dirty="0">
                <a:sym typeface="Wingdings" panose="05000000000000000000" pitchFamily="2" charset="2"/>
              </a:rPr>
              <a:t> to </a:t>
            </a:r>
            <a:r>
              <a:rPr lang="de-DE" sz="1600" dirty="0" err="1">
                <a:sym typeface="Wingdings" panose="05000000000000000000" pitchFamily="2" charset="2"/>
              </a:rPr>
              <a:t>the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lowest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highest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most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outboard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most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inboard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point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b="1" dirty="0">
                <a:sym typeface="Wingdings" panose="05000000000000000000" pitchFamily="2" charset="2"/>
              </a:rPr>
              <a:t>all </a:t>
            </a:r>
            <a:r>
              <a:rPr lang="de-DE" sz="1600" b="1" dirty="0" err="1">
                <a:sym typeface="Wingdings" panose="05000000000000000000" pitchFamily="2" charset="2"/>
              </a:rPr>
              <a:t>distinct</a:t>
            </a:r>
            <a:r>
              <a:rPr lang="de-DE" sz="1600" b="1" dirty="0"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ym typeface="Wingdings" panose="05000000000000000000" pitchFamily="2" charset="2"/>
              </a:rPr>
              <a:t>parts</a:t>
            </a:r>
            <a:r>
              <a:rPr lang="de-DE" sz="1600" b="1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consituting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the</a:t>
            </a:r>
            <a:r>
              <a:rPr lang="de-DE" sz="1600" dirty="0">
                <a:sym typeface="Wingdings" panose="05000000000000000000" pitchFamily="2" charset="2"/>
              </a:rPr>
              <a:t> Apparent Surface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a </a:t>
            </a:r>
            <a:r>
              <a:rPr lang="de-DE" sz="1600" dirty="0" err="1">
                <a:sym typeface="Wingdings" panose="05000000000000000000" pitchFamily="2" charset="2"/>
              </a:rPr>
              <a:t>function</a:t>
            </a:r>
            <a:endParaRPr lang="de-DE" sz="16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E823EB5-56DF-78F9-10C1-47D9563ECB24}"/>
              </a:ext>
            </a:extLst>
          </p:cNvPr>
          <p:cNvSpPr txBox="1"/>
          <p:nvPr/>
        </p:nvSpPr>
        <p:spPr>
          <a:xfrm>
            <a:off x="6609369" y="2591967"/>
            <a:ext cx="49757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b) As a </a:t>
            </a:r>
            <a:r>
              <a:rPr lang="de-DE" sz="1600" dirty="0" err="1"/>
              <a:t>rectangle</a:t>
            </a:r>
            <a:r>
              <a:rPr lang="de-DE" sz="1600" dirty="0"/>
              <a:t> </a:t>
            </a:r>
            <a:r>
              <a:rPr lang="de-DE" sz="1600" dirty="0" err="1"/>
              <a:t>around</a:t>
            </a:r>
            <a:r>
              <a:rPr lang="de-DE" sz="1600" dirty="0"/>
              <a:t> all </a:t>
            </a:r>
            <a:r>
              <a:rPr lang="de-DE" sz="1600" dirty="0" err="1"/>
              <a:t>distinct</a:t>
            </a:r>
            <a:r>
              <a:rPr lang="de-DE" sz="1600" dirty="0"/>
              <a:t> </a:t>
            </a:r>
            <a:r>
              <a:rPr lang="de-DE" sz="1600" dirty="0" err="1"/>
              <a:t>parts</a:t>
            </a:r>
            <a:endParaRPr lang="de-DE" sz="1600" dirty="0"/>
          </a:p>
          <a:p>
            <a:pPr marL="342900" indent="-342900">
              <a:buAutoNum type="alphaLcParenR"/>
            </a:pPr>
            <a:endParaRPr lang="de-DE" sz="1600" dirty="0"/>
          </a:p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 err="1">
                <a:sym typeface="Wingdings" panose="05000000000000000000" pitchFamily="2" charset="2"/>
              </a:rPr>
              <a:t>Describe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installation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limits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refering</a:t>
            </a:r>
            <a:r>
              <a:rPr lang="de-DE" sz="1600" dirty="0">
                <a:sym typeface="Wingdings" panose="05000000000000000000" pitchFamily="2" charset="2"/>
              </a:rPr>
              <a:t> to </a:t>
            </a:r>
            <a:r>
              <a:rPr lang="de-DE" sz="1600" dirty="0" err="1">
                <a:sym typeface="Wingdings" panose="05000000000000000000" pitchFamily="2" charset="2"/>
              </a:rPr>
              <a:t>the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lowest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highest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most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outboard</a:t>
            </a:r>
            <a:r>
              <a:rPr lang="de-DE" sz="1600" dirty="0">
                <a:sym typeface="Wingdings" panose="05000000000000000000" pitchFamily="2" charset="2"/>
              </a:rPr>
              <a:t>, </a:t>
            </a:r>
            <a:r>
              <a:rPr lang="de-DE" sz="1600" dirty="0" err="1">
                <a:sym typeface="Wingdings" panose="05000000000000000000" pitchFamily="2" charset="2"/>
              </a:rPr>
              <a:t>most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inboard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point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ym typeface="Wingdings" panose="05000000000000000000" pitchFamily="2" charset="2"/>
              </a:rPr>
              <a:t>of</a:t>
            </a:r>
            <a:r>
              <a:rPr lang="de-DE" sz="1600" b="1" dirty="0">
                <a:sym typeface="Wingdings" panose="05000000000000000000" pitchFamily="2" charset="2"/>
              </a:rPr>
              <a:t> </a:t>
            </a:r>
            <a:r>
              <a:rPr lang="de-DE" sz="1600" b="1" dirty="0" err="1">
                <a:sym typeface="Wingdings" panose="05000000000000000000" pitchFamily="2" charset="2"/>
              </a:rPr>
              <a:t>the</a:t>
            </a:r>
            <a:r>
              <a:rPr lang="de-DE" sz="1600" b="1" dirty="0">
                <a:sym typeface="Wingdings" panose="05000000000000000000" pitchFamily="2" charset="2"/>
              </a:rPr>
              <a:t> Apparent Surface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a </a:t>
            </a:r>
            <a:r>
              <a:rPr lang="de-DE" sz="1600" dirty="0" err="1">
                <a:sym typeface="Wingdings" panose="05000000000000000000" pitchFamily="2" charset="2"/>
              </a:rPr>
              <a:t>function</a:t>
            </a:r>
            <a:r>
              <a:rPr lang="de-DE" sz="1600" dirty="0">
                <a:sym typeface="Wingdings" panose="05000000000000000000" pitchFamily="2" charset="2"/>
              </a:rPr>
              <a:t>.	</a:t>
            </a:r>
            <a:endParaRPr lang="de-DE" sz="16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4E14244-1965-B615-D57F-7095A6CD98DD}"/>
              </a:ext>
            </a:extLst>
          </p:cNvPr>
          <p:cNvSpPr txBox="1"/>
          <p:nvPr/>
        </p:nvSpPr>
        <p:spPr>
          <a:xfrm>
            <a:off x="656750" y="4822509"/>
            <a:ext cx="339487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/>
              <a:t>Use </a:t>
            </a:r>
            <a:r>
              <a:rPr lang="de-DE" sz="1600" dirty="0" err="1"/>
              <a:t>reference</a:t>
            </a:r>
            <a:r>
              <a:rPr lang="de-DE" sz="1600" dirty="0"/>
              <a:t> to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b="1" dirty="0" err="1"/>
              <a:t>distinct</a:t>
            </a:r>
            <a:r>
              <a:rPr lang="de-DE" sz="1600" b="1" dirty="0"/>
              <a:t> </a:t>
            </a:r>
            <a:r>
              <a:rPr lang="de-DE" sz="1600" b="1" dirty="0" err="1"/>
              <a:t>parts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apparent </a:t>
            </a:r>
            <a:r>
              <a:rPr lang="de-DE" sz="1600" dirty="0" err="1"/>
              <a:t>surface</a:t>
            </a:r>
            <a:r>
              <a:rPr lang="de-DE" sz="1600" dirty="0"/>
              <a:t> to </a:t>
            </a:r>
            <a:r>
              <a:rPr lang="de-DE" sz="1600" dirty="0" err="1"/>
              <a:t>define</a:t>
            </a:r>
            <a:r>
              <a:rPr lang="de-DE" sz="1600" dirty="0"/>
              <a:t>:</a:t>
            </a:r>
          </a:p>
          <a:p>
            <a:pPr marL="285750" indent="-285750">
              <a:buFontTx/>
              <a:buChar char="-"/>
            </a:pPr>
            <a:r>
              <a:rPr lang="de-DE" sz="1600" dirty="0" err="1"/>
              <a:t>Distance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other</a:t>
            </a:r>
            <a:r>
              <a:rPr lang="de-DE" sz="1600" dirty="0"/>
              <a:t> </a:t>
            </a:r>
            <a:r>
              <a:rPr lang="de-DE" sz="1600" dirty="0" err="1"/>
              <a:t>function</a:t>
            </a:r>
            <a:endParaRPr lang="de-DE" sz="1600" dirty="0"/>
          </a:p>
          <a:p>
            <a:pPr marL="285750" indent="-285750">
              <a:buFontTx/>
              <a:buChar char="-"/>
            </a:pPr>
            <a:r>
              <a:rPr lang="de-DE" sz="1600" dirty="0"/>
              <a:t>Single </a:t>
            </a:r>
            <a:r>
              <a:rPr lang="de-DE" sz="1600" dirty="0" err="1"/>
              <a:t>lamp</a:t>
            </a:r>
            <a:r>
              <a:rPr lang="de-DE" sz="1600" dirty="0"/>
              <a:t> </a:t>
            </a:r>
            <a:r>
              <a:rPr lang="de-DE" sz="1600" dirty="0" err="1"/>
              <a:t>requirements</a:t>
            </a:r>
            <a:endParaRPr lang="de-DE" sz="1600" dirty="0"/>
          </a:p>
          <a:p>
            <a:pPr marL="285750" indent="-285750">
              <a:buFontTx/>
              <a:buChar char="-"/>
            </a:pPr>
            <a:r>
              <a:rPr lang="de-DE" sz="1600" dirty="0" err="1"/>
              <a:t>Incorporation</a:t>
            </a:r>
            <a:endParaRPr lang="de-DE" sz="1600" dirty="0"/>
          </a:p>
          <a:p>
            <a:pPr marL="285750" indent="-285750">
              <a:buFontTx/>
              <a:buChar char="-"/>
            </a:pPr>
            <a:r>
              <a:rPr lang="de-DE" sz="1600" dirty="0"/>
              <a:t>Size 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C9CE42BF-5F38-48AF-4D4C-09D235600DDA}"/>
              </a:ext>
            </a:extLst>
          </p:cNvPr>
          <p:cNvCxnSpPr>
            <a:cxnSpLocks/>
          </p:cNvCxnSpPr>
          <p:nvPr/>
        </p:nvCxnSpPr>
        <p:spPr>
          <a:xfrm>
            <a:off x="4137023" y="1839236"/>
            <a:ext cx="22191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5009702-71F8-E47F-3446-110A5116CBE4}"/>
              </a:ext>
            </a:extLst>
          </p:cNvPr>
          <p:cNvGrpSpPr/>
          <p:nvPr/>
        </p:nvGrpSpPr>
        <p:grpSpPr>
          <a:xfrm>
            <a:off x="8560301" y="4591583"/>
            <a:ext cx="1851478" cy="1840400"/>
            <a:chOff x="8369350" y="4488438"/>
            <a:chExt cx="1851478" cy="1840400"/>
          </a:xfrm>
        </p:grpSpPr>
        <p:sp>
          <p:nvSpPr>
            <p:cNvPr id="28" name="Parallelogramm 27">
              <a:extLst>
                <a:ext uri="{FF2B5EF4-FFF2-40B4-BE49-F238E27FC236}">
                  <a16:creationId xmlns:a16="http://schemas.microsoft.com/office/drawing/2014/main" id="{4804CFB1-1C0E-68F9-E5EF-33A291A89D2A}"/>
                </a:ext>
              </a:extLst>
            </p:cNvPr>
            <p:cNvSpPr/>
            <p:nvPr/>
          </p:nvSpPr>
          <p:spPr>
            <a:xfrm>
              <a:off x="8369350" y="4954113"/>
              <a:ext cx="779284" cy="760125"/>
            </a:xfrm>
            <a:prstGeom prst="parallelogram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87A0FD5-164A-D8B8-B15D-A2363D398F1C}"/>
                </a:ext>
              </a:extLst>
            </p:cNvPr>
            <p:cNvSpPr/>
            <p:nvPr/>
          </p:nvSpPr>
          <p:spPr>
            <a:xfrm>
              <a:off x="9271594" y="5250522"/>
              <a:ext cx="949234" cy="76993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9FA94FE9-2646-E13F-459C-93B6A6B2565F}"/>
                </a:ext>
              </a:extLst>
            </p:cNvPr>
            <p:cNvCxnSpPr/>
            <p:nvPr/>
          </p:nvCxnSpPr>
          <p:spPr>
            <a:xfrm>
              <a:off x="10001103" y="4700427"/>
              <a:ext cx="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BFF15B84-9FEC-4AD2-7B66-FBEC69141059}"/>
                </a:ext>
              </a:extLst>
            </p:cNvPr>
            <p:cNvCxnSpPr>
              <a:cxnSpLocks/>
            </p:cNvCxnSpPr>
            <p:nvPr/>
          </p:nvCxnSpPr>
          <p:spPr>
            <a:xfrm>
              <a:off x="9271594" y="4796129"/>
              <a:ext cx="50240" cy="15327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ADE2EF74-3718-52ED-C3B4-22F54DE5956F}"/>
                </a:ext>
              </a:extLst>
            </p:cNvPr>
            <p:cNvCxnSpPr/>
            <p:nvPr/>
          </p:nvCxnSpPr>
          <p:spPr>
            <a:xfrm>
              <a:off x="9149645" y="4488438"/>
              <a:ext cx="56729" cy="1808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42ABEE29-75EC-2197-ADC5-A262220B199A}"/>
                </a:ext>
              </a:extLst>
            </p:cNvPr>
            <p:cNvCxnSpPr>
              <a:cxnSpLocks/>
            </p:cNvCxnSpPr>
            <p:nvPr/>
          </p:nvCxnSpPr>
          <p:spPr>
            <a:xfrm>
              <a:off x="8970160" y="5490750"/>
              <a:ext cx="349396" cy="61782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4ABC191A-8CEE-87E8-385D-B881B15C9F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32476" y="6020457"/>
              <a:ext cx="187080" cy="659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8FC4AEF-93FA-9536-04DF-83AC8115264F}"/>
              </a:ext>
            </a:extLst>
          </p:cNvPr>
          <p:cNvSpPr txBox="1"/>
          <p:nvPr/>
        </p:nvSpPr>
        <p:spPr>
          <a:xfrm>
            <a:off x="5523754" y="5057258"/>
            <a:ext cx="2904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Attention: </a:t>
            </a:r>
            <a:r>
              <a:rPr lang="de-DE" sz="1400" i="1" dirty="0" err="1"/>
              <a:t>for</a:t>
            </a:r>
            <a:r>
              <a:rPr lang="de-DE" sz="1400" i="1" dirty="0"/>
              <a:t> </a:t>
            </a:r>
            <a:r>
              <a:rPr lang="de-DE" sz="1400" i="1" dirty="0" err="1"/>
              <a:t>the</a:t>
            </a:r>
            <a:r>
              <a:rPr lang="de-DE" sz="1400" i="1" dirty="0"/>
              <a:t> </a:t>
            </a:r>
            <a:r>
              <a:rPr lang="de-DE" sz="1400" i="1" dirty="0" err="1"/>
              <a:t>distance</a:t>
            </a:r>
            <a:r>
              <a:rPr lang="de-DE" sz="1400" i="1" dirty="0"/>
              <a:t> </a:t>
            </a:r>
            <a:r>
              <a:rPr lang="de-DE" sz="1400" i="1" dirty="0" err="1"/>
              <a:t>between</a:t>
            </a:r>
            <a:r>
              <a:rPr lang="de-DE" sz="1400" i="1" dirty="0"/>
              <a:t> </a:t>
            </a:r>
            <a:r>
              <a:rPr lang="de-DE" sz="1400" i="1" dirty="0" err="1"/>
              <a:t>two</a:t>
            </a:r>
            <a:r>
              <a:rPr lang="de-DE" sz="1400" i="1" dirty="0"/>
              <a:t> </a:t>
            </a:r>
            <a:r>
              <a:rPr lang="de-DE" sz="1400" i="1" dirty="0" err="1"/>
              <a:t>distinct</a:t>
            </a:r>
            <a:r>
              <a:rPr lang="de-DE" sz="1400" i="1" dirty="0"/>
              <a:t> </a:t>
            </a:r>
            <a:r>
              <a:rPr lang="de-DE" sz="1400" i="1" dirty="0" err="1"/>
              <a:t>parts</a:t>
            </a:r>
            <a:r>
              <a:rPr lang="de-DE" sz="1400" i="1" dirty="0"/>
              <a:t> </a:t>
            </a:r>
            <a:r>
              <a:rPr lang="de-DE" sz="1400" i="1" dirty="0" err="1"/>
              <a:t>the</a:t>
            </a:r>
            <a:r>
              <a:rPr lang="de-DE" sz="1400" i="1" dirty="0"/>
              <a:t> </a:t>
            </a:r>
            <a:r>
              <a:rPr lang="de-DE" sz="1400" i="1" dirty="0" err="1"/>
              <a:t>reference</a:t>
            </a:r>
            <a:r>
              <a:rPr lang="de-DE" sz="1400" i="1" dirty="0"/>
              <a:t> to </a:t>
            </a:r>
            <a:r>
              <a:rPr lang="de-DE" sz="1400" i="1" dirty="0" err="1"/>
              <a:t>the</a:t>
            </a:r>
            <a:r>
              <a:rPr lang="de-DE" sz="1400" i="1" dirty="0"/>
              <a:t> extreme </a:t>
            </a:r>
            <a:r>
              <a:rPr lang="de-DE" sz="1400" i="1" dirty="0" err="1"/>
              <a:t>outer</a:t>
            </a:r>
            <a:r>
              <a:rPr lang="de-DE" sz="1400" i="1" dirty="0"/>
              <a:t> </a:t>
            </a:r>
            <a:r>
              <a:rPr lang="de-DE" sz="1400" i="1" dirty="0" err="1"/>
              <a:t>points</a:t>
            </a:r>
            <a:r>
              <a:rPr lang="de-DE" sz="1400" i="1" dirty="0"/>
              <a:t> </a:t>
            </a:r>
            <a:r>
              <a:rPr lang="de-DE" sz="1400" i="1" dirty="0" err="1"/>
              <a:t>may</a:t>
            </a:r>
            <a:r>
              <a:rPr lang="de-DE" sz="1400" i="1" dirty="0"/>
              <a:t> </a:t>
            </a:r>
            <a:r>
              <a:rPr lang="de-DE" sz="1400" i="1" dirty="0" err="1"/>
              <a:t>produce</a:t>
            </a:r>
            <a:r>
              <a:rPr lang="de-DE" sz="1400" i="1" dirty="0"/>
              <a:t> a different </a:t>
            </a:r>
            <a:r>
              <a:rPr lang="de-DE" sz="1400" i="1" dirty="0" err="1"/>
              <a:t>result</a:t>
            </a:r>
            <a:r>
              <a:rPr lang="de-DE" sz="1400" i="1" dirty="0"/>
              <a:t> </a:t>
            </a:r>
            <a:r>
              <a:rPr lang="de-DE" sz="1400" i="1" dirty="0" err="1"/>
              <a:t>than</a:t>
            </a:r>
            <a:r>
              <a:rPr lang="de-DE" sz="1400" i="1" dirty="0"/>
              <a:t> </a:t>
            </a:r>
            <a:r>
              <a:rPr lang="de-DE" sz="1400" i="1" dirty="0" err="1"/>
              <a:t>using</a:t>
            </a:r>
            <a:r>
              <a:rPr lang="de-DE" sz="1400" i="1" dirty="0"/>
              <a:t> </a:t>
            </a:r>
            <a:r>
              <a:rPr lang="de-DE" sz="1400" i="1" dirty="0" err="1"/>
              <a:t>tangents</a:t>
            </a:r>
            <a:endParaRPr lang="en-US" sz="14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ACE77F-7C4F-9693-7D9E-8FF29FBB8E6A}"/>
              </a:ext>
            </a:extLst>
          </p:cNvPr>
          <p:cNvSpPr txBox="1"/>
          <p:nvPr/>
        </p:nvSpPr>
        <p:spPr>
          <a:xfrm>
            <a:off x="656750" y="4097930"/>
            <a:ext cx="1064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This </a:t>
            </a:r>
            <a:r>
              <a:rPr lang="de-DE" dirty="0" err="1"/>
              <a:t>clarification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„apparent </a:t>
            </a:r>
            <a:r>
              <a:rPr lang="de-DE" dirty="0" err="1"/>
              <a:t>surface</a:t>
            </a:r>
            <a:r>
              <a:rPr lang="de-DE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6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13BB5-851C-DE1B-5A88-29A47FA84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3318F8-3A9C-0273-DCED-3FE9B56F36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9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A9FEFB-04B5-4B45-867C-AC455CD03DD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type </a:t>
            </a:r>
            <a:r>
              <a:rPr lang="de-DE" dirty="0" err="1"/>
              <a:t>approval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light </a:t>
            </a:r>
            <a:r>
              <a:rPr lang="de-DE" dirty="0" err="1"/>
              <a:t>emitting</a:t>
            </a:r>
            <a:r>
              <a:rPr lang="de-DE" dirty="0"/>
              <a:t> </a:t>
            </a:r>
            <a:r>
              <a:rPr lang="de-DE" dirty="0" err="1"/>
              <a:t>surface</a:t>
            </a:r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C5DF0B8-8CCD-423E-A939-EF2E261681A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fld id="{F7541FE7-135B-49B1-A279-258CC2667F1B}" type="datetime1">
              <a:rPr lang="en-US" smtClean="0"/>
              <a:t>12/9/2024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51B68FC-A440-3904-55CA-99C378178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1" y="1746675"/>
            <a:ext cx="5460209" cy="429646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5502ED0-2D05-DE41-5B48-384AA35B6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727712"/>
            <a:ext cx="5724525" cy="220904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5D2B1C85-E9D4-AA68-34A4-EA4D1D5639A6}"/>
              </a:ext>
            </a:extLst>
          </p:cNvPr>
          <p:cNvSpPr txBox="1"/>
          <p:nvPr/>
        </p:nvSpPr>
        <p:spPr>
          <a:xfrm>
            <a:off x="6762749" y="1414770"/>
            <a:ext cx="4238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= light </a:t>
            </a:r>
            <a:r>
              <a:rPr lang="de-DE" dirty="0" err="1"/>
              <a:t>emitting</a:t>
            </a:r>
            <a:r>
              <a:rPr lang="de-DE" dirty="0"/>
              <a:t> </a:t>
            </a:r>
            <a:r>
              <a:rPr lang="de-DE" dirty="0" err="1"/>
              <a:t>surfaces</a:t>
            </a:r>
            <a:r>
              <a:rPr lang="de-DE" dirty="0"/>
              <a:t> </a:t>
            </a:r>
            <a:r>
              <a:rPr lang="de-DE" dirty="0" err="1"/>
              <a:t>projected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/ </a:t>
            </a:r>
            <a:r>
              <a:rPr lang="de-DE" dirty="0" err="1"/>
              <a:t>observation</a:t>
            </a:r>
            <a:r>
              <a:rPr lang="de-DE" dirty="0"/>
              <a:t>, i.e. </a:t>
            </a:r>
            <a:r>
              <a:rPr lang="de-DE" dirty="0" err="1"/>
              <a:t>the</a:t>
            </a:r>
            <a:r>
              <a:rPr lang="de-DE" dirty="0"/>
              <a:t> apparent </a:t>
            </a:r>
            <a:r>
              <a:rPr lang="de-DE" dirty="0" err="1"/>
              <a:t>surface</a:t>
            </a:r>
            <a:endParaRPr lang="de-DE" dirty="0"/>
          </a:p>
          <a:p>
            <a:endParaRPr lang="de-DE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DA3C7191-AA99-C2E2-10B3-11E743227A20}"/>
              </a:ext>
            </a:extLst>
          </p:cNvPr>
          <p:cNvCxnSpPr/>
          <p:nvPr/>
        </p:nvCxnSpPr>
        <p:spPr>
          <a:xfrm>
            <a:off x="5233851" y="3013166"/>
            <a:ext cx="0" cy="243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5C14C83-68CA-457A-F239-CC38C11AC212}"/>
              </a:ext>
            </a:extLst>
          </p:cNvPr>
          <p:cNvCxnSpPr/>
          <p:nvPr/>
        </p:nvCxnSpPr>
        <p:spPr>
          <a:xfrm flipH="1">
            <a:off x="2368731" y="3579223"/>
            <a:ext cx="191589" cy="2873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3">
            <a:extLst>
              <a:ext uri="{FF2B5EF4-FFF2-40B4-BE49-F238E27FC236}">
                <a16:creationId xmlns:a16="http://schemas.microsoft.com/office/drawing/2014/main" id="{09A21354-0E7F-1E82-2D28-F7BDE80D2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20" y="357862"/>
            <a:ext cx="7192800" cy="300875"/>
          </a:xfrm>
        </p:spPr>
        <p:txBody>
          <a:bodyPr/>
          <a:lstStyle/>
          <a:p>
            <a:r>
              <a:rPr lang="de-DE" dirty="0"/>
              <a:t>Apparent Surface Workshop SLR </a:t>
            </a:r>
            <a:r>
              <a:rPr lang="de-DE" dirty="0" err="1"/>
              <a:t>Dec</a:t>
            </a:r>
            <a:r>
              <a:rPr lang="de-DE" dirty="0"/>
              <a:t> 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725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2A76B95-E6FC-0847-0E49-4C7ED94C6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368" y="2755303"/>
            <a:ext cx="3604680" cy="3737572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A9FEFB-04B5-4B45-867C-AC455CD03DD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/>
              <a:t>Small </a:t>
            </a:r>
            <a:r>
              <a:rPr lang="de-DE" dirty="0" err="1"/>
              <a:t>history</a:t>
            </a:r>
            <a:endParaRPr lang="de-DE" dirty="0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80EF34F-593F-1225-4179-126CE72174C5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C5DF0B8-8CCD-423E-A939-EF2E261681A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fld id="{F7541FE7-135B-49B1-A279-258CC2667F1B}" type="datetime1">
              <a:rPr lang="en-US" smtClean="0"/>
              <a:t>12/9/2024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ACC584-1BBE-1B27-2C6D-9777276A3C15}"/>
              </a:ext>
            </a:extLst>
          </p:cNvPr>
          <p:cNvSpPr txBox="1"/>
          <p:nvPr/>
        </p:nvSpPr>
        <p:spPr>
          <a:xfrm>
            <a:off x="535721" y="1850770"/>
            <a:ext cx="1059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Noto Sans Regular" panose="020B0502040504020204" pitchFamily="34"/>
                <a:ea typeface="Noto Sans Regular" panose="020B0502040504020204" pitchFamily="34"/>
                <a:cs typeface="Noto Sans Regular" panose="020B0502040504020204" pitchFamily="34"/>
              </a:rPr>
              <a:t>R48-01 C4 from 1995:</a:t>
            </a:r>
          </a:p>
          <a:p>
            <a:pPr algn="l"/>
            <a:r>
              <a:rPr lang="en-US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2.8. "Light-emitting surface" of a "lighting device", "light-</a:t>
            </a:r>
            <a:r>
              <a:rPr lang="en-US" sz="1400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signalling</a:t>
            </a:r>
            <a:r>
              <a:rPr lang="en-US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device" or a retro-reflector means </a:t>
            </a:r>
            <a:r>
              <a:rPr lang="en-US" sz="1400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</a:rPr>
              <a:t>all or part of the exterior surface of the transparent material</a:t>
            </a:r>
            <a:r>
              <a:rPr lang="en-US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as declared in the request for approval by the manufacturer of the device on the drawing, see </a:t>
            </a:r>
            <a:r>
              <a:rPr lang="en-US" sz="14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Annex 3</a:t>
            </a:r>
            <a:r>
              <a:rPr lang="en-US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ea typeface="Noto Sans Regular" panose="020B0502040504020204" pitchFamily="34"/>
                <a:cs typeface="Noto Sans Regular" panose="020B0502040504020204" pitchFamily="34"/>
                <a:sym typeface="Wingdings" panose="05000000000000000000" pitchFamily="2" charset="2"/>
              </a:rPr>
              <a:t> Difference of apparent surface depending on</a:t>
            </a:r>
            <a:endParaRPr lang="en-US" sz="1400" dirty="0">
              <a:ea typeface="Noto Sans Regular" panose="020B0502040504020204" pitchFamily="34"/>
              <a:cs typeface="Noto Sans Regular" panose="020B0502040504020204" pitchFamily="34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F0C0A0D-AFB6-6C75-E4DC-C207ADB304EC}"/>
              </a:ext>
            </a:extLst>
          </p:cNvPr>
          <p:cNvGrpSpPr/>
          <p:nvPr/>
        </p:nvGrpSpPr>
        <p:grpSpPr>
          <a:xfrm>
            <a:off x="4395909" y="3798086"/>
            <a:ext cx="2888800" cy="2711145"/>
            <a:chOff x="4658997" y="3516086"/>
            <a:chExt cx="2888800" cy="271114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0531E77-D565-1BB6-5B25-037D3073B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8997" y="3516086"/>
              <a:ext cx="2874005" cy="271114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4AECE6-8EC1-419C-1F1D-14D360F949AB}"/>
                </a:ext>
              </a:extLst>
            </p:cNvPr>
            <p:cNvSpPr/>
            <p:nvPr/>
          </p:nvSpPr>
          <p:spPr>
            <a:xfrm>
              <a:off x="4724400" y="5346700"/>
              <a:ext cx="2808602" cy="21590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C803B69-E900-D413-1334-441D9320FA33}"/>
                </a:ext>
              </a:extLst>
            </p:cNvPr>
            <p:cNvSpPr/>
            <p:nvPr/>
          </p:nvSpPr>
          <p:spPr>
            <a:xfrm>
              <a:off x="4739195" y="5647265"/>
              <a:ext cx="2808602" cy="2159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50"/>
                </a:solidFill>
                <a:highlight>
                  <a:srgbClr val="FFFF00"/>
                </a:highlight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AD936E7-6813-1AA6-F61A-44219446035B}"/>
              </a:ext>
            </a:extLst>
          </p:cNvPr>
          <p:cNvGrpSpPr/>
          <p:nvPr/>
        </p:nvGrpSpPr>
        <p:grpSpPr>
          <a:xfrm>
            <a:off x="462662" y="3199226"/>
            <a:ext cx="3920372" cy="3678022"/>
            <a:chOff x="477457" y="2863545"/>
            <a:chExt cx="3920372" cy="36780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D8905F-56FD-EA9A-50A5-FAA29DA73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7457" y="2863545"/>
              <a:ext cx="3920372" cy="3678022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0E534B-465F-FE98-FAAC-94964DC22C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3200" y="4241800"/>
              <a:ext cx="242931" cy="121285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3F7F958-41F9-AD94-E64D-967DF94628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4665" y="5287043"/>
              <a:ext cx="33838" cy="167607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54DBB6E-106A-3B75-286B-D83731CC14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7847" y="5662080"/>
              <a:ext cx="589796" cy="2597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AA5E2A-F5A3-B287-E3CE-A7F9BE95A1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44600" y="5318793"/>
              <a:ext cx="413514" cy="41518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8A143D2-6DB5-4674-00C8-6BD1E9B773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79623" y="5463420"/>
              <a:ext cx="1213235" cy="53468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9202382-A7C8-9E34-479E-B4D04BF0F3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9628" y="5194430"/>
              <a:ext cx="667051" cy="62723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8B17A0-EA49-2374-5DDF-584C571C6B3C}"/>
              </a:ext>
            </a:extLst>
          </p:cNvPr>
          <p:cNvGrpSpPr/>
          <p:nvPr/>
        </p:nvGrpSpPr>
        <p:grpSpPr>
          <a:xfrm>
            <a:off x="3949047" y="1246973"/>
            <a:ext cx="6219798" cy="821647"/>
            <a:chOff x="3949047" y="1246973"/>
            <a:chExt cx="6219798" cy="82164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87FA6DB-B1AA-01D6-1445-64E455B7A6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06840" y="1246973"/>
              <a:ext cx="6162005" cy="72540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D478368-1288-0987-88FD-98DBF1F21763}"/>
                </a:ext>
              </a:extLst>
            </p:cNvPr>
            <p:cNvSpPr txBox="1"/>
            <p:nvPr/>
          </p:nvSpPr>
          <p:spPr>
            <a:xfrm>
              <a:off x="3949047" y="1422289"/>
              <a:ext cx="18008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R48-00 </a:t>
              </a:r>
            </a:p>
            <a:p>
              <a:r>
                <a:rPr lang="de-DE" dirty="0"/>
                <a:t>1982</a:t>
              </a:r>
              <a:endParaRPr lang="en-US" dirty="0"/>
            </a:p>
          </p:txBody>
        </p:sp>
      </p:grpSp>
      <p:sp>
        <p:nvSpPr>
          <p:cNvPr id="51" name="Title 3">
            <a:extLst>
              <a:ext uri="{FF2B5EF4-FFF2-40B4-BE49-F238E27FC236}">
                <a16:creationId xmlns:a16="http://schemas.microsoft.com/office/drawing/2014/main" id="{AEF5F097-8253-2665-4871-F5472E039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357188"/>
            <a:ext cx="7191375" cy="301625"/>
          </a:xfrm>
        </p:spPr>
        <p:txBody>
          <a:bodyPr/>
          <a:lstStyle/>
          <a:p>
            <a:r>
              <a:rPr lang="de-DE" dirty="0"/>
              <a:t>Apparent Surface Workshop SLR </a:t>
            </a:r>
            <a:r>
              <a:rPr lang="de-DE" dirty="0" err="1"/>
              <a:t>Dec</a:t>
            </a:r>
            <a:r>
              <a:rPr lang="de-DE" dirty="0"/>
              <a:t> 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153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EFB2EF5-2B21-EC29-3656-1D888B8CCD87}"/>
              </a:ext>
            </a:extLst>
          </p:cNvPr>
          <p:cNvGrpSpPr/>
          <p:nvPr/>
        </p:nvGrpSpPr>
        <p:grpSpPr>
          <a:xfrm>
            <a:off x="460040" y="1690688"/>
            <a:ext cx="3920372" cy="3678022"/>
            <a:chOff x="460040" y="1690688"/>
            <a:chExt cx="3920372" cy="36780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D8905F-56FD-EA9A-50A5-FAA29DA73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0040" y="1690688"/>
              <a:ext cx="3920372" cy="3678022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0E534B-465F-FE98-FAAC-94964DC22C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5783" y="3068943"/>
              <a:ext cx="242931" cy="121285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3F7F958-41F9-AD94-E64D-967DF94628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7248" y="4114186"/>
              <a:ext cx="33838" cy="167607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54DBB6E-106A-3B75-286B-D83731CC14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30430" y="4489223"/>
              <a:ext cx="589796" cy="2597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AA5E2A-F5A3-B287-E3CE-A7F9BE95A1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27183" y="4145936"/>
              <a:ext cx="413514" cy="41518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8A143D2-6DB5-4674-00C8-6BD1E9B773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2206" y="4290563"/>
              <a:ext cx="1213235" cy="53468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9202382-A7C8-9E34-479E-B4D04BF0F3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2211" y="4021573"/>
              <a:ext cx="667051" cy="62723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liennummernplatzhalter 1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fld id="{9C18EA95-C3D3-214C-9452-EF8527DBCD86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4A9FEFB-04B5-4B45-867C-AC455CD03DD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/>
              <a:t>Small </a:t>
            </a:r>
            <a:r>
              <a:rPr lang="de-DE" dirty="0" err="1"/>
              <a:t>history</a:t>
            </a:r>
            <a:r>
              <a:rPr lang="de-DE" dirty="0"/>
              <a:t> 1982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C5DF0B8-8CCD-423E-A939-EF2E261681A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fld id="{F7541FE7-135B-49B1-A279-258CC2667F1B}" type="datetime1">
              <a:rPr lang="en-US" smtClean="0"/>
              <a:t>12/9/2024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ED4FDC-9538-46A1-AC0D-AAFDB162F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Apparent Surface </a:t>
            </a:r>
            <a:r>
              <a:rPr lang="de-DE" dirty="0" err="1"/>
              <a:t>workshop</a:t>
            </a:r>
            <a:endParaRPr lang="de-DE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4E5C71E-3EFA-2012-C85C-0C20BB051F6E}"/>
              </a:ext>
            </a:extLst>
          </p:cNvPr>
          <p:cNvGrpSpPr/>
          <p:nvPr/>
        </p:nvGrpSpPr>
        <p:grpSpPr>
          <a:xfrm>
            <a:off x="3658290" y="3529699"/>
            <a:ext cx="2888800" cy="2711145"/>
            <a:chOff x="4641580" y="2343229"/>
            <a:chExt cx="2888800" cy="271114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0531E77-D565-1BB6-5B25-037D3073B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1580" y="2343229"/>
              <a:ext cx="2874005" cy="271114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4AECE6-8EC1-419C-1F1D-14D360F949AB}"/>
                </a:ext>
              </a:extLst>
            </p:cNvPr>
            <p:cNvSpPr/>
            <p:nvPr/>
          </p:nvSpPr>
          <p:spPr>
            <a:xfrm>
              <a:off x="4706983" y="4173843"/>
              <a:ext cx="2808602" cy="21590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C803B69-E900-D413-1334-441D9320FA33}"/>
                </a:ext>
              </a:extLst>
            </p:cNvPr>
            <p:cNvSpPr/>
            <p:nvPr/>
          </p:nvSpPr>
          <p:spPr>
            <a:xfrm>
              <a:off x="4721778" y="4474408"/>
              <a:ext cx="2808602" cy="2159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50"/>
                </a:solidFill>
                <a:highlight>
                  <a:srgbClr val="FFFF00"/>
                </a:highlight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6215D88-45E5-505C-0752-019E969B0108}"/>
              </a:ext>
            </a:extLst>
          </p:cNvPr>
          <p:cNvSpPr txBox="1"/>
          <p:nvPr/>
        </p:nvSpPr>
        <p:spPr>
          <a:xfrm>
            <a:off x="7449475" y="2928992"/>
            <a:ext cx="3840314" cy="3570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b="1" dirty="0"/>
              <a:t>Light-</a:t>
            </a:r>
            <a:r>
              <a:rPr lang="de-DE" sz="1600" b="1" dirty="0" err="1"/>
              <a:t>emitting</a:t>
            </a:r>
            <a:r>
              <a:rPr lang="de-DE" sz="1600" b="1" dirty="0"/>
              <a:t> </a:t>
            </a:r>
            <a:r>
              <a:rPr lang="de-DE" sz="1600" b="1" dirty="0" err="1"/>
              <a:t>surface</a:t>
            </a:r>
            <a:r>
              <a:rPr lang="de-DE" sz="1600" b="1" dirty="0"/>
              <a:t> </a:t>
            </a:r>
            <a:r>
              <a:rPr lang="de-DE" sz="1600" dirty="0" err="1"/>
              <a:t>used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: </a:t>
            </a:r>
          </a:p>
          <a:p>
            <a:r>
              <a:rPr lang="de-DE" sz="1600" dirty="0"/>
              <a:t>- </a:t>
            </a:r>
            <a:r>
              <a:rPr lang="de-DE" sz="1600" dirty="0" err="1"/>
              <a:t>single</a:t>
            </a:r>
            <a:r>
              <a:rPr lang="de-DE" sz="1600" dirty="0"/>
              <a:t> </a:t>
            </a:r>
            <a:r>
              <a:rPr lang="de-DE" sz="1600" dirty="0" err="1"/>
              <a:t>lamp</a:t>
            </a:r>
            <a:r>
              <a:rPr lang="de-DE" sz="1600" dirty="0"/>
              <a:t> </a:t>
            </a:r>
            <a:r>
              <a:rPr lang="de-DE" sz="1600" dirty="0" err="1"/>
              <a:t>definition</a:t>
            </a:r>
            <a:r>
              <a:rPr lang="de-DE" sz="1600" dirty="0"/>
              <a:t> </a:t>
            </a:r>
          </a:p>
          <a:p>
            <a:r>
              <a:rPr lang="de-DE" sz="1600" dirty="0"/>
              <a:t>- </a:t>
            </a:r>
            <a:r>
              <a:rPr lang="de-DE" sz="1600" dirty="0" err="1"/>
              <a:t>geometric</a:t>
            </a:r>
            <a:r>
              <a:rPr lang="de-DE" sz="1600" dirty="0"/>
              <a:t> </a:t>
            </a:r>
            <a:r>
              <a:rPr lang="de-DE" sz="1600" dirty="0" err="1"/>
              <a:t>visibility</a:t>
            </a:r>
            <a:r>
              <a:rPr lang="de-DE" sz="1600" dirty="0"/>
              <a:t> </a:t>
            </a:r>
            <a:r>
              <a:rPr lang="de-DE" sz="1600" dirty="0" err="1"/>
              <a:t>assessment</a:t>
            </a:r>
            <a:endParaRPr lang="de-DE" sz="1600" dirty="0"/>
          </a:p>
          <a:p>
            <a:endParaRPr lang="de-DE" sz="1600" dirty="0"/>
          </a:p>
          <a:p>
            <a:r>
              <a:rPr lang="de-DE" sz="1600" b="1" dirty="0" err="1"/>
              <a:t>Illuminating</a:t>
            </a:r>
            <a:r>
              <a:rPr lang="de-DE" sz="1600" b="1" dirty="0"/>
              <a:t> </a:t>
            </a:r>
            <a:r>
              <a:rPr lang="de-DE" sz="1600" b="1" dirty="0" err="1"/>
              <a:t>surface</a:t>
            </a:r>
            <a:r>
              <a:rPr lang="de-DE" sz="1600" b="1" dirty="0"/>
              <a:t> </a:t>
            </a:r>
            <a:r>
              <a:rPr lang="de-DE" sz="1600" dirty="0" err="1"/>
              <a:t>used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:</a:t>
            </a:r>
          </a:p>
          <a:p>
            <a:r>
              <a:rPr lang="de-DE" sz="1600" dirty="0"/>
              <a:t>- </a:t>
            </a:r>
            <a:r>
              <a:rPr lang="de-DE" sz="1600" dirty="0" err="1"/>
              <a:t>installation</a:t>
            </a:r>
            <a:r>
              <a:rPr lang="de-DE" sz="1600" dirty="0"/>
              <a:t>  </a:t>
            </a:r>
          </a:p>
          <a:p>
            <a:r>
              <a:rPr lang="de-DE" sz="1600" dirty="0"/>
              <a:t>- </a:t>
            </a:r>
            <a:r>
              <a:rPr lang="de-DE" sz="1600" dirty="0" err="1"/>
              <a:t>distance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lamps</a:t>
            </a:r>
            <a:r>
              <a:rPr lang="de-DE" sz="1600" dirty="0"/>
              <a:t> </a:t>
            </a:r>
          </a:p>
          <a:p>
            <a:r>
              <a:rPr lang="de-DE" sz="1600" dirty="0"/>
              <a:t>- </a:t>
            </a:r>
            <a:r>
              <a:rPr lang="de-DE" sz="1600" dirty="0" err="1"/>
              <a:t>reciprocal</a:t>
            </a:r>
            <a:r>
              <a:rPr lang="de-DE" sz="1600" dirty="0"/>
              <a:t> </a:t>
            </a:r>
            <a:r>
              <a:rPr lang="de-DE" sz="1600" dirty="0" err="1"/>
              <a:t>incorporation</a:t>
            </a:r>
            <a:endParaRPr lang="de-DE" sz="1600" dirty="0"/>
          </a:p>
          <a:p>
            <a:endParaRPr lang="de-DE" dirty="0"/>
          </a:p>
          <a:p>
            <a:r>
              <a:rPr lang="de-DE" sz="1600" dirty="0">
                <a:sym typeface="Wingdings" panose="05000000000000000000" pitchFamily="2" charset="2"/>
              </a:rPr>
              <a:t> Dedicated </a:t>
            </a:r>
            <a:r>
              <a:rPr lang="de-DE" sz="1600" dirty="0" err="1">
                <a:sym typeface="Wingdings" panose="05000000000000000000" pitchFamily="2" charset="2"/>
              </a:rPr>
              <a:t>function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illuminating</a:t>
            </a:r>
            <a:r>
              <a:rPr lang="de-DE" sz="1600" dirty="0">
                <a:sym typeface="Wingdings" panose="05000000000000000000" pitchFamily="2" charset="2"/>
              </a:rPr>
              <a:t> and light-</a:t>
            </a:r>
            <a:r>
              <a:rPr lang="de-DE" sz="1600" dirty="0" err="1">
                <a:sym typeface="Wingdings" panose="05000000000000000000" pitchFamily="2" charset="2"/>
              </a:rPr>
              <a:t>emitting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surface</a:t>
            </a:r>
            <a:endParaRPr lang="de-DE" sz="1600" dirty="0">
              <a:sym typeface="Wingdings" panose="05000000000000000000" pitchFamily="2" charset="2"/>
            </a:endParaRPr>
          </a:p>
          <a:p>
            <a:r>
              <a:rPr lang="de-DE" sz="1600" dirty="0">
                <a:sym typeface="Wingdings" panose="05000000000000000000" pitchFamily="2" charset="2"/>
              </a:rPr>
              <a:t> This </a:t>
            </a:r>
            <a:r>
              <a:rPr lang="de-DE" sz="1600" dirty="0" err="1">
                <a:sym typeface="Wingdings" panose="05000000000000000000" pitchFamily="2" charset="2"/>
              </a:rPr>
              <a:t>idea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got</a:t>
            </a:r>
            <a:r>
              <a:rPr lang="de-DE" sz="1600" dirty="0">
                <a:sym typeface="Wingdings" panose="05000000000000000000" pitchFamily="2" charset="2"/>
              </a:rPr>
              <a:t> lost with </a:t>
            </a:r>
            <a:r>
              <a:rPr lang="de-DE" sz="1600" dirty="0" err="1">
                <a:sym typeface="Wingdings" panose="05000000000000000000" pitchFamily="2" charset="2"/>
              </a:rPr>
              <a:t>the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introduction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„apparent </a:t>
            </a:r>
            <a:r>
              <a:rPr lang="de-DE" sz="1600" dirty="0" err="1">
                <a:sym typeface="Wingdings" panose="05000000000000000000" pitchFamily="2" charset="2"/>
              </a:rPr>
              <a:t>surface</a:t>
            </a:r>
            <a:r>
              <a:rPr lang="de-DE" sz="1600">
                <a:sym typeface="Wingdings" panose="05000000000000000000" pitchFamily="2" charset="2"/>
              </a:rPr>
              <a:t>“. Today </a:t>
            </a:r>
            <a:r>
              <a:rPr lang="de-DE" sz="1600" dirty="0">
                <a:sym typeface="Wingdings" panose="05000000000000000000" pitchFamily="2" charset="2"/>
              </a:rPr>
              <a:t>you have to </a:t>
            </a:r>
            <a:r>
              <a:rPr lang="de-DE" sz="1600" dirty="0" err="1">
                <a:sym typeface="Wingdings" panose="05000000000000000000" pitchFamily="2" charset="2"/>
              </a:rPr>
              <a:t>decide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which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option</a:t>
            </a:r>
            <a:r>
              <a:rPr lang="de-DE" sz="1600" dirty="0">
                <a:sym typeface="Wingdings" panose="05000000000000000000" pitchFamily="2" charset="2"/>
              </a:rPr>
              <a:t> to </a:t>
            </a:r>
            <a:r>
              <a:rPr lang="de-DE" sz="1600" dirty="0" err="1">
                <a:sym typeface="Wingdings" panose="05000000000000000000" pitchFamily="2" charset="2"/>
              </a:rPr>
              <a:t>chose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all </a:t>
            </a:r>
            <a:r>
              <a:rPr lang="de-DE" sz="1600" dirty="0" err="1">
                <a:sym typeface="Wingdings" panose="05000000000000000000" pitchFamily="2" charset="2"/>
              </a:rPr>
              <a:t>criteria</a:t>
            </a:r>
            <a:r>
              <a:rPr lang="de-DE" sz="1600" dirty="0">
                <a:sym typeface="Wingdings" panose="05000000000000000000" pitchFamily="2" charset="2"/>
              </a:rPr>
              <a:t>!</a:t>
            </a:r>
            <a:endParaRPr lang="de-DE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3A61F8C-AE20-D216-2B9F-CB758D170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231" y="887140"/>
            <a:ext cx="5855039" cy="8288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EFC199A-2303-8D41-CA3D-6456F22DB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0643" y="1831703"/>
            <a:ext cx="5837581" cy="60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93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Widescreen</PresentationFormat>
  <Paragraphs>88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Arial</vt:lpstr>
      <vt:lpstr>Calibri</vt:lpstr>
      <vt:lpstr>Noto Sans</vt:lpstr>
      <vt:lpstr>Noto Sans Regular</vt:lpstr>
      <vt:lpstr>Noto Sans SemBd</vt:lpstr>
      <vt:lpstr>Times New Roman</vt:lpstr>
      <vt:lpstr>Wingdings</vt:lpstr>
      <vt:lpstr>Office</vt:lpstr>
      <vt:lpstr>Apparent Surface Workshop SLR Dec 2024 </vt:lpstr>
      <vt:lpstr>Apparent Surface Workshop SLR Dec 2024 </vt:lpstr>
      <vt:lpstr>Apparent Surface Workshop SLR Dec 2024 </vt:lpstr>
      <vt:lpstr>Simplification Apparent Surface</vt:lpstr>
      <vt:lpstr>Presentazione standard di PowerPoint</vt:lpstr>
      <vt:lpstr>BACKUP</vt:lpstr>
      <vt:lpstr>Apparent Surface Workshop SLR Dec 2024 </vt:lpstr>
      <vt:lpstr>Apparent Surface Workshop SLR Dec 2024 </vt:lpstr>
      <vt:lpstr>Apparent Surface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Barton Silke (M)</dc:creator>
  <cp:lastModifiedBy>Davide Puglisi</cp:lastModifiedBy>
  <cp:revision>7</cp:revision>
  <dcterms:created xsi:type="dcterms:W3CDTF">2023-06-20T13:02:31Z</dcterms:created>
  <dcterms:modified xsi:type="dcterms:W3CDTF">2024-12-09T17:44:47Z</dcterms:modified>
</cp:coreProperties>
</file>