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6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781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0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519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6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6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88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484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0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83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90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67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EAD5F-255F-4113-B8CA-D60CB27CC2AA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C426B-ACB1-4650-A971-6C644054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0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768744"/>
              </p:ext>
            </p:extLst>
          </p:nvPr>
        </p:nvGraphicFramePr>
        <p:xfrm>
          <a:off x="421561" y="1018411"/>
          <a:ext cx="9888591" cy="3093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1705"/>
                <a:gridCol w="2516505"/>
                <a:gridCol w="60603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Region 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Regulation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Observation</a:t>
                      </a:r>
                      <a:r>
                        <a:rPr lang="en-US" sz="1600" baseline="0" noProof="0" dirty="0" smtClean="0"/>
                        <a:t> period r</a:t>
                      </a:r>
                      <a:r>
                        <a:rPr lang="en-US" sz="1600" noProof="0" dirty="0" smtClean="0"/>
                        <a:t>equirement 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China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i="0" noProof="0" dirty="0" smtClean="0"/>
                        <a:t>GB/T 31498-2015</a:t>
                      </a:r>
                      <a:endParaRPr lang="en-US" sz="16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noProof="0" dirty="0" smtClean="0"/>
                        <a:t>From the</a:t>
                      </a:r>
                      <a:r>
                        <a:rPr lang="en-US" sz="1600" baseline="0" noProof="0" dirty="0" smtClean="0"/>
                        <a:t> impact </a:t>
                      </a:r>
                      <a:r>
                        <a:rPr lang="en-US" sz="1600" b="1" baseline="0" noProof="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</a:rPr>
                        <a:t>ntil 30 minutes </a:t>
                      </a:r>
                      <a:r>
                        <a:rPr lang="en-US" sz="1600" noProof="0" dirty="0" smtClean="0"/>
                        <a:t>…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Europe 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i="0" noProof="0" dirty="0" smtClean="0"/>
                        <a:t>UN</a:t>
                      </a:r>
                      <a:r>
                        <a:rPr lang="en-US" sz="1600" b="0" i="0" baseline="0" noProof="0" dirty="0" smtClean="0"/>
                        <a:t> ECE </a:t>
                      </a:r>
                      <a:r>
                        <a:rPr lang="en-US" sz="1600" b="0" i="0" noProof="0" dirty="0" smtClean="0"/>
                        <a:t>R95 &amp;</a:t>
                      </a:r>
                      <a:r>
                        <a:rPr lang="en-US" sz="1600" b="0" i="0" baseline="0" noProof="0" dirty="0" smtClean="0"/>
                        <a:t> </a:t>
                      </a:r>
                      <a:r>
                        <a:rPr lang="en-US" sz="1600" b="0" i="0" noProof="0" dirty="0" smtClean="0"/>
                        <a:t>R94: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noProof="0" dirty="0" smtClean="0"/>
                        <a:t>In the period from the impact </a:t>
                      </a: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</a:rPr>
                        <a:t>until 30 minutes </a:t>
                      </a:r>
                      <a:r>
                        <a:rPr lang="en-US" sz="1600" noProof="0" dirty="0" smtClean="0"/>
                        <a:t>after no electrolyte from the REESS shall spill …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Japan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i="0" noProof="0" dirty="0" smtClean="0"/>
                        <a:t>Attachment 111</a:t>
                      </a:r>
                      <a:endParaRPr lang="en-US" sz="16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noProof="0" dirty="0" smtClean="0"/>
                        <a:t>In the period of </a:t>
                      </a: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</a:rPr>
                        <a:t>30 minutes </a:t>
                      </a:r>
                      <a:r>
                        <a:rPr lang="en-US" sz="1600" noProof="0" dirty="0" smtClean="0"/>
                        <a:t>after the impact test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South Korea 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i="0" noProof="0" dirty="0" smtClean="0"/>
                        <a:t>KMVSS Art. 91-</a:t>
                      </a:r>
                      <a:r>
                        <a:rPr lang="en-US" sz="1600" b="0" i="0" baseline="0" noProof="0" dirty="0" smtClean="0"/>
                        <a:t> [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Table 11-3]</a:t>
                      </a:r>
                      <a:endParaRPr lang="en-US" sz="16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noProof="0" dirty="0" smtClean="0"/>
                        <a:t>from the time the vehicle ceases motion</a:t>
                      </a:r>
                    </a:p>
                    <a:p>
                      <a:pPr algn="just"/>
                      <a:r>
                        <a:rPr lang="en-US" sz="1600" noProof="0" dirty="0" smtClean="0"/>
                        <a:t>after a barrier impact test </a:t>
                      </a: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</a:rPr>
                        <a:t>until 30 minutes </a:t>
                      </a:r>
                      <a:r>
                        <a:rPr lang="en-US" sz="1600" noProof="0" dirty="0" smtClean="0"/>
                        <a:t>thereafter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USA 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i="0" noProof="0" dirty="0" smtClean="0"/>
                        <a:t>FMVSS 305 </a:t>
                      </a:r>
                      <a:endParaRPr lang="en-US" sz="16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noProof="0" dirty="0" smtClean="0"/>
                        <a:t>Spillage is measured from the time the vehicle ceases motion after a barrier impact test </a:t>
                      </a: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</a:rPr>
                        <a:t>until 30 minutes </a:t>
                      </a:r>
                      <a:r>
                        <a:rPr lang="en-US" sz="1600" noProof="0" dirty="0" smtClean="0"/>
                        <a:t>thereafter, and throughout any static rollover after a barrier impact test.</a:t>
                      </a:r>
                      <a:endParaRPr lang="en-US" sz="16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68236"/>
            <a:ext cx="12192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Worldwide regulation: Present situation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760562" y="4599295"/>
            <a:ext cx="7642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JRC propose to increase the observation period from 30 minutes to 1 hour  </a:t>
            </a:r>
            <a:endParaRPr lang="en-US" dirty="0"/>
          </a:p>
        </p:txBody>
      </p:sp>
      <p:sp>
        <p:nvSpPr>
          <p:cNvPr id="5" name="テキスト ボックス 2"/>
          <p:cNvSpPr txBox="1">
            <a:spLocks noChangeArrowheads="1"/>
          </p:cNvSpPr>
          <p:nvPr/>
        </p:nvSpPr>
        <p:spPr bwMode="auto">
          <a:xfrm>
            <a:off x="10360079" y="518135"/>
            <a:ext cx="1831921" cy="4708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effectLst/>
                <a:latin typeface="Calibri"/>
                <a:ea typeface="ＭＳ 明朝"/>
                <a:cs typeface="Times New Roman"/>
              </a:rPr>
              <a:t>EVSTF-04-12e</a:t>
            </a:r>
            <a:endParaRPr lang="ja-JP" dirty="0">
              <a:effectLst/>
              <a:latin typeface="Calibri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90582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132</Words>
  <Application>Microsoft Office PowerPoint</Application>
  <PresentationFormat>ユーザー設定</PresentationFormat>
  <Paragraphs>22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Company>ALLIANCE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TRIPATHY Samarendra</dc:creator>
  <cp:lastModifiedBy>NTSEL</cp:lastModifiedBy>
  <cp:revision>13</cp:revision>
  <dcterms:created xsi:type="dcterms:W3CDTF">2015-09-07T12:41:34Z</dcterms:created>
  <dcterms:modified xsi:type="dcterms:W3CDTF">2015-09-14T00:06:21Z</dcterms:modified>
</cp:coreProperties>
</file>