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handoutMasterIdLst>
    <p:handoutMasterId r:id="rId9"/>
  </p:handoutMasterIdLst>
  <p:sldIdLst>
    <p:sldId id="287" r:id="rId5"/>
    <p:sldId id="315" r:id="rId6"/>
    <p:sldId id="314" r:id="rId7"/>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069"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2C9"/>
    <a:srgbClr val="193058"/>
    <a:srgbClr val="BCE0E3"/>
    <a:srgbClr val="FF6600"/>
    <a:srgbClr val="FFE4D1"/>
    <a:srgbClr val="FFFAEB"/>
    <a:srgbClr val="E7FFE7"/>
    <a:srgbClr val="FF00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33" autoAdjust="0"/>
    <p:restoredTop sz="94737" autoAdjust="0"/>
  </p:normalViewPr>
  <p:slideViewPr>
    <p:cSldViewPr>
      <p:cViewPr varScale="1">
        <p:scale>
          <a:sx n="114" d="100"/>
          <a:sy n="114" d="100"/>
        </p:scale>
        <p:origin x="690" y="102"/>
      </p:cViewPr>
      <p:guideLst>
        <p:guide orient="horz" pos="2069"/>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3" d="100"/>
          <a:sy n="43" d="100"/>
        </p:scale>
        <p:origin x="2822" y="3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08/01/2025</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‹Nr.›</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‹Nr.›</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dirty="0"/>
              <a:t>Formatvorlage des Untertitelmasters durch Klicken bearbeiten</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23831" y="743889"/>
            <a:ext cx="10941267" cy="706090"/>
          </a:xfrm>
          <a:prstGeom prst="rect">
            <a:avLst/>
          </a:prstGeom>
        </p:spPr>
        <p:txBody>
          <a:bodyPr/>
          <a:lstStyle>
            <a:lvl1pPr algn="l">
              <a:defRPr sz="4000">
                <a:latin typeface="Roboto" panose="02000000000000000000" pitchFamily="2" charset="0"/>
                <a:ea typeface="Roboto" panose="02000000000000000000" pitchFamily="2" charset="0"/>
                <a:cs typeface="Roboto" panose="02000000000000000000" pitchFamily="2" charset="0"/>
              </a:defRPr>
            </a:lvl1pPr>
          </a:lstStyle>
          <a:p>
            <a:r>
              <a:rPr lang="de-DE" dirty="0"/>
              <a:t>Title</a:t>
            </a:r>
            <a:endParaRPr lang="fr-FR" dirty="0"/>
          </a:p>
        </p:txBody>
      </p:sp>
      <p:sp>
        <p:nvSpPr>
          <p:cNvPr id="3" name="Espace réservé du contenu 2"/>
          <p:cNvSpPr>
            <a:spLocks noGrp="1"/>
          </p:cNvSpPr>
          <p:nvPr>
            <p:ph idx="1"/>
          </p:nvPr>
        </p:nvSpPr>
        <p:spPr>
          <a:xfrm>
            <a:off x="592299" y="1556792"/>
            <a:ext cx="10972800" cy="4557319"/>
          </a:xfrm>
        </p:spPr>
        <p:txBody>
          <a:bodyPr/>
          <a:lstStyle>
            <a:lvl1pPr>
              <a:buSzPct val="90000"/>
              <a:defRPr/>
            </a:lvl1pPr>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Formatvorlagen des Textmasters bearbeiten</a:t>
            </a:r>
          </a:p>
        </p:txBody>
      </p:sp>
      <p:sp>
        <p:nvSpPr>
          <p:cNvPr id="4" name="Espace réservé du contenu 3"/>
          <p:cNvSpPr>
            <a:spLocks noGrp="1"/>
          </p:cNvSpPr>
          <p:nvPr>
            <p:ph sz="half" idx="2"/>
          </p:nvPr>
        </p:nvSpPr>
        <p:spPr>
          <a:xfrm>
            <a:off x="609600" y="2174875"/>
            <a:ext cx="5386917" cy="3951288"/>
          </a:xfrm>
        </p:spPr>
        <p:txBody>
          <a:bodyPr/>
          <a:lstStyle>
            <a:lvl1pPr>
              <a:buSzPct val="90000"/>
              <a:defRPr sz="2400">
                <a:latin typeface="Roboto" panose="02000000000000000000" pitchFamily="2" charset="0"/>
                <a:ea typeface="Roboto" panose="02000000000000000000" pitchFamily="2" charset="0"/>
                <a:cs typeface="Roboto" panose="02000000000000000000" pitchFamily="2" charset="0"/>
              </a:defRPr>
            </a:lvl1pPr>
            <a:lvl2pPr>
              <a:defRPr sz="2000">
                <a:latin typeface="Roboto" panose="02000000000000000000" pitchFamily="2" charset="0"/>
                <a:ea typeface="Roboto" panose="02000000000000000000" pitchFamily="2" charset="0"/>
                <a:cs typeface="Roboto" panose="02000000000000000000" pitchFamily="2" charset="0"/>
              </a:defRPr>
            </a:lvl2pPr>
            <a:lvl3pPr>
              <a:defRPr sz="1800">
                <a:latin typeface="Roboto" panose="02000000000000000000" pitchFamily="2" charset="0"/>
                <a:ea typeface="Roboto" panose="02000000000000000000" pitchFamily="2" charset="0"/>
                <a:cs typeface="Roboto" panose="02000000000000000000" pitchFamily="2" charset="0"/>
              </a:defRPr>
            </a:lvl3pPr>
            <a:lvl4pPr>
              <a:defRPr sz="1600">
                <a:latin typeface="Roboto" panose="02000000000000000000" pitchFamily="2" charset="0"/>
                <a:ea typeface="Roboto" panose="02000000000000000000" pitchFamily="2" charset="0"/>
                <a:cs typeface="Roboto" panose="02000000000000000000" pitchFamily="2" charset="0"/>
              </a:defRPr>
            </a:lvl4pPr>
            <a:lvl5pPr>
              <a:defRPr sz="1600">
                <a:latin typeface="Roboto" panose="02000000000000000000" pitchFamily="2" charset="0"/>
                <a:ea typeface="Roboto" panose="02000000000000000000" pitchFamily="2" charset="0"/>
                <a:cs typeface="Roboto" panose="02000000000000000000" pitchFamily="2" charset="0"/>
              </a:defRPr>
            </a:lvl5pPr>
            <a:lvl6pPr>
              <a:defRPr sz="1600"/>
            </a:lvl6pPr>
            <a:lvl7pPr>
              <a:defRPr sz="1600"/>
            </a:lvl7pPr>
            <a:lvl8pPr>
              <a:defRPr sz="1600"/>
            </a:lvl8pPr>
            <a:lvl9pPr>
              <a:defRPr sz="1600"/>
            </a:lvl9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fr-FR" dirty="0"/>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Espace réservé du contenu 5"/>
          <p:cNvSpPr>
            <a:spLocks noGrp="1"/>
          </p:cNvSpPr>
          <p:nvPr>
            <p:ph sz="quarter" idx="4"/>
          </p:nvPr>
        </p:nvSpPr>
        <p:spPr>
          <a:xfrm>
            <a:off x="6193368" y="2174875"/>
            <a:ext cx="5389033" cy="3951288"/>
          </a:xfrm>
        </p:spPr>
        <p:txBody>
          <a:bodyPr/>
          <a:lstStyle>
            <a:lvl1pPr>
              <a:buSzPct val="90000"/>
              <a:defRPr sz="2400">
                <a:latin typeface="Roboto" panose="02000000000000000000" pitchFamily="2" charset="0"/>
                <a:ea typeface="Roboto" panose="02000000000000000000" pitchFamily="2" charset="0"/>
                <a:cs typeface="Roboto" panose="02000000000000000000" pitchFamily="2" charset="0"/>
              </a:defRPr>
            </a:lvl1pPr>
            <a:lvl2pPr>
              <a:defRPr sz="2000">
                <a:latin typeface="Roboto" panose="02000000000000000000" pitchFamily="2" charset="0"/>
                <a:ea typeface="Roboto" panose="02000000000000000000" pitchFamily="2" charset="0"/>
                <a:cs typeface="Roboto" panose="02000000000000000000" pitchFamily="2" charset="0"/>
              </a:defRPr>
            </a:lvl2pPr>
            <a:lvl3pPr>
              <a:defRPr sz="1800">
                <a:latin typeface="Roboto" panose="02000000000000000000" pitchFamily="2" charset="0"/>
                <a:ea typeface="Roboto" panose="02000000000000000000" pitchFamily="2" charset="0"/>
                <a:cs typeface="Roboto" panose="02000000000000000000" pitchFamily="2" charset="0"/>
              </a:defRPr>
            </a:lvl3pPr>
            <a:lvl4pPr>
              <a:defRPr sz="1600">
                <a:latin typeface="Roboto" panose="02000000000000000000" pitchFamily="2" charset="0"/>
                <a:ea typeface="Roboto" panose="02000000000000000000" pitchFamily="2" charset="0"/>
                <a:cs typeface="Roboto" panose="02000000000000000000" pitchFamily="2" charset="0"/>
              </a:defRPr>
            </a:lvl4pPr>
            <a:lvl5pPr>
              <a:defRPr sz="1600">
                <a:latin typeface="Roboto" panose="02000000000000000000" pitchFamily="2" charset="0"/>
                <a:ea typeface="Roboto" panose="02000000000000000000" pitchFamily="2" charset="0"/>
                <a:cs typeface="Roboto" panose="02000000000000000000" pitchFamily="2" charset="0"/>
              </a:defRPr>
            </a:lvl5pPr>
            <a:lvl6pPr>
              <a:defRPr sz="1600"/>
            </a:lvl6pPr>
            <a:lvl7pPr>
              <a:defRPr sz="1600"/>
            </a:lvl7pPr>
            <a:lvl8pPr>
              <a:defRPr sz="1600"/>
            </a:lvl8pPr>
            <a:lvl9pPr>
              <a:defRPr sz="1600"/>
            </a:lvl9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fr-FR" dirty="0"/>
          </a:p>
        </p:txBody>
      </p:sp>
      <p:sp>
        <p:nvSpPr>
          <p:cNvPr id="7" name="Espace réservé de la date 6"/>
          <p:cNvSpPr>
            <a:spLocks noGrp="1"/>
          </p:cNvSpPr>
          <p:nvPr>
            <p:ph type="dt" sz="half"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fr-FR" altLang="ja-JP"/>
          </a:p>
        </p:txBody>
      </p:sp>
      <p:sp>
        <p:nvSpPr>
          <p:cNvPr id="8" name="Espace réservé du pied de page 7"/>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36CF7609-A126-430D-864C-5251E8DC0566}" type="slidenum">
              <a:rPr lang="ja-JP" altLang="fr-FR" smtClean="0"/>
              <a:pPr/>
              <a:t>‹Nr.›</a:t>
            </a:fld>
            <a:endParaRPr lang="fr-FR" altLang="ja-JP"/>
          </a:p>
        </p:txBody>
      </p:sp>
      <p:sp>
        <p:nvSpPr>
          <p:cNvPr id="10" name="Titre 1">
            <a:extLst>
              <a:ext uri="{FF2B5EF4-FFF2-40B4-BE49-F238E27FC236}">
                <a16:creationId xmlns:a16="http://schemas.microsoft.com/office/drawing/2014/main" id="{CFCC3631-C3A4-3C74-D5A9-86DFFFAF6D36}"/>
              </a:ext>
            </a:extLst>
          </p:cNvPr>
          <p:cNvSpPr>
            <a:spLocks noGrp="1"/>
          </p:cNvSpPr>
          <p:nvPr>
            <p:ph type="title" hasCustomPrompt="1"/>
          </p:nvPr>
        </p:nvSpPr>
        <p:spPr>
          <a:xfrm>
            <a:off x="623831" y="743889"/>
            <a:ext cx="10941267" cy="706090"/>
          </a:xfrm>
          <a:prstGeom prst="rect">
            <a:avLst/>
          </a:prstGeom>
        </p:spPr>
        <p:txBody>
          <a:bodyPr/>
          <a:lstStyle>
            <a:lvl1pPr algn="l">
              <a:defRPr sz="4000">
                <a:latin typeface="Roboto" panose="02000000000000000000" pitchFamily="2" charset="0"/>
                <a:ea typeface="Roboto" panose="02000000000000000000" pitchFamily="2" charset="0"/>
                <a:cs typeface="Roboto" panose="02000000000000000000" pitchFamily="2" charset="0"/>
              </a:defRPr>
            </a:lvl1pPr>
          </a:lstStyle>
          <a:p>
            <a:r>
              <a:rPr lang="de-DE" dirty="0"/>
              <a:t>Title</a:t>
            </a:r>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592299" y="1196752"/>
            <a:ext cx="10972800" cy="491735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pic>
        <p:nvPicPr>
          <p:cNvPr id="3" name="Picture 2" descr="A black background with white text&#10;&#10;Description automatically generated">
            <a:extLst>
              <a:ext uri="{FF2B5EF4-FFF2-40B4-BE49-F238E27FC236}">
                <a16:creationId xmlns:a16="http://schemas.microsoft.com/office/drawing/2014/main" id="{CDD97AF1-DF5A-20E7-0065-4935518BFD38}"/>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36160" y="83135"/>
            <a:ext cx="1981931" cy="640080"/>
          </a:xfrm>
          <a:prstGeom prst="rect">
            <a:avLst/>
          </a:prstGeom>
        </p:spPr>
      </p:pic>
      <p:pic>
        <p:nvPicPr>
          <p:cNvPr id="5" name="Picture 4" descr="A black background with blue text&#10;&#10;Description automatically generated">
            <a:extLst>
              <a:ext uri="{FF2B5EF4-FFF2-40B4-BE49-F238E27FC236}">
                <a16:creationId xmlns:a16="http://schemas.microsoft.com/office/drawing/2014/main" id="{CCCFA5DC-6251-7DF7-A120-4F056312F134}"/>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t="11164" b="18836"/>
          <a:stretch/>
        </p:blipFill>
        <p:spPr>
          <a:xfrm>
            <a:off x="9624392" y="83135"/>
            <a:ext cx="2309090" cy="640080"/>
          </a:xfrm>
          <a:prstGeom prst="rect">
            <a:avLst/>
          </a:prstGeom>
        </p:spPr>
      </p:pic>
      <p:sp>
        <p:nvSpPr>
          <p:cNvPr id="2" name="MSIPCMContentMarking" descr="{&quot;HashCode&quot;:1622173095,&quot;Placement&quot;:&quot;Footer&quot;,&quot;Top&quot;:522.862549,&quot;Left&quot;:0.0,&quot;SlideWidth&quot;:960,&quot;SlideHeight&quot;:540}">
            <a:extLst>
              <a:ext uri="{FF2B5EF4-FFF2-40B4-BE49-F238E27FC236}">
                <a16:creationId xmlns:a16="http://schemas.microsoft.com/office/drawing/2014/main" id="{927D6CC3-7A7D-27F5-8A40-E9F680807CF4}"/>
              </a:ext>
            </a:extLst>
          </p:cNvPr>
          <p:cNvSpPr txBox="1"/>
          <p:nvPr userDrawn="1"/>
        </p:nvSpPr>
        <p:spPr>
          <a:xfrm>
            <a:off x="0" y="6640354"/>
            <a:ext cx="744382" cy="217646"/>
          </a:xfrm>
          <a:prstGeom prst="rect">
            <a:avLst/>
          </a:prstGeom>
          <a:noFill/>
        </p:spPr>
        <p:txBody>
          <a:bodyPr vert="horz" wrap="square" lIns="0" tIns="0" rIns="0" bIns="0" rtlCol="0" anchor="ctr" anchorCtr="1">
            <a:spAutoFit/>
          </a:bodyPr>
          <a:lstStyle/>
          <a:p>
            <a:pPr algn="l">
              <a:spcBef>
                <a:spcPct val="0"/>
              </a:spcBef>
              <a:spcAft>
                <a:spcPct val="0"/>
              </a:spcAft>
            </a:pPr>
            <a:r>
              <a:rPr lang="de-DE" sz="800">
                <a:solidFill>
                  <a:srgbClr val="000000"/>
                </a:solidFill>
                <a:latin typeface="Arial" panose="020B0604020202020204" pitchFamily="34" charset="0"/>
              </a:rPr>
              <a:t>INTERNAL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28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742950" indent="-285750" algn="l" rtl="0" eaLnBrk="1" fontAlgn="base" hangingPunct="1">
        <a:spcBef>
          <a:spcPct val="20000"/>
        </a:spcBef>
        <a:spcAft>
          <a:spcPct val="0"/>
        </a:spcAft>
        <a:buFont typeface="Wingdings" panose="05000000000000000000" pitchFamily="2" charset="2"/>
        <a:buChar char="§"/>
        <a:defRPr sz="24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rtl="0" eaLnBrk="1" fontAlgn="base" hangingPunct="1">
        <a:spcBef>
          <a:spcPct val="20000"/>
        </a:spcBef>
        <a:spcAft>
          <a:spcPct val="0"/>
        </a:spcAft>
        <a:buFont typeface="Calibri" panose="020F0502020204030204" pitchFamily="34" charset="0"/>
        <a:buChar char="−"/>
        <a:defRPr sz="20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rtl="0" eaLnBrk="1" fontAlgn="base" hangingPunct="1">
        <a:spcBef>
          <a:spcPct val="20000"/>
        </a:spcBef>
        <a:spcAft>
          <a:spcPct val="0"/>
        </a:spcAft>
        <a:buFont typeface="Courier New" panose="02070309020205020404" pitchFamily="49" charset="0"/>
        <a:buChar char="o"/>
        <a:defRPr sz="18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rtl="0" eaLnBrk="1" fontAlgn="base" hangingPunct="1">
        <a:spcBef>
          <a:spcPct val="20000"/>
        </a:spcBef>
        <a:spcAft>
          <a:spcPct val="0"/>
        </a:spcAft>
        <a:buChar char="»"/>
        <a:defRPr sz="18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49069" y="4072732"/>
            <a:ext cx="11109546" cy="646331"/>
          </a:xfrm>
          <a:prstGeom prst="rect">
            <a:avLst/>
          </a:prstGeom>
        </p:spPr>
        <p:txBody>
          <a:bodyPr wrap="square">
            <a:spAutoFit/>
          </a:bodyPr>
          <a:lstStyle/>
          <a:p>
            <a:endParaRPr lang="en-US" dirty="0"/>
          </a:p>
          <a:p>
            <a:pPr marL="285750" indent="-285750">
              <a:buFont typeface="Arial" panose="020B0604020202020204" pitchFamily="34" charset="0"/>
              <a:buChar char="•"/>
            </a:pPr>
            <a:endParaRPr lang="de-DE" dirty="0"/>
          </a:p>
        </p:txBody>
      </p:sp>
      <p:sp>
        <p:nvSpPr>
          <p:cNvPr id="2" name="Title 1"/>
          <p:cNvSpPr>
            <a:spLocks noGrp="1"/>
          </p:cNvSpPr>
          <p:nvPr>
            <p:ph type="ctrTitle"/>
          </p:nvPr>
        </p:nvSpPr>
        <p:spPr/>
        <p:txBody>
          <a:bodyPr/>
          <a:lstStyle/>
          <a:p>
            <a:r>
              <a:rPr lang="en-US" sz="4400" b="1" dirty="0">
                <a:latin typeface="+mj-lt"/>
              </a:rPr>
              <a:t>OICA proposal of Data retention period requirements</a:t>
            </a:r>
            <a:endParaRPr lang="de-DE" dirty="0"/>
          </a:p>
        </p:txBody>
      </p:sp>
      <p:sp>
        <p:nvSpPr>
          <p:cNvPr id="5" name="Subtitle 4"/>
          <p:cNvSpPr>
            <a:spLocks noGrp="1"/>
          </p:cNvSpPr>
          <p:nvPr>
            <p:ph type="subTitle" idx="1"/>
          </p:nvPr>
        </p:nvSpPr>
        <p:spPr/>
        <p:txBody>
          <a:bodyPr/>
          <a:lstStyle/>
          <a:p>
            <a:r>
              <a:rPr lang="de-DE" dirty="0"/>
              <a:t>IWG EDR DSSAD 26</a:t>
            </a:r>
          </a:p>
        </p:txBody>
      </p:sp>
    </p:spTree>
    <p:extLst>
      <p:ext uri="{BB962C8B-B14F-4D97-AF65-F5344CB8AC3E}">
        <p14:creationId xmlns:p14="http://schemas.microsoft.com/office/powerpoint/2010/main" val="1407557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25D86C-3CDE-D675-0D02-C0CBEE9C7C4F}"/>
              </a:ext>
            </a:extLst>
          </p:cNvPr>
          <p:cNvSpPr>
            <a:spLocks noGrp="1"/>
          </p:cNvSpPr>
          <p:nvPr>
            <p:ph type="title"/>
          </p:nvPr>
        </p:nvSpPr>
        <p:spPr/>
        <p:txBody>
          <a:bodyPr/>
          <a:lstStyle/>
          <a:p>
            <a:r>
              <a:rPr lang="en-US" sz="2400" b="1" u="sng" dirty="0">
                <a:latin typeface="+mj-lt"/>
              </a:rPr>
              <a:t>OICA proposal of Data retention period requirements</a:t>
            </a:r>
            <a:endParaRPr lang="de-DE" sz="2400" dirty="0">
              <a:latin typeface="+mj-lt"/>
            </a:endParaRPr>
          </a:p>
        </p:txBody>
      </p:sp>
      <p:sp>
        <p:nvSpPr>
          <p:cNvPr id="11" name="Textfeld 10">
            <a:extLst>
              <a:ext uri="{FF2B5EF4-FFF2-40B4-BE49-F238E27FC236}">
                <a16:creationId xmlns:a16="http://schemas.microsoft.com/office/drawing/2014/main" id="{4907FB45-1D04-8502-A5AF-C8C4E142C4FD}"/>
              </a:ext>
            </a:extLst>
          </p:cNvPr>
          <p:cNvSpPr txBox="1"/>
          <p:nvPr/>
        </p:nvSpPr>
        <p:spPr>
          <a:xfrm>
            <a:off x="623831" y="1628799"/>
            <a:ext cx="9720641" cy="5262979"/>
          </a:xfrm>
          <a:prstGeom prst="rect">
            <a:avLst/>
          </a:prstGeom>
          <a:noFill/>
        </p:spPr>
        <p:txBody>
          <a:bodyPr wrap="square" rtlCol="0">
            <a:spAutoFit/>
          </a:bodyPr>
          <a:lstStyle/>
          <a:p>
            <a:pPr marL="342900" indent="-342900">
              <a:buFont typeface="+mj-lt"/>
              <a:buAutoNum type="arabicPeriod"/>
            </a:pPr>
            <a:r>
              <a:rPr lang="de-DE" sz="1600" dirty="0" err="1">
                <a:latin typeface="+mn-lt"/>
              </a:rPr>
              <a:t>Issue</a:t>
            </a:r>
            <a:endParaRPr lang="de-DE" sz="1600" dirty="0">
              <a:latin typeface="+mn-lt"/>
            </a:endParaRPr>
          </a:p>
          <a:p>
            <a:pPr marL="800100" lvl="1" indent="-342900">
              <a:buFont typeface="Arial" panose="020B0604020202020204" pitchFamily="34" charset="0"/>
              <a:buChar char="•"/>
            </a:pPr>
            <a:r>
              <a:rPr lang="en-US" sz="1600" dirty="0">
                <a:latin typeface="+mn-lt"/>
                <a:ea typeface="ＭＳ Ｐゴシック" panose="020B0600070205080204" pitchFamily="50" charset="-128"/>
              </a:rPr>
              <a:t>The Current Guidance document does not include the data retention period and allowance to overwrite data.</a:t>
            </a:r>
          </a:p>
          <a:p>
            <a:pPr marL="800100" lvl="1" indent="-342900">
              <a:buFont typeface="Arial" panose="020B0604020202020204" pitchFamily="34" charset="0"/>
              <a:buChar char="•"/>
            </a:pPr>
            <a:r>
              <a:rPr lang="en-US" sz="1600" dirty="0">
                <a:latin typeface="+mn-lt"/>
                <a:ea typeface="ＭＳ Ｐゴシック" panose="020B0600070205080204" pitchFamily="50" charset="-128"/>
              </a:rPr>
              <a:t>Without such a limitation, an ADS manufacture is required to design a DSSAD which can retain required data for an unlimited period and can retrieve this data for the whole of the period.</a:t>
            </a:r>
          </a:p>
          <a:p>
            <a:pPr marL="800100" lvl="1" indent="-342900">
              <a:buFont typeface="Arial" panose="020B0604020202020204" pitchFamily="34" charset="0"/>
              <a:buChar char="•"/>
            </a:pPr>
            <a:r>
              <a:rPr lang="en-US" sz="1600" dirty="0">
                <a:latin typeface="+mn-lt"/>
                <a:ea typeface="ＭＳ Ｐゴシック" panose="020B0600070205080204" pitchFamily="50" charset="-128"/>
              </a:rPr>
              <a:t>It is not feasible nor efficient to use the DSSAD data in this way.</a:t>
            </a:r>
          </a:p>
          <a:p>
            <a:pPr marL="800100" lvl="1" indent="-342900">
              <a:buFont typeface="Arial" panose="020B0604020202020204" pitchFamily="34" charset="0"/>
              <a:buChar char="•"/>
            </a:pPr>
            <a:r>
              <a:rPr lang="en-US" sz="1600" dirty="0">
                <a:latin typeface="+mn-lt"/>
                <a:ea typeface="ＭＳ Ｐゴシック" panose="020B0600070205080204" pitchFamily="50" charset="-128"/>
              </a:rPr>
              <a:t>On top of that above, if no limitation period is defined, no common DSSAD design is possible due to the fragmented requirements of each national law. It conflicts with the mutual recognition of 58 agreements.</a:t>
            </a:r>
          </a:p>
          <a:p>
            <a:pPr marL="800100" lvl="1" indent="-342900">
              <a:buFont typeface="Arial" panose="020B0604020202020204" pitchFamily="34" charset="0"/>
              <a:buChar char="•"/>
            </a:pPr>
            <a:endParaRPr lang="en-US" sz="1600" dirty="0">
              <a:latin typeface="+mn-lt"/>
              <a:ea typeface="ＭＳ Ｐゴシック" panose="020B0600070205080204" pitchFamily="50" charset="-128"/>
            </a:endParaRPr>
          </a:p>
          <a:p>
            <a:pPr marL="342900" indent="-342900">
              <a:buFont typeface="+mj-lt"/>
              <a:buAutoNum type="arabicPeriod"/>
            </a:pPr>
            <a:r>
              <a:rPr lang="de-DE" sz="1600" dirty="0" err="1">
                <a:latin typeface="+mn-lt"/>
              </a:rPr>
              <a:t>Proposal</a:t>
            </a:r>
            <a:endParaRPr lang="de-DE" sz="1600" dirty="0">
              <a:latin typeface="+mn-lt"/>
            </a:endParaRPr>
          </a:p>
          <a:p>
            <a:pPr marL="800100" lvl="1" indent="-342900">
              <a:buFont typeface="Arial" panose="020B0604020202020204" pitchFamily="34" charset="0"/>
              <a:buChar char="•"/>
            </a:pPr>
            <a:r>
              <a:rPr lang="en-US" sz="1600" dirty="0">
                <a:latin typeface="+mn-lt"/>
                <a:ea typeface="ＭＳ Ｐゴシック" panose="020B0600070205080204" pitchFamily="50" charset="-128"/>
              </a:rPr>
              <a:t>To add the relevant provision in Sec. 4.1.1 &amp; 4.1.2</a:t>
            </a:r>
          </a:p>
          <a:p>
            <a:pPr lvl="2"/>
            <a:r>
              <a:rPr lang="de-DE" sz="1600" dirty="0">
                <a:latin typeface="+mn-lt"/>
              </a:rPr>
              <a:t>4. Data Format</a:t>
            </a:r>
          </a:p>
          <a:p>
            <a:pPr lvl="2"/>
            <a:r>
              <a:rPr lang="en-US" sz="1600" dirty="0">
                <a:solidFill>
                  <a:srgbClr val="FF0000"/>
                </a:solidFill>
                <a:effectLst/>
                <a:latin typeface="ＭＳ Ｐゴシック" panose="020B0600070205080204" pitchFamily="50" charset="-128"/>
                <a:ea typeface="ＭＳ Ｐゴシック" panose="020B0600070205080204" pitchFamily="50" charset="-128"/>
                <a:cs typeface="Cordia New" panose="020B0304020202020204" pitchFamily="34" charset="-34"/>
              </a:rPr>
              <a:t>4.1.1 The  data shall be available </a:t>
            </a:r>
            <a:r>
              <a:rPr lang="en-US" sz="1600" dirty="0">
                <a:solidFill>
                  <a:srgbClr val="00B050"/>
                </a:solidFill>
                <a:effectLst/>
                <a:latin typeface="ＭＳ Ｐゴシック" panose="020B0600070205080204" pitchFamily="50" charset="-128"/>
                <a:ea typeface="ＭＳ Ｐゴシック" panose="020B0600070205080204" pitchFamily="50" charset="-128"/>
                <a:cs typeface="Cordia New" panose="020B0304020202020204" pitchFamily="34" charset="-34"/>
              </a:rPr>
              <a:t>for the single defined period </a:t>
            </a:r>
            <a:r>
              <a:rPr lang="en-US" sz="1600" strike="dblStrike" dirty="0">
                <a:solidFill>
                  <a:srgbClr val="00B050"/>
                </a:solidFill>
                <a:effectLst/>
                <a:latin typeface="ＭＳ Ｐゴシック" panose="020B0600070205080204" pitchFamily="50" charset="-128"/>
                <a:ea typeface="ＭＳ Ｐゴシック" panose="020B0600070205080204" pitchFamily="50" charset="-128"/>
                <a:cs typeface="Cordia New" panose="020B0304020202020204" pitchFamily="34" charset="-34"/>
              </a:rPr>
              <a:t>at least [6] months</a:t>
            </a:r>
            <a:r>
              <a:rPr lang="en-US" sz="1600" dirty="0">
                <a:solidFill>
                  <a:srgbClr val="FF0000"/>
                </a:solidFill>
                <a:effectLst/>
                <a:latin typeface="ＭＳ Ｐゴシック" panose="020B0600070205080204" pitchFamily="50" charset="-128"/>
                <a:ea typeface="ＭＳ Ｐゴシック" panose="020B0600070205080204" pitchFamily="50" charset="-128"/>
                <a:cs typeface="Cordia New" panose="020B0304020202020204" pitchFamily="34" charset="-34"/>
              </a:rPr>
              <a:t>, regardless the requirements of national and regional law. </a:t>
            </a:r>
            <a:r>
              <a:rPr lang="en-US" sz="1600" dirty="0">
                <a:solidFill>
                  <a:srgbClr val="00B050"/>
                </a:solidFill>
                <a:effectLst/>
                <a:latin typeface="ＭＳ Ｐゴシック" panose="020B0600070205080204" pitchFamily="50" charset="-128"/>
                <a:ea typeface="ＭＳ Ｐゴシック" panose="020B0600070205080204" pitchFamily="50" charset="-128"/>
                <a:cs typeface="Cordia New" panose="020B0304020202020204" pitchFamily="34" charset="-34"/>
              </a:rPr>
              <a:t>The period shall be defined by the ADS regulation. </a:t>
            </a:r>
            <a:r>
              <a:rPr lang="en-US" sz="1600" dirty="0">
                <a:solidFill>
                  <a:srgbClr val="FF0000"/>
                </a:solidFill>
                <a:effectLst/>
                <a:latin typeface="ＭＳ Ｐゴシック" panose="020B0600070205080204" pitchFamily="50" charset="-128"/>
                <a:ea typeface="ＭＳ Ｐゴシック" panose="020B0600070205080204" pitchFamily="50" charset="-128"/>
                <a:cs typeface="Cordia New" panose="020B0304020202020204" pitchFamily="34" charset="-34"/>
              </a:rPr>
              <a:t>(Remarks: technical feasibility of storage capacity, off board transmission reliability, etc. need to be further studied</a:t>
            </a:r>
            <a:r>
              <a:rPr lang="en-US" sz="1600" dirty="0">
                <a:solidFill>
                  <a:srgbClr val="00B050"/>
                </a:solidFill>
                <a:effectLst/>
                <a:latin typeface="ＭＳ Ｐゴシック" panose="020B0600070205080204" pitchFamily="50" charset="-128"/>
                <a:ea typeface="ＭＳ Ｐゴシック" panose="020B0600070205080204" pitchFamily="50" charset="-128"/>
                <a:cs typeface="Cordia New" panose="020B0304020202020204" pitchFamily="34" charset="-34"/>
              </a:rPr>
              <a:t> based on the defined period</a:t>
            </a:r>
            <a:r>
              <a:rPr lang="en-US" sz="1600" dirty="0">
                <a:solidFill>
                  <a:srgbClr val="FF0000"/>
                </a:solidFill>
                <a:effectLst/>
                <a:latin typeface="ＭＳ Ｐゴシック" panose="020B0600070205080204" pitchFamily="50" charset="-128"/>
                <a:ea typeface="ＭＳ Ｐゴシック" panose="020B0600070205080204" pitchFamily="50" charset="-128"/>
                <a:cs typeface="Cordia New" panose="020B0304020202020204" pitchFamily="34" charset="-34"/>
              </a:rPr>
              <a:t>.) </a:t>
            </a:r>
          </a:p>
          <a:p>
            <a:pPr lvl="2"/>
            <a:r>
              <a:rPr lang="en-US" sz="1600" dirty="0">
                <a:solidFill>
                  <a:srgbClr val="FF0000"/>
                </a:solidFill>
                <a:effectLst/>
                <a:latin typeface="ＭＳ Ｐゴシック" panose="020B0600070205080204" pitchFamily="50" charset="-128"/>
                <a:ea typeface="ＭＳ Ｐゴシック" panose="020B0600070205080204" pitchFamily="50" charset="-128"/>
                <a:cs typeface="Cordia New" panose="020B0304020202020204" pitchFamily="34" charset="-34"/>
              </a:rPr>
              <a:t>4.1.2. Once the storage limits of the DSSAD are achieved, existing data shall only be overwritten following a first in first out procedure with the principle of respecting the relevant requirements for data availability.</a:t>
            </a:r>
          </a:p>
          <a:p>
            <a:pPr lvl="2"/>
            <a:endParaRPr lang="de-DE" sz="1600" dirty="0">
              <a:latin typeface="+mn-lt"/>
            </a:endParaRPr>
          </a:p>
        </p:txBody>
      </p:sp>
    </p:spTree>
    <p:extLst>
      <p:ext uri="{BB962C8B-B14F-4D97-AF65-F5344CB8AC3E}">
        <p14:creationId xmlns:p14="http://schemas.microsoft.com/office/powerpoint/2010/main" val="2563536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0477FA-51F3-A8F9-6E98-C3FF764B0526}"/>
              </a:ext>
            </a:extLst>
          </p:cNvPr>
          <p:cNvSpPr>
            <a:spLocks noGrp="1"/>
          </p:cNvSpPr>
          <p:nvPr>
            <p:ph type="title"/>
          </p:nvPr>
        </p:nvSpPr>
        <p:spPr/>
        <p:txBody>
          <a:bodyPr/>
          <a:lstStyle/>
          <a:p>
            <a:r>
              <a:rPr lang="en-US" sz="2400" b="1" u="sng" dirty="0">
                <a:latin typeface="+mj-lt"/>
              </a:rPr>
              <a:t>OICA proposal of Data retention period requirements</a:t>
            </a:r>
            <a:endParaRPr lang="de-DE" sz="2400" dirty="0"/>
          </a:p>
        </p:txBody>
      </p:sp>
      <p:sp>
        <p:nvSpPr>
          <p:cNvPr id="3" name="Inhaltsplatzhalter 2">
            <a:extLst>
              <a:ext uri="{FF2B5EF4-FFF2-40B4-BE49-F238E27FC236}">
                <a16:creationId xmlns:a16="http://schemas.microsoft.com/office/drawing/2014/main" id="{F96C498C-88A7-F6ED-BA00-3C78BF4CD67F}"/>
              </a:ext>
            </a:extLst>
          </p:cNvPr>
          <p:cNvSpPr>
            <a:spLocks noGrp="1"/>
          </p:cNvSpPr>
          <p:nvPr>
            <p:ph idx="1"/>
          </p:nvPr>
        </p:nvSpPr>
        <p:spPr/>
        <p:txBody>
          <a:bodyPr/>
          <a:lstStyle/>
          <a:p>
            <a:pPr>
              <a:buFont typeface="+mj-lt"/>
              <a:buAutoNum type="arabicPeriod" startAt="3"/>
            </a:pPr>
            <a:r>
              <a:rPr lang="de-DE" sz="1600" dirty="0" err="1">
                <a:latin typeface="+mn-lt"/>
              </a:rPr>
              <a:t>Justification</a:t>
            </a:r>
            <a:endParaRPr lang="de-DE" sz="1600" dirty="0">
              <a:latin typeface="+mn-lt"/>
            </a:endParaRPr>
          </a:p>
          <a:p>
            <a:pPr marL="800100" lvl="1" indent="-342900">
              <a:buFont typeface="Arial" panose="020B0604020202020204" pitchFamily="34" charset="0"/>
              <a:buChar char="•"/>
            </a:pPr>
            <a:r>
              <a:rPr lang="en-US" sz="1600" dirty="0">
                <a:latin typeface="+mn-lt"/>
                <a:ea typeface="ＭＳ Ｐゴシック" panose="020B0600070205080204" pitchFamily="50" charset="-128"/>
              </a:rPr>
              <a:t>To design a system for meeting the requirement of 3.1, data retention period needs to be defined. </a:t>
            </a:r>
          </a:p>
          <a:p>
            <a:pPr marL="800100" lvl="1" indent="-342900">
              <a:buFont typeface="Arial" panose="020B0604020202020204" pitchFamily="34" charset="0"/>
              <a:buChar char="•"/>
            </a:pPr>
            <a:r>
              <a:rPr lang="en-US" sz="1600" dirty="0">
                <a:latin typeface="+mn-lt"/>
                <a:ea typeface="ＭＳ Ｐゴシック" panose="020B0600070205080204" pitchFamily="50" charset="-128"/>
              </a:rPr>
              <a:t>UN R 157 foot note on 8.4.3.3 said “Note: based on a recent quantitative study of a Contracting Party, GRVA is considering that the text specifies several timestamps specifications of 2500 timestamps to correspond with a period of 6 months of use.”</a:t>
            </a:r>
          </a:p>
          <a:p>
            <a:pPr marL="800100" lvl="1" indent="-342900">
              <a:buFont typeface="Arial" panose="020B0604020202020204" pitchFamily="34" charset="0"/>
              <a:buChar char="•"/>
            </a:pPr>
            <a:r>
              <a:rPr lang="en-US" sz="1600" dirty="0">
                <a:latin typeface="+mn-lt"/>
                <a:ea typeface="ＭＳ Ｐゴシック" panose="020B0600070205080204" pitchFamily="50" charset="-128"/>
              </a:rPr>
              <a:t>At the same time, mainly due to the addition of time series data, feasibility of on and off board storage device is required once data elements and parameters are defined.</a:t>
            </a:r>
          </a:p>
          <a:p>
            <a:pPr marL="914400" lvl="1" indent="-514350">
              <a:buFont typeface="+mj-lt"/>
              <a:buAutoNum type="arabicPeriod"/>
            </a:pPr>
            <a:endParaRPr lang="de-DE" dirty="0"/>
          </a:p>
        </p:txBody>
      </p:sp>
    </p:spTree>
    <p:extLst>
      <p:ext uri="{BB962C8B-B14F-4D97-AF65-F5344CB8AC3E}">
        <p14:creationId xmlns:p14="http://schemas.microsoft.com/office/powerpoint/2010/main" val="3471113216"/>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8" ma:contentTypeDescription="Create a new document." ma:contentTypeScope="" ma:versionID="e62f3c52afbfb087cbf0486b24bccade">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0897c4342d1b21160e8184e77b1557a4"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985ec44e-1bab-4c0b-9df0-6ba128686fc9" xsi:nil="true"/>
    <lcf76f155ced4ddcb4097134ff3c332f xmlns="acccb6d4-dbe5-46d2-b4d3-5733603d8cc6">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FC98444-D806-4095-A18F-232C5523F0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D03B0C0-75D6-405C-ADF3-EC8DCE9B1D4F}">
  <ds:schemaRefs>
    <ds:schemaRef ds:uri="http://schemas.microsoft.com/sharepoint/v3/contenttype/forms"/>
  </ds:schemaRefs>
</ds:datastoreItem>
</file>

<file path=customXml/itemProps3.xml><?xml version="1.0" encoding="utf-8"?>
<ds:datastoreItem xmlns:ds="http://schemas.openxmlformats.org/officeDocument/2006/customXml" ds:itemID="{CC2DD80E-BCDA-4DB7-8778-CA9C5429AEBF}">
  <ds:schemaRefs>
    <ds:schemaRef ds:uri="3daed8bb-7431-419c-9121-9a00c47eceda"/>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b9a5ab0f-0f29-4b36-b1b2-3a21ab8b560f"/>
    <ds:schemaRef ds:uri="http://schemas.microsoft.com/office/2006/metadata/properties"/>
    <ds:schemaRef ds:uri="http://www.w3.org/XML/1998/namespace"/>
    <ds:schemaRef ds:uri="985ec44e-1bab-4c0b-9df0-6ba128686fc9"/>
    <ds:schemaRef ds:uri="acccb6d4-dbe5-46d2-b4d3-5733603d8cc6"/>
  </ds:schemaRefs>
</ds:datastoreItem>
</file>

<file path=docMetadata/LabelInfo.xml><?xml version="1.0" encoding="utf-8"?>
<clbl:labelList xmlns:clbl="http://schemas.microsoft.com/office/2020/mipLabelMetadata">
  <clbl:label id="{b1c9b508-7c6e-42bd-bedf-808292653d6c}" enabled="1" method="Standard" siteId="{2882be50-2012-4d88-ac86-544124e120c8}" removed="0"/>
</clbl:labelList>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0</TotalTime>
  <Words>348</Words>
  <Application>Microsoft Office PowerPoint</Application>
  <PresentationFormat>Breitbild</PresentationFormat>
  <Paragraphs>19</Paragraphs>
  <Slides>3</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vt:i4>
      </vt:variant>
    </vt:vector>
  </HeadingPairs>
  <TitlesOfParts>
    <vt:vector size="10" baseType="lpstr">
      <vt:lpstr>ＭＳ Ｐゴシック</vt:lpstr>
      <vt:lpstr>Arial</vt:lpstr>
      <vt:lpstr>Calibri</vt:lpstr>
      <vt:lpstr>Courier New</vt:lpstr>
      <vt:lpstr>Roboto</vt:lpstr>
      <vt:lpstr>Wingdings</vt:lpstr>
      <vt:lpstr>Masque présentation OICA</vt:lpstr>
      <vt:lpstr>OICA proposal of Data retention period requirements</vt:lpstr>
      <vt:lpstr>OICA proposal of Data retention period requirements</vt:lpstr>
      <vt:lpstr>OICA proposal of Data retention period requirements</vt:lpstr>
    </vt:vector>
  </TitlesOfParts>
  <Company>Volkswagen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OICA CLUSTER ITS</dc:title>
  <dc:creator>Luehmann, Jan (ETB/6)</dc:creator>
  <cp:lastModifiedBy>Bassan, David, Dr.rer.nat. (I/ET-B2)</cp:lastModifiedBy>
  <cp:revision>125</cp:revision>
  <dcterms:created xsi:type="dcterms:W3CDTF">2021-12-07T12:42:05Z</dcterms:created>
  <dcterms:modified xsi:type="dcterms:W3CDTF">2025-01-08T14:22:03Z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0x010100BE41C5D1395BD64A92AF35F3673BA70B</vt:lpwstr>
  </property>
  <property fmtid="{D5CDD505-2E9C-101B-9397-08002B2CF9AE}" pid="3" name="LegalHoldTag">
    <vt:lpwstr/>
  </property>
  <property fmtid="{D5CDD505-2E9C-101B-9397-08002B2CF9AE}" pid="4" name="RevIMBCS">
    <vt:lpwstr>1;#0.1 Initial category|0239cc7a-0c96-48a8-9e0e-a383e362571c</vt:lpwstr>
  </property>
  <property fmtid="{D5CDD505-2E9C-101B-9397-08002B2CF9AE}" pid="5" name="TriggerFlowInfo">
    <vt:lpwstr/>
  </property>
  <property fmtid="{D5CDD505-2E9C-101B-9397-08002B2CF9AE}" pid="6" name="MediaServiceImageTags">
    <vt:lpwstr/>
  </property>
  <property fmtid="{D5CDD505-2E9C-101B-9397-08002B2CF9AE}" pid="7" name="gba66df640194346a5267c50f24d4797">
    <vt:lpwstr/>
  </property>
  <property fmtid="{D5CDD505-2E9C-101B-9397-08002B2CF9AE}" pid="8" name="Office_x0020_of_x0020_Origin">
    <vt:lpwstr/>
  </property>
  <property fmtid="{D5CDD505-2E9C-101B-9397-08002B2CF9AE}" pid="9" name="Office of Origin">
    <vt:lpwstr/>
  </property>
  <property fmtid="{D5CDD505-2E9C-101B-9397-08002B2CF9AE}" pid="10" name="MSIP_Label_b1c9b508-7c6e-42bd-bedf-808292653d6c_Enabled">
    <vt:lpwstr>true</vt:lpwstr>
  </property>
  <property fmtid="{D5CDD505-2E9C-101B-9397-08002B2CF9AE}" pid="11" name="MSIP_Label_b1c9b508-7c6e-42bd-bedf-808292653d6c_SetDate">
    <vt:lpwstr>2023-11-09T13:22:02Z</vt:lpwstr>
  </property>
  <property fmtid="{D5CDD505-2E9C-101B-9397-08002B2CF9AE}" pid="12" name="MSIP_Label_b1c9b508-7c6e-42bd-bedf-808292653d6c_Method">
    <vt:lpwstr>Standard</vt:lpwstr>
  </property>
  <property fmtid="{D5CDD505-2E9C-101B-9397-08002B2CF9AE}" pid="13" name="MSIP_Label_b1c9b508-7c6e-42bd-bedf-808292653d6c_Name">
    <vt:lpwstr>b1c9b508-7c6e-42bd-bedf-808292653d6c</vt:lpwstr>
  </property>
  <property fmtid="{D5CDD505-2E9C-101B-9397-08002B2CF9AE}" pid="14" name="MSIP_Label_b1c9b508-7c6e-42bd-bedf-808292653d6c_SiteId">
    <vt:lpwstr>2882be50-2012-4d88-ac86-544124e120c8</vt:lpwstr>
  </property>
  <property fmtid="{D5CDD505-2E9C-101B-9397-08002B2CF9AE}" pid="15" name="MSIP_Label_b1c9b508-7c6e-42bd-bedf-808292653d6c_ActionId">
    <vt:lpwstr>a775a6a3-b920-446b-beed-6b9f30da408f</vt:lpwstr>
  </property>
  <property fmtid="{D5CDD505-2E9C-101B-9397-08002B2CF9AE}" pid="16" name="MSIP_Label_b1c9b508-7c6e-42bd-bedf-808292653d6c_ContentBits">
    <vt:lpwstr>3</vt:lpwstr>
  </property>
</Properties>
</file>