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64" r:id="rId5"/>
    <p:sldId id="282" r:id="rId6"/>
    <p:sldId id="283" r:id="rId7"/>
    <p:sldId id="279" r:id="rId8"/>
    <p:sldId id="276" r:id="rId9"/>
    <p:sldId id="266" r:id="rId10"/>
    <p:sldId id="277" r:id="rId11"/>
    <p:sldId id="268" r:id="rId12"/>
    <p:sldId id="278" r:id="rId13"/>
    <p:sldId id="291" r:id="rId14"/>
    <p:sldId id="286" r:id="rId15"/>
    <p:sldId id="285" r:id="rId16"/>
    <p:sldId id="288" r:id="rId17"/>
    <p:sldId id="289" r:id="rId18"/>
    <p:sldId id="290" r:id="rId19"/>
    <p:sldId id="28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64"/>
            <p14:sldId id="282"/>
            <p14:sldId id="283"/>
            <p14:sldId id="279"/>
            <p14:sldId id="276"/>
            <p14:sldId id="266"/>
            <p14:sldId id="277"/>
            <p14:sldId id="268"/>
            <p14:sldId id="278"/>
            <p14:sldId id="291"/>
            <p14:sldId id="286"/>
            <p14:sldId id="285"/>
            <p14:sldId id="288"/>
            <p14:sldId id="289"/>
            <p14:sldId id="290"/>
            <p14:sldId id="280"/>
          </p14:sldIdLst>
        </p14:section>
        <p14:section name="Crystal elements" id="{81DB1B52-9E15-416A-AE28-3B3BE380273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A721035-4B3E-B8D7-9ACF-A2FAE04A039C}" name="Robbie Wilmot" initials="RW" userId="S::Robbie.Wilmot@dft.gov.uk::e0331d86-4fff-4ba3-81be-9935ce780f51" providerId="AD"/>
  <p188:author id="{B8DBDBFE-24FF-DAB8-2CE0-DB012CC52978}" name="Douglas Hannah" initials="DH" userId="S::Douglas.Hannah@dft.gov.uk::e9267bac-9433-4fab-8e98-c4001658069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CC00"/>
    <a:srgbClr val="FF7C80"/>
    <a:srgbClr val="FFCCFF"/>
    <a:srgbClr val="99FFCC"/>
    <a:srgbClr val="CCFF66"/>
    <a:srgbClr val="FFFF66"/>
    <a:srgbClr val="FFCC66"/>
    <a:srgbClr val="FF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B9A62A-D24B-42E5-B93A-51E49E9E378E}" v="1" dt="2025-01-07T15:49:44.6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bie Wilmot" userId="S::robbie.wilmot@dft.gov.uk::e0331d86-4fff-4ba3-81be-9935ce780f51" providerId="AD" clId="Web-{2952A491-3321-FDB5-AD35-C7F38468ABCE}"/>
    <pc:docChg chg="modSld">
      <pc:chgData name="Robbie Wilmot" userId="S::robbie.wilmot@dft.gov.uk::e0331d86-4fff-4ba3-81be-9935ce780f51" providerId="AD" clId="Web-{2952A491-3321-FDB5-AD35-C7F38468ABCE}" dt="2024-12-20T15:21:04.737" v="48" actId="20577"/>
      <pc:docMkLst>
        <pc:docMk/>
      </pc:docMkLst>
      <pc:sldChg chg="modSp">
        <pc:chgData name="Robbie Wilmot" userId="S::robbie.wilmot@dft.gov.uk::e0331d86-4fff-4ba3-81be-9935ce780f51" providerId="AD" clId="Web-{2952A491-3321-FDB5-AD35-C7F38468ABCE}" dt="2024-12-20T15:21:04.737" v="48" actId="20577"/>
        <pc:sldMkLst>
          <pc:docMk/>
          <pc:sldMk cId="3619528768" sldId="264"/>
        </pc:sldMkLst>
        <pc:spChg chg="mod">
          <ac:chgData name="Robbie Wilmot" userId="S::robbie.wilmot@dft.gov.uk::e0331d86-4fff-4ba3-81be-9935ce780f51" providerId="AD" clId="Web-{2952A491-3321-FDB5-AD35-C7F38468ABCE}" dt="2024-12-20T15:21:04.737" v="48" actId="20577"/>
          <ac:spMkLst>
            <pc:docMk/>
            <pc:sldMk cId="3619528768" sldId="264"/>
            <ac:spMk id="4" creationId="{5C815641-CEE3-4F49-8EA4-4CBF9A74A136}"/>
          </ac:spMkLst>
        </pc:spChg>
      </pc:sldChg>
    </pc:docChg>
  </pc:docChgLst>
  <pc:docChgLst>
    <pc:chgData name="Robbie Wilmot" userId="S::robbie.wilmot@dft.gov.uk::e0331d86-4fff-4ba3-81be-9935ce780f51" providerId="AD" clId="Web-{0B021322-065D-A643-E486-CBFB30B9C6D4}"/>
    <pc:docChg chg="modSld">
      <pc:chgData name="Robbie Wilmot" userId="S::robbie.wilmot@dft.gov.uk::e0331d86-4fff-4ba3-81be-9935ce780f51" providerId="AD" clId="Web-{0B021322-065D-A643-E486-CBFB30B9C6D4}" dt="2024-12-20T15:13:29.741" v="8"/>
      <pc:docMkLst>
        <pc:docMk/>
      </pc:docMkLst>
      <pc:sldChg chg="modSp">
        <pc:chgData name="Robbie Wilmot" userId="S::robbie.wilmot@dft.gov.uk::e0331d86-4fff-4ba3-81be-9935ce780f51" providerId="AD" clId="Web-{0B021322-065D-A643-E486-CBFB30B9C6D4}" dt="2024-12-20T15:12:41.396" v="5" actId="20577"/>
        <pc:sldMkLst>
          <pc:docMk/>
          <pc:sldMk cId="3619528768" sldId="264"/>
        </pc:sldMkLst>
        <pc:spChg chg="mod">
          <ac:chgData name="Robbie Wilmot" userId="S::robbie.wilmot@dft.gov.uk::e0331d86-4fff-4ba3-81be-9935ce780f51" providerId="AD" clId="Web-{0B021322-065D-A643-E486-CBFB30B9C6D4}" dt="2024-12-20T15:12:41.396" v="5" actId="20577"/>
          <ac:spMkLst>
            <pc:docMk/>
            <pc:sldMk cId="3619528768" sldId="264"/>
            <ac:spMk id="2" creationId="{B33FEE24-EEF7-47BE-8FB3-F0A46B00E6AD}"/>
          </ac:spMkLst>
        </pc:spChg>
        <pc:spChg chg="mod">
          <ac:chgData name="Robbie Wilmot" userId="S::robbie.wilmot@dft.gov.uk::e0331d86-4fff-4ba3-81be-9935ce780f51" providerId="AD" clId="Web-{0B021322-065D-A643-E486-CBFB30B9C6D4}" dt="2024-12-20T15:12:35.630" v="4" actId="20577"/>
          <ac:spMkLst>
            <pc:docMk/>
            <pc:sldMk cId="3619528768" sldId="264"/>
            <ac:spMk id="4" creationId="{5C815641-CEE3-4F49-8EA4-4CBF9A74A136}"/>
          </ac:spMkLst>
        </pc:spChg>
      </pc:sldChg>
      <pc:sldChg chg="modNotes">
        <pc:chgData name="Robbie Wilmot" userId="S::robbie.wilmot@dft.gov.uk::e0331d86-4fff-4ba3-81be-9935ce780f51" providerId="AD" clId="Web-{0B021322-065D-A643-E486-CBFB30B9C6D4}" dt="2024-12-20T15:13:29.741" v="8"/>
        <pc:sldMkLst>
          <pc:docMk/>
          <pc:sldMk cId="3155641616" sldId="288"/>
        </pc:sldMkLst>
      </pc:sldChg>
    </pc:docChg>
  </pc:docChgLst>
  <pc:docChgLst>
    <pc:chgData name="Robbie Wilmot" userId="S::robbie.wilmot@dft.gov.uk::e0331d86-4fff-4ba3-81be-9935ce780f51" providerId="AD" clId="Web-{0CA25108-1799-6BE2-B831-80D795E0A3BA}"/>
    <pc:docChg chg="modSld">
      <pc:chgData name="Robbie Wilmot" userId="S::robbie.wilmot@dft.gov.uk::e0331d86-4fff-4ba3-81be-9935ce780f51" providerId="AD" clId="Web-{0CA25108-1799-6BE2-B831-80D795E0A3BA}" dt="2024-11-15T17:02:46.744" v="0"/>
      <pc:docMkLst>
        <pc:docMk/>
      </pc:docMkLst>
      <pc:sldChg chg="modNotes">
        <pc:chgData name="Robbie Wilmot" userId="S::robbie.wilmot@dft.gov.uk::e0331d86-4fff-4ba3-81be-9935ce780f51" providerId="AD" clId="Web-{0CA25108-1799-6BE2-B831-80D795E0A3BA}" dt="2024-11-15T17:02:46.744" v="0"/>
        <pc:sldMkLst>
          <pc:docMk/>
          <pc:sldMk cId="2447201562" sldId="286"/>
        </pc:sldMkLst>
      </pc:sldChg>
    </pc:docChg>
  </pc:docChgLst>
  <pc:docChgLst>
    <pc:chgData name="Douglas Hannah" userId="e9267bac-9433-4fab-8e98-c4001658069c" providerId="ADAL" clId="{4FCFD684-E3A3-4D58-9334-B44E9A3B75E5}"/>
    <pc:docChg chg="undo redo custSel modSld">
      <pc:chgData name="Douglas Hannah" userId="e9267bac-9433-4fab-8e98-c4001658069c" providerId="ADAL" clId="{4FCFD684-E3A3-4D58-9334-B44E9A3B75E5}" dt="2024-11-17T19:18:14.498" v="706" actId="20577"/>
      <pc:docMkLst>
        <pc:docMk/>
      </pc:docMkLst>
      <pc:sldChg chg="modSp mod">
        <pc:chgData name="Douglas Hannah" userId="e9267bac-9433-4fab-8e98-c4001658069c" providerId="ADAL" clId="{4FCFD684-E3A3-4D58-9334-B44E9A3B75E5}" dt="2024-11-04T18:13:49.312" v="50" actId="20577"/>
        <pc:sldMkLst>
          <pc:docMk/>
          <pc:sldMk cId="3990135045" sldId="279"/>
        </pc:sldMkLst>
        <pc:spChg chg="mod">
          <ac:chgData name="Douglas Hannah" userId="e9267bac-9433-4fab-8e98-c4001658069c" providerId="ADAL" clId="{4FCFD684-E3A3-4D58-9334-B44E9A3B75E5}" dt="2024-11-04T18:13:49.312" v="50" actId="20577"/>
          <ac:spMkLst>
            <pc:docMk/>
            <pc:sldMk cId="3990135045" sldId="279"/>
            <ac:spMk id="3" creationId="{DD2BAAE5-0095-33D9-191C-F94F4A0E454B}"/>
          </ac:spMkLst>
        </pc:spChg>
      </pc:sldChg>
      <pc:sldChg chg="modSp mod">
        <pc:chgData name="Douglas Hannah" userId="e9267bac-9433-4fab-8e98-c4001658069c" providerId="ADAL" clId="{4FCFD684-E3A3-4D58-9334-B44E9A3B75E5}" dt="2024-11-04T18:27:38.282" v="146" actId="20577"/>
        <pc:sldMkLst>
          <pc:docMk/>
          <pc:sldMk cId="3434465027" sldId="280"/>
        </pc:sldMkLst>
        <pc:spChg chg="mod">
          <ac:chgData name="Douglas Hannah" userId="e9267bac-9433-4fab-8e98-c4001658069c" providerId="ADAL" clId="{4FCFD684-E3A3-4D58-9334-B44E9A3B75E5}" dt="2024-11-04T18:27:38.282" v="146" actId="20577"/>
          <ac:spMkLst>
            <pc:docMk/>
            <pc:sldMk cId="3434465027" sldId="280"/>
            <ac:spMk id="6" creationId="{7B471069-98EA-D542-79B8-AEFFC20AA018}"/>
          </ac:spMkLst>
        </pc:spChg>
      </pc:sldChg>
      <pc:sldChg chg="modSp mod modCm">
        <pc:chgData name="Douglas Hannah" userId="e9267bac-9433-4fab-8e98-c4001658069c" providerId="ADAL" clId="{4FCFD684-E3A3-4D58-9334-B44E9A3B75E5}" dt="2024-11-17T19:18:14.498" v="706" actId="20577"/>
        <pc:sldMkLst>
          <pc:docMk/>
          <pc:sldMk cId="4279103225" sldId="282"/>
        </pc:sldMkLst>
        <pc:spChg chg="mod">
          <ac:chgData name="Douglas Hannah" userId="e9267bac-9433-4fab-8e98-c4001658069c" providerId="ADAL" clId="{4FCFD684-E3A3-4D58-9334-B44E9A3B75E5}" dt="2024-11-17T19:18:14.498" v="706" actId="20577"/>
          <ac:spMkLst>
            <pc:docMk/>
            <pc:sldMk cId="4279103225" sldId="282"/>
            <ac:spMk id="3" creationId="{4D4BF6A4-05A7-9004-6249-903360EDB95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ouglas Hannah" userId="e9267bac-9433-4fab-8e98-c4001658069c" providerId="ADAL" clId="{4FCFD684-E3A3-4D58-9334-B44E9A3B75E5}" dt="2024-11-15T16:54:01.925" v="703" actId="20577"/>
              <pc2:cmMkLst xmlns:pc2="http://schemas.microsoft.com/office/powerpoint/2019/9/main/command">
                <pc:docMk/>
                <pc:sldMk cId="4279103225" sldId="282"/>
                <pc2:cmMk id="{97F2ABBD-F828-4F9D-A124-8138BA5FF2AF}"/>
              </pc2:cmMkLst>
            </pc226:cmChg>
          </p:ext>
        </pc:extLst>
      </pc:sldChg>
      <pc:sldChg chg="modSp mod">
        <pc:chgData name="Douglas Hannah" userId="e9267bac-9433-4fab-8e98-c4001658069c" providerId="ADAL" clId="{4FCFD684-E3A3-4D58-9334-B44E9A3B75E5}" dt="2024-11-15T16:48:28.654" v="698" actId="20577"/>
        <pc:sldMkLst>
          <pc:docMk/>
          <pc:sldMk cId="3827210614" sldId="283"/>
        </pc:sldMkLst>
        <pc:spChg chg="mod">
          <ac:chgData name="Douglas Hannah" userId="e9267bac-9433-4fab-8e98-c4001658069c" providerId="ADAL" clId="{4FCFD684-E3A3-4D58-9334-B44E9A3B75E5}" dt="2024-11-15T16:48:28.654" v="698" actId="20577"/>
          <ac:spMkLst>
            <pc:docMk/>
            <pc:sldMk cId="3827210614" sldId="283"/>
            <ac:spMk id="3" creationId="{BF1A25B5-D028-55FA-FC98-6706CAD3F48F}"/>
          </ac:spMkLst>
        </pc:spChg>
      </pc:sldChg>
    </pc:docChg>
  </pc:docChgLst>
  <pc:docChgLst>
    <pc:chgData clId="Web-{2952A491-3321-FDB5-AD35-C7F38468ABCE}"/>
    <pc:docChg chg="modSld">
      <pc:chgData name="" userId="" providerId="" clId="Web-{2952A491-3321-FDB5-AD35-C7F38468ABCE}" dt="2024-12-20T15:20:17.046" v="10" actId="20577"/>
      <pc:docMkLst>
        <pc:docMk/>
      </pc:docMkLst>
      <pc:sldChg chg="modSp">
        <pc:chgData name="" userId="" providerId="" clId="Web-{2952A491-3321-FDB5-AD35-C7F38468ABCE}" dt="2024-12-20T15:20:17.046" v="10" actId="20577"/>
        <pc:sldMkLst>
          <pc:docMk/>
          <pc:sldMk cId="3619528768" sldId="264"/>
        </pc:sldMkLst>
        <pc:spChg chg="mod">
          <ac:chgData name="" userId="" providerId="" clId="Web-{2952A491-3321-FDB5-AD35-C7F38468ABCE}" dt="2024-12-20T15:20:17.046" v="10" actId="20577"/>
          <ac:spMkLst>
            <pc:docMk/>
            <pc:sldMk cId="3619528768" sldId="264"/>
            <ac:spMk id="4" creationId="{5C815641-CEE3-4F49-8EA4-4CBF9A74A136}"/>
          </ac:spMkLst>
        </pc:spChg>
      </pc:sldChg>
    </pc:docChg>
  </pc:docChgLst>
  <pc:docChgLst>
    <pc:chgData name="Robbie Wilmot" userId="e0331d86-4fff-4ba3-81be-9935ce780f51" providerId="ADAL" clId="{6FBC4A85-EED2-4DE6-AD9D-3DB29C2BE28D}"/>
    <pc:docChg chg="undo custSel addSld delSld modSld sldOrd modSection">
      <pc:chgData name="Robbie Wilmot" userId="e0331d86-4fff-4ba3-81be-9935ce780f51" providerId="ADAL" clId="{6FBC4A85-EED2-4DE6-AD9D-3DB29C2BE28D}" dt="2024-11-15T16:55:57.716" v="17561" actId="1036"/>
      <pc:docMkLst>
        <pc:docMk/>
      </pc:docMkLst>
      <pc:sldChg chg="delSp mod">
        <pc:chgData name="Robbie Wilmot" userId="e0331d86-4fff-4ba3-81be-9935ce780f51" providerId="ADAL" clId="{6FBC4A85-EED2-4DE6-AD9D-3DB29C2BE28D}" dt="2024-10-31T18:12:13.726" v="0" actId="478"/>
        <pc:sldMkLst>
          <pc:docMk/>
          <pc:sldMk cId="3619528768" sldId="264"/>
        </pc:sldMkLst>
        <pc:spChg chg="del">
          <ac:chgData name="Robbie Wilmot" userId="e0331d86-4fff-4ba3-81be-9935ce780f51" providerId="ADAL" clId="{6FBC4A85-EED2-4DE6-AD9D-3DB29C2BE28D}" dt="2024-10-31T18:12:13.726" v="0" actId="478"/>
          <ac:spMkLst>
            <pc:docMk/>
            <pc:sldMk cId="3619528768" sldId="264"/>
            <ac:spMk id="9" creationId="{3824DA5E-C6AA-46F3-B01B-8D0776AF4868}"/>
          </ac:spMkLst>
        </pc:spChg>
      </pc:sldChg>
      <pc:sldChg chg="addSp delSp modSp mod ord modCm">
        <pc:chgData name="Robbie Wilmot" userId="e0331d86-4fff-4ba3-81be-9935ce780f51" providerId="ADAL" clId="{6FBC4A85-EED2-4DE6-AD9D-3DB29C2BE28D}" dt="2024-11-15T15:32:31.473" v="16359" actId="20577"/>
        <pc:sldMkLst>
          <pc:docMk/>
          <pc:sldMk cId="942294477" sldId="266"/>
        </pc:sldMkLst>
        <pc:spChg chg="mod">
          <ac:chgData name="Robbie Wilmot" userId="e0331d86-4fff-4ba3-81be-9935ce780f51" providerId="ADAL" clId="{6FBC4A85-EED2-4DE6-AD9D-3DB29C2BE28D}" dt="2024-11-04T17:54:36.978" v="5718" actId="1076"/>
          <ac:spMkLst>
            <pc:docMk/>
            <pc:sldMk cId="942294477" sldId="266"/>
            <ac:spMk id="2" creationId="{07A58DFF-693A-44F2-97B8-9F82AB57995D}"/>
          </ac:spMkLst>
        </pc:spChg>
        <pc:spChg chg="mod">
          <ac:chgData name="Robbie Wilmot" userId="e0331d86-4fff-4ba3-81be-9935ce780f51" providerId="ADAL" clId="{6FBC4A85-EED2-4DE6-AD9D-3DB29C2BE28D}" dt="2024-11-15T15:32:31.473" v="16359" actId="20577"/>
          <ac:spMkLst>
            <pc:docMk/>
            <pc:sldMk cId="942294477" sldId="266"/>
            <ac:spMk id="3" creationId="{35332214-D229-4B96-98AB-492DE593E27E}"/>
          </ac:spMkLst>
        </pc:spChg>
        <pc:spChg chg="mod">
          <ac:chgData name="Robbie Wilmot" userId="e0331d86-4fff-4ba3-81be-9935ce780f51" providerId="ADAL" clId="{6FBC4A85-EED2-4DE6-AD9D-3DB29C2BE28D}" dt="2024-10-31T18:36:58.719" v="314" actId="1076"/>
          <ac:spMkLst>
            <pc:docMk/>
            <pc:sldMk cId="942294477" sldId="266"/>
            <ac:spMk id="4" creationId="{6E1574F8-F0CC-4EF1-AD23-002FCCCF6925}"/>
          </ac:spMkLst>
        </pc:spChg>
        <pc:spChg chg="add mod">
          <ac:chgData name="Robbie Wilmot" userId="e0331d86-4fff-4ba3-81be-9935ce780f51" providerId="ADAL" clId="{6FBC4A85-EED2-4DE6-AD9D-3DB29C2BE28D}" dt="2024-11-15T15:19:38.423" v="15936" actId="1076"/>
          <ac:spMkLst>
            <pc:docMk/>
            <pc:sldMk cId="942294477" sldId="266"/>
            <ac:spMk id="5" creationId="{47E8DB9E-4412-9E4E-9121-6946F5FA2FC8}"/>
          </ac:spMkLst>
        </pc:spChg>
        <pc:spChg chg="del">
          <ac:chgData name="Robbie Wilmot" userId="e0331d86-4fff-4ba3-81be-9935ce780f51" providerId="ADAL" clId="{6FBC4A85-EED2-4DE6-AD9D-3DB29C2BE28D}" dt="2024-10-31T18:26:02.555" v="99" actId="478"/>
          <ac:spMkLst>
            <pc:docMk/>
            <pc:sldMk cId="942294477" sldId="266"/>
            <ac:spMk id="6" creationId="{7FCC7A5B-3B65-49F4-A3DB-08F08E0B9139}"/>
          </ac:spMkLst>
        </pc:spChg>
        <pc:spChg chg="add mod">
          <ac:chgData name="Robbie Wilmot" userId="e0331d86-4fff-4ba3-81be-9935ce780f51" providerId="ADAL" clId="{6FBC4A85-EED2-4DE6-AD9D-3DB29C2BE28D}" dt="2024-11-15T15:19:38.423" v="15936" actId="1076"/>
          <ac:spMkLst>
            <pc:docMk/>
            <pc:sldMk cId="942294477" sldId="266"/>
            <ac:spMk id="6" creationId="{AB76EA47-E9E2-C23C-63F1-29CC6786331A}"/>
          </ac:spMkLst>
        </pc:spChg>
        <pc:spChg chg="add del mod">
          <ac:chgData name="Robbie Wilmot" userId="e0331d86-4fff-4ba3-81be-9935ce780f51" providerId="ADAL" clId="{6FBC4A85-EED2-4DE6-AD9D-3DB29C2BE28D}" dt="2024-10-31T18:26:12.675" v="123" actId="478"/>
          <ac:spMkLst>
            <pc:docMk/>
            <pc:sldMk cId="942294477" sldId="266"/>
            <ac:spMk id="7" creationId="{014CCBF9-DAA2-F240-3E81-C1C598E0EB39}"/>
          </ac:spMkLst>
        </pc:spChg>
        <pc:picChg chg="add del mod">
          <ac:chgData name="Robbie Wilmot" userId="e0331d86-4fff-4ba3-81be-9935ce780f51" providerId="ADAL" clId="{6FBC4A85-EED2-4DE6-AD9D-3DB29C2BE28D}" dt="2024-11-15T15:10:49.035" v="15551" actId="478"/>
          <ac:picMkLst>
            <pc:docMk/>
            <pc:sldMk cId="942294477" sldId="266"/>
            <ac:picMk id="1025" creationId="{11B43033-316A-8DF6-0C2D-86B3DB6A28AC}"/>
          </ac:picMkLst>
        </pc:picChg>
        <pc:picChg chg="add del mod">
          <ac:chgData name="Robbie Wilmot" userId="e0331d86-4fff-4ba3-81be-9935ce780f51" providerId="ADAL" clId="{6FBC4A85-EED2-4DE6-AD9D-3DB29C2BE28D}" dt="2024-11-15T15:10:49.625" v="15552" actId="478"/>
          <ac:picMkLst>
            <pc:docMk/>
            <pc:sldMk cId="942294477" sldId="266"/>
            <ac:picMk id="1026" creationId="{2C145FD1-1B7C-5214-E20A-5561AB745839}"/>
          </ac:picMkLst>
        </pc:picChg>
        <pc:picChg chg="add mod">
          <ac:chgData name="Robbie Wilmot" userId="e0331d86-4fff-4ba3-81be-9935ce780f51" providerId="ADAL" clId="{6FBC4A85-EED2-4DE6-AD9D-3DB29C2BE28D}" dt="2024-11-15T15:19:38.423" v="15936" actId="1076"/>
          <ac:picMkLst>
            <pc:docMk/>
            <pc:sldMk cId="942294477" sldId="266"/>
            <ac:picMk id="1027" creationId="{D3F0D1DA-CA42-863F-CAAF-64345B88DBB9}"/>
          </ac:picMkLst>
        </pc:picChg>
        <pc:picChg chg="add mod">
          <ac:chgData name="Robbie Wilmot" userId="e0331d86-4fff-4ba3-81be-9935ce780f51" providerId="ADAL" clId="{6FBC4A85-EED2-4DE6-AD9D-3DB29C2BE28D}" dt="2024-11-15T15:19:41.792" v="15937" actId="1076"/>
          <ac:picMkLst>
            <pc:docMk/>
            <pc:sldMk cId="942294477" sldId="266"/>
            <ac:picMk id="1028" creationId="{0EF0A1C1-F984-BCA1-520C-3020F030C0EE}"/>
          </ac:picMkLst>
        </pc:picChg>
        <pc:picChg chg="add mod">
          <ac:chgData name="Robbie Wilmot" userId="e0331d86-4fff-4ba3-81be-9935ce780f51" providerId="ADAL" clId="{6FBC4A85-EED2-4DE6-AD9D-3DB29C2BE28D}" dt="2024-11-15T15:19:43.533" v="15938" actId="1076"/>
          <ac:picMkLst>
            <pc:docMk/>
            <pc:sldMk cId="942294477" sldId="266"/>
            <ac:picMk id="1029" creationId="{6EA10384-3718-02BE-04C6-336F8CDFE10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obbie Wilmot" userId="e0331d86-4fff-4ba3-81be-9935ce780f51" providerId="ADAL" clId="{6FBC4A85-EED2-4DE6-AD9D-3DB29C2BE28D}" dt="2024-11-15T15:32:31.473" v="16359" actId="20577"/>
              <pc2:cmMkLst xmlns:pc2="http://schemas.microsoft.com/office/powerpoint/2019/9/main/command">
                <pc:docMk/>
                <pc:sldMk cId="942294477" sldId="266"/>
                <pc2:cmMk id="{CC31BA96-B1B0-44C7-BCF6-41C3D0396078}"/>
              </pc2:cmMkLst>
            </pc226:cmChg>
          </p:ext>
        </pc:extLst>
      </pc:sldChg>
      <pc:sldChg chg="del">
        <pc:chgData name="Robbie Wilmot" userId="e0331d86-4fff-4ba3-81be-9935ce780f51" providerId="ADAL" clId="{6FBC4A85-EED2-4DE6-AD9D-3DB29C2BE28D}" dt="2024-11-04T09:37:14.937" v="2192" actId="47"/>
        <pc:sldMkLst>
          <pc:docMk/>
          <pc:sldMk cId="4092277582" sldId="267"/>
        </pc:sldMkLst>
      </pc:sldChg>
      <pc:sldChg chg="addSp delSp modSp mod modNotesTx">
        <pc:chgData name="Robbie Wilmot" userId="e0331d86-4fff-4ba3-81be-9935ce780f51" providerId="ADAL" clId="{6FBC4A85-EED2-4DE6-AD9D-3DB29C2BE28D}" dt="2024-11-15T16:04:20.461" v="17292" actId="20577"/>
        <pc:sldMkLst>
          <pc:docMk/>
          <pc:sldMk cId="4250913027" sldId="268"/>
        </pc:sldMkLst>
        <pc:spChg chg="mod">
          <ac:chgData name="Robbie Wilmot" userId="e0331d86-4fff-4ba3-81be-9935ce780f51" providerId="ADAL" clId="{6FBC4A85-EED2-4DE6-AD9D-3DB29C2BE28D}" dt="2024-11-13T16:17:36.182" v="8967" actId="1076"/>
          <ac:spMkLst>
            <pc:docMk/>
            <pc:sldMk cId="4250913027" sldId="268"/>
            <ac:spMk id="2" creationId="{324660D4-7D71-452A-91FD-5B14AA924AB2}"/>
          </ac:spMkLst>
        </pc:spChg>
        <pc:spChg chg="del">
          <ac:chgData name="Robbie Wilmot" userId="e0331d86-4fff-4ba3-81be-9935ce780f51" providerId="ADAL" clId="{6FBC4A85-EED2-4DE6-AD9D-3DB29C2BE28D}" dt="2024-10-31T18:46:16.659" v="554" actId="478"/>
          <ac:spMkLst>
            <pc:docMk/>
            <pc:sldMk cId="4250913027" sldId="268"/>
            <ac:spMk id="3" creationId="{8459907B-DA1E-4DB5-AB2D-8F173DE789CF}"/>
          </ac:spMkLst>
        </pc:spChg>
        <pc:spChg chg="add del mod">
          <ac:chgData name="Robbie Wilmot" userId="e0331d86-4fff-4ba3-81be-9935ce780f51" providerId="ADAL" clId="{6FBC4A85-EED2-4DE6-AD9D-3DB29C2BE28D}" dt="2024-10-31T18:46:20.114" v="555" actId="478"/>
          <ac:spMkLst>
            <pc:docMk/>
            <pc:sldMk cId="4250913027" sldId="268"/>
            <ac:spMk id="6" creationId="{944126BD-042E-DF21-00B1-697FDAD33497}"/>
          </ac:spMkLst>
        </pc:spChg>
        <pc:spChg chg="add mod">
          <ac:chgData name="Robbie Wilmot" userId="e0331d86-4fff-4ba3-81be-9935ce780f51" providerId="ADAL" clId="{6FBC4A85-EED2-4DE6-AD9D-3DB29C2BE28D}" dt="2024-11-15T16:04:20.461" v="17292" actId="20577"/>
          <ac:spMkLst>
            <pc:docMk/>
            <pc:sldMk cId="4250913027" sldId="268"/>
            <ac:spMk id="8" creationId="{DF3EA165-726C-4EBE-53D7-767F8906B827}"/>
          </ac:spMkLst>
        </pc:spChg>
        <pc:graphicFrameChg chg="add mod modGraphic">
          <ac:chgData name="Robbie Wilmot" userId="e0331d86-4fff-4ba3-81be-9935ce780f51" providerId="ADAL" clId="{6FBC4A85-EED2-4DE6-AD9D-3DB29C2BE28D}" dt="2024-11-15T15:32:48.034" v="16367" actId="1035"/>
          <ac:graphicFrameMkLst>
            <pc:docMk/>
            <pc:sldMk cId="4250913027" sldId="268"/>
            <ac:graphicFrameMk id="7" creationId="{5FDC9718-4B64-D175-74F6-B5CCC6EBF3AD}"/>
          </ac:graphicFrameMkLst>
        </pc:graphicFrameChg>
      </pc:sldChg>
      <pc:sldChg chg="addSp delSp modSp del mod ord">
        <pc:chgData name="Robbie Wilmot" userId="e0331d86-4fff-4ba3-81be-9935ce780f51" providerId="ADAL" clId="{6FBC4A85-EED2-4DE6-AD9D-3DB29C2BE28D}" dt="2024-11-15T15:46:42.500" v="17175" actId="47"/>
        <pc:sldMkLst>
          <pc:docMk/>
          <pc:sldMk cId="984637549" sldId="269"/>
        </pc:sldMkLst>
        <pc:spChg chg="add del mod">
          <ac:chgData name="Robbie Wilmot" userId="e0331d86-4fff-4ba3-81be-9935ce780f51" providerId="ADAL" clId="{6FBC4A85-EED2-4DE6-AD9D-3DB29C2BE28D}" dt="2024-11-01T10:36:09.416" v="1581" actId="478"/>
          <ac:spMkLst>
            <pc:docMk/>
            <pc:sldMk cId="984637549" sldId="269"/>
            <ac:spMk id="4" creationId="{CC69F3B7-D4EF-E430-4DEA-26142E2498F2}"/>
          </ac:spMkLst>
        </pc:spChg>
        <pc:spChg chg="mod">
          <ac:chgData name="Robbie Wilmot" userId="e0331d86-4fff-4ba3-81be-9935ce780f51" providerId="ADAL" clId="{6FBC4A85-EED2-4DE6-AD9D-3DB29C2BE28D}" dt="2024-10-31T19:10:20.890" v="1308" actId="20577"/>
          <ac:spMkLst>
            <pc:docMk/>
            <pc:sldMk cId="984637549" sldId="269"/>
            <ac:spMk id="5" creationId="{02399B07-D8B4-4FBD-B35F-EEDE5169D83E}"/>
          </ac:spMkLst>
        </pc:spChg>
        <pc:spChg chg="mod">
          <ac:chgData name="Robbie Wilmot" userId="e0331d86-4fff-4ba3-81be-9935ce780f51" providerId="ADAL" clId="{6FBC4A85-EED2-4DE6-AD9D-3DB29C2BE28D}" dt="2024-11-04T15:05:07.193" v="4652" actId="20577"/>
          <ac:spMkLst>
            <pc:docMk/>
            <pc:sldMk cId="984637549" sldId="269"/>
            <ac:spMk id="6" creationId="{EEA3F2E4-5AFA-49EC-94E9-BA6EFA0FA003}"/>
          </ac:spMkLst>
        </pc:spChg>
        <pc:spChg chg="del">
          <ac:chgData name="Robbie Wilmot" userId="e0331d86-4fff-4ba3-81be-9935ce780f51" providerId="ADAL" clId="{6FBC4A85-EED2-4DE6-AD9D-3DB29C2BE28D}" dt="2024-11-01T10:36:07.161" v="1580" actId="478"/>
          <ac:spMkLst>
            <pc:docMk/>
            <pc:sldMk cId="984637549" sldId="269"/>
            <ac:spMk id="7" creationId="{F494717E-7463-4B7A-80F5-BEA1C40D2CC7}"/>
          </ac:spMkLst>
        </pc:spChg>
        <pc:graphicFrameChg chg="add mod modGraphic">
          <ac:chgData name="Robbie Wilmot" userId="e0331d86-4fff-4ba3-81be-9935ce780f51" providerId="ADAL" clId="{6FBC4A85-EED2-4DE6-AD9D-3DB29C2BE28D}" dt="2024-11-05T17:53:58.579" v="6843" actId="20577"/>
          <ac:graphicFrameMkLst>
            <pc:docMk/>
            <pc:sldMk cId="984637549" sldId="269"/>
            <ac:graphicFrameMk id="8" creationId="{06E8EE5A-F4EE-E1BC-6ECF-3395B4E19B7C}"/>
          </ac:graphicFrameMkLst>
        </pc:graphicFrameChg>
      </pc:sldChg>
      <pc:sldChg chg="del">
        <pc:chgData name="Robbie Wilmot" userId="e0331d86-4fff-4ba3-81be-9935ce780f51" providerId="ADAL" clId="{6FBC4A85-EED2-4DE6-AD9D-3DB29C2BE28D}" dt="2024-10-31T18:12:19.945" v="1" actId="47"/>
        <pc:sldMkLst>
          <pc:docMk/>
          <pc:sldMk cId="2393330179" sldId="273"/>
        </pc:sldMkLst>
      </pc:sldChg>
      <pc:sldChg chg="modSp mod">
        <pc:chgData name="Robbie Wilmot" userId="e0331d86-4fff-4ba3-81be-9935ce780f51" providerId="ADAL" clId="{6FBC4A85-EED2-4DE6-AD9D-3DB29C2BE28D}" dt="2024-11-15T15:07:20.442" v="15313" actId="1076"/>
        <pc:sldMkLst>
          <pc:docMk/>
          <pc:sldMk cId="2832375133" sldId="276"/>
        </pc:sldMkLst>
        <pc:spChg chg="mod">
          <ac:chgData name="Robbie Wilmot" userId="e0331d86-4fff-4ba3-81be-9935ce780f51" providerId="ADAL" clId="{6FBC4A85-EED2-4DE6-AD9D-3DB29C2BE28D}" dt="2024-11-15T15:07:20.442" v="15313" actId="1076"/>
          <ac:spMkLst>
            <pc:docMk/>
            <pc:sldMk cId="2832375133" sldId="276"/>
            <ac:spMk id="4" creationId="{5FD9C746-2BED-46B1-BC3D-E97A701A5B51}"/>
          </ac:spMkLst>
        </pc:spChg>
      </pc:sldChg>
      <pc:sldChg chg="modSp mod">
        <pc:chgData name="Robbie Wilmot" userId="e0331d86-4fff-4ba3-81be-9935ce780f51" providerId="ADAL" clId="{6FBC4A85-EED2-4DE6-AD9D-3DB29C2BE28D}" dt="2024-10-31T18:43:29.910" v="541" actId="20577"/>
        <pc:sldMkLst>
          <pc:docMk/>
          <pc:sldMk cId="3974363893" sldId="277"/>
        </pc:sldMkLst>
        <pc:spChg chg="mod">
          <ac:chgData name="Robbie Wilmot" userId="e0331d86-4fff-4ba3-81be-9935ce780f51" providerId="ADAL" clId="{6FBC4A85-EED2-4DE6-AD9D-3DB29C2BE28D}" dt="2024-10-31T18:43:29.910" v="541" actId="20577"/>
          <ac:spMkLst>
            <pc:docMk/>
            <pc:sldMk cId="3974363893" sldId="277"/>
            <ac:spMk id="3" creationId="{435F37EB-3F45-48D8-9ECF-ED1E2D362536}"/>
          </ac:spMkLst>
        </pc:spChg>
      </pc:sldChg>
      <pc:sldChg chg="modSp new mod">
        <pc:chgData name="Robbie Wilmot" userId="e0331d86-4fff-4ba3-81be-9935ce780f51" providerId="ADAL" clId="{6FBC4A85-EED2-4DE6-AD9D-3DB29C2BE28D}" dt="2024-10-31T19:09:06.960" v="1288" actId="20577"/>
        <pc:sldMkLst>
          <pc:docMk/>
          <pc:sldMk cId="3605089446" sldId="278"/>
        </pc:sldMkLst>
        <pc:spChg chg="mod">
          <ac:chgData name="Robbie Wilmot" userId="e0331d86-4fff-4ba3-81be-9935ce780f51" providerId="ADAL" clId="{6FBC4A85-EED2-4DE6-AD9D-3DB29C2BE28D}" dt="2024-10-31T19:09:06.960" v="1288" actId="20577"/>
          <ac:spMkLst>
            <pc:docMk/>
            <pc:sldMk cId="3605089446" sldId="278"/>
            <ac:spMk id="2" creationId="{12F95A4D-7A33-A938-34BC-A391448FF0C8}"/>
          </ac:spMkLst>
        </pc:spChg>
      </pc:sldChg>
      <pc:sldChg chg="addSp delSp modSp new mod ord">
        <pc:chgData name="Robbie Wilmot" userId="e0331d86-4fff-4ba3-81be-9935ce780f51" providerId="ADAL" clId="{6FBC4A85-EED2-4DE6-AD9D-3DB29C2BE28D}" dt="2024-11-15T15:58:37.529" v="17271" actId="20577"/>
        <pc:sldMkLst>
          <pc:docMk/>
          <pc:sldMk cId="3990135045" sldId="279"/>
        </pc:sldMkLst>
        <pc:spChg chg="mod">
          <ac:chgData name="Robbie Wilmot" userId="e0331d86-4fff-4ba3-81be-9935ce780f51" providerId="ADAL" clId="{6FBC4A85-EED2-4DE6-AD9D-3DB29C2BE28D}" dt="2024-11-15T15:11:44.456" v="15579" actId="20577"/>
          <ac:spMkLst>
            <pc:docMk/>
            <pc:sldMk cId="3990135045" sldId="279"/>
            <ac:spMk id="2" creationId="{FEC37823-FF4E-7758-B75D-76590E32A7E0}"/>
          </ac:spMkLst>
        </pc:spChg>
        <pc:spChg chg="mod">
          <ac:chgData name="Robbie Wilmot" userId="e0331d86-4fff-4ba3-81be-9935ce780f51" providerId="ADAL" clId="{6FBC4A85-EED2-4DE6-AD9D-3DB29C2BE28D}" dt="2024-11-15T15:58:37.529" v="17271" actId="20577"/>
          <ac:spMkLst>
            <pc:docMk/>
            <pc:sldMk cId="3990135045" sldId="279"/>
            <ac:spMk id="3" creationId="{DD2BAAE5-0095-33D9-191C-F94F4A0E454B}"/>
          </ac:spMkLst>
        </pc:spChg>
        <pc:picChg chg="add del mod">
          <ac:chgData name="Robbie Wilmot" userId="e0331d86-4fff-4ba3-81be-9935ce780f51" providerId="ADAL" clId="{6FBC4A85-EED2-4DE6-AD9D-3DB29C2BE28D}" dt="2024-11-04T17:17:25.302" v="5027" actId="478"/>
          <ac:picMkLst>
            <pc:docMk/>
            <pc:sldMk cId="3990135045" sldId="279"/>
            <ac:picMk id="6" creationId="{CB201535-51D6-69C9-7B53-2AFFC8BDC945}"/>
          </ac:picMkLst>
        </pc:picChg>
        <pc:picChg chg="add del mod">
          <ac:chgData name="Robbie Wilmot" userId="e0331d86-4fff-4ba3-81be-9935ce780f51" providerId="ADAL" clId="{6FBC4A85-EED2-4DE6-AD9D-3DB29C2BE28D}" dt="2024-11-04T17:14:58.426" v="5021" actId="478"/>
          <ac:picMkLst>
            <pc:docMk/>
            <pc:sldMk cId="3990135045" sldId="279"/>
            <ac:picMk id="8" creationId="{72076F5C-1D6C-263C-8D51-26EA985D1837}"/>
          </ac:picMkLst>
        </pc:picChg>
        <pc:picChg chg="add del mod">
          <ac:chgData name="Robbie Wilmot" userId="e0331d86-4fff-4ba3-81be-9935ce780f51" providerId="ADAL" clId="{6FBC4A85-EED2-4DE6-AD9D-3DB29C2BE28D}" dt="2024-11-05T09:16:03.646" v="5902" actId="478"/>
          <ac:picMkLst>
            <pc:docMk/>
            <pc:sldMk cId="3990135045" sldId="279"/>
            <ac:picMk id="10" creationId="{8845021A-8D9B-1C67-D466-2A394577CC00}"/>
          </ac:picMkLst>
        </pc:picChg>
        <pc:picChg chg="add del">
          <ac:chgData name="Robbie Wilmot" userId="e0331d86-4fff-4ba3-81be-9935ce780f51" providerId="ADAL" clId="{6FBC4A85-EED2-4DE6-AD9D-3DB29C2BE28D}" dt="2024-11-05T09:17:30.950" v="5904" actId="478"/>
          <ac:picMkLst>
            <pc:docMk/>
            <pc:sldMk cId="3990135045" sldId="279"/>
            <ac:picMk id="12" creationId="{68A06145-5AF3-3947-3D5C-957084C05FFB}"/>
          </ac:picMkLst>
        </pc:picChg>
        <pc:picChg chg="add mod ord">
          <ac:chgData name="Robbie Wilmot" userId="e0331d86-4fff-4ba3-81be-9935ce780f51" providerId="ADAL" clId="{6FBC4A85-EED2-4DE6-AD9D-3DB29C2BE28D}" dt="2024-11-15T15:14:44.951" v="15650" actId="14100"/>
          <ac:picMkLst>
            <pc:docMk/>
            <pc:sldMk cId="3990135045" sldId="279"/>
            <ac:picMk id="14" creationId="{DC8EFC35-95BC-8836-BA77-2EDD7E8FC880}"/>
          </ac:picMkLst>
        </pc:picChg>
        <pc:picChg chg="add del mod">
          <ac:chgData name="Robbie Wilmot" userId="e0331d86-4fff-4ba3-81be-9935ce780f51" providerId="ADAL" clId="{6FBC4A85-EED2-4DE6-AD9D-3DB29C2BE28D}" dt="2024-11-05T09:16:02.775" v="5901" actId="478"/>
          <ac:picMkLst>
            <pc:docMk/>
            <pc:sldMk cId="3990135045" sldId="279"/>
            <ac:picMk id="2049" creationId="{2726F01C-2E82-2931-5A25-6A683061C11C}"/>
          </ac:picMkLst>
        </pc:picChg>
      </pc:sldChg>
      <pc:sldChg chg="addSp delSp modSp new mod modNotesTx">
        <pc:chgData name="Robbie Wilmot" userId="e0331d86-4fff-4ba3-81be-9935ce780f51" providerId="ADAL" clId="{6FBC4A85-EED2-4DE6-AD9D-3DB29C2BE28D}" dt="2024-11-14T17:32:51.079" v="12237" actId="20577"/>
        <pc:sldMkLst>
          <pc:docMk/>
          <pc:sldMk cId="3434465027" sldId="280"/>
        </pc:sldMkLst>
        <pc:spChg chg="mod">
          <ac:chgData name="Robbie Wilmot" userId="e0331d86-4fff-4ba3-81be-9935ce780f51" providerId="ADAL" clId="{6FBC4A85-EED2-4DE6-AD9D-3DB29C2BE28D}" dt="2024-11-04T17:21:43.422" v="5064" actId="20577"/>
          <ac:spMkLst>
            <pc:docMk/>
            <pc:sldMk cId="3434465027" sldId="280"/>
            <ac:spMk id="2" creationId="{956B93F3-9230-1CE5-6A3F-4B649136455C}"/>
          </ac:spMkLst>
        </pc:spChg>
        <pc:spChg chg="del mod">
          <ac:chgData name="Robbie Wilmot" userId="e0331d86-4fff-4ba3-81be-9935ce780f51" providerId="ADAL" clId="{6FBC4A85-EED2-4DE6-AD9D-3DB29C2BE28D}" dt="2024-11-04T17:39:03.150" v="5587" actId="478"/>
          <ac:spMkLst>
            <pc:docMk/>
            <pc:sldMk cId="3434465027" sldId="280"/>
            <ac:spMk id="3" creationId="{A7A67EA0-DAC1-EB49-537F-BE8585C9F331}"/>
          </ac:spMkLst>
        </pc:spChg>
        <pc:spChg chg="del">
          <ac:chgData name="Robbie Wilmot" userId="e0331d86-4fff-4ba3-81be-9935ce780f51" providerId="ADAL" clId="{6FBC4A85-EED2-4DE6-AD9D-3DB29C2BE28D}" dt="2024-11-04T12:41:14.840" v="4375" actId="478"/>
          <ac:spMkLst>
            <pc:docMk/>
            <pc:sldMk cId="3434465027" sldId="280"/>
            <ac:spMk id="4" creationId="{EE8ACCC8-82C3-B3AF-2577-88E57B4F5819}"/>
          </ac:spMkLst>
        </pc:spChg>
        <pc:spChg chg="add mod">
          <ac:chgData name="Robbie Wilmot" userId="e0331d86-4fff-4ba3-81be-9935ce780f51" providerId="ADAL" clId="{6FBC4A85-EED2-4DE6-AD9D-3DB29C2BE28D}" dt="2024-11-14T17:32:51.079" v="12237" actId="20577"/>
          <ac:spMkLst>
            <pc:docMk/>
            <pc:sldMk cId="3434465027" sldId="280"/>
            <ac:spMk id="6" creationId="{7B471069-98EA-D542-79B8-AEFFC20AA018}"/>
          </ac:spMkLst>
        </pc:spChg>
        <pc:spChg chg="add del mod">
          <ac:chgData name="Robbie Wilmot" userId="e0331d86-4fff-4ba3-81be-9935ce780f51" providerId="ADAL" clId="{6FBC4A85-EED2-4DE6-AD9D-3DB29C2BE28D}" dt="2024-11-04T17:39:05.428" v="5588" actId="478"/>
          <ac:spMkLst>
            <pc:docMk/>
            <pc:sldMk cId="3434465027" sldId="280"/>
            <ac:spMk id="8" creationId="{D61D14BE-F9FC-C5BA-FAD0-C4587297CF24}"/>
          </ac:spMkLst>
        </pc:spChg>
        <pc:spChg chg="add del">
          <ac:chgData name="Robbie Wilmot" userId="e0331d86-4fff-4ba3-81be-9935ce780f51" providerId="ADAL" clId="{6FBC4A85-EED2-4DE6-AD9D-3DB29C2BE28D}" dt="2024-11-04T17:43:16.164" v="5652" actId="22"/>
          <ac:spMkLst>
            <pc:docMk/>
            <pc:sldMk cId="3434465027" sldId="280"/>
            <ac:spMk id="10" creationId="{3B2C5A0D-84E4-725F-88B8-0908D5A28635}"/>
          </ac:spMkLst>
        </pc:spChg>
      </pc:sldChg>
      <pc:sldChg chg="addSp delSp modSp new del mod ord">
        <pc:chgData name="Robbie Wilmot" userId="e0331d86-4fff-4ba3-81be-9935ce780f51" providerId="ADAL" clId="{6FBC4A85-EED2-4DE6-AD9D-3DB29C2BE28D}" dt="2024-11-15T15:46:41.370" v="17174" actId="47"/>
        <pc:sldMkLst>
          <pc:docMk/>
          <pc:sldMk cId="222691906" sldId="281"/>
        </pc:sldMkLst>
        <pc:spChg chg="mod">
          <ac:chgData name="Robbie Wilmot" userId="e0331d86-4fff-4ba3-81be-9935ce780f51" providerId="ADAL" clId="{6FBC4A85-EED2-4DE6-AD9D-3DB29C2BE28D}" dt="2024-11-04T17:45:10.634" v="5689" actId="1076"/>
          <ac:spMkLst>
            <pc:docMk/>
            <pc:sldMk cId="222691906" sldId="281"/>
            <ac:spMk id="2" creationId="{4E1BC6F2-FAF3-6C44-0E86-F5C681569292}"/>
          </ac:spMkLst>
        </pc:spChg>
        <pc:spChg chg="mod">
          <ac:chgData name="Robbie Wilmot" userId="e0331d86-4fff-4ba3-81be-9935ce780f51" providerId="ADAL" clId="{6FBC4A85-EED2-4DE6-AD9D-3DB29C2BE28D}" dt="2024-11-05T17:36:36.504" v="6723" actId="20577"/>
          <ac:spMkLst>
            <pc:docMk/>
            <pc:sldMk cId="222691906" sldId="281"/>
            <ac:spMk id="3" creationId="{781EF75A-6BAD-0C3A-5C49-F138F194EB87}"/>
          </ac:spMkLst>
        </pc:spChg>
        <pc:spChg chg="mod">
          <ac:chgData name="Robbie Wilmot" userId="e0331d86-4fff-4ba3-81be-9935ce780f51" providerId="ADAL" clId="{6FBC4A85-EED2-4DE6-AD9D-3DB29C2BE28D}" dt="2024-11-04T12:09:50.256" v="4048" actId="1076"/>
          <ac:spMkLst>
            <pc:docMk/>
            <pc:sldMk cId="222691906" sldId="281"/>
            <ac:spMk id="4" creationId="{692F44CD-657C-19D5-823F-6286CA19265F}"/>
          </ac:spMkLst>
        </pc:spChg>
        <pc:spChg chg="add mod">
          <ac:chgData name="Robbie Wilmot" userId="e0331d86-4fff-4ba3-81be-9935ce780f51" providerId="ADAL" clId="{6FBC4A85-EED2-4DE6-AD9D-3DB29C2BE28D}" dt="2024-11-04T12:25:25.008" v="4196" actId="207"/>
          <ac:spMkLst>
            <pc:docMk/>
            <pc:sldMk cId="222691906" sldId="281"/>
            <ac:spMk id="6" creationId="{99DEC19D-C164-8D83-FD2B-6D386F3D29FB}"/>
          </ac:spMkLst>
        </pc:spChg>
        <pc:spChg chg="add mod">
          <ac:chgData name="Robbie Wilmot" userId="e0331d86-4fff-4ba3-81be-9935ce780f51" providerId="ADAL" clId="{6FBC4A85-EED2-4DE6-AD9D-3DB29C2BE28D}" dt="2024-11-04T12:34:14.600" v="4256" actId="1076"/>
          <ac:spMkLst>
            <pc:docMk/>
            <pc:sldMk cId="222691906" sldId="281"/>
            <ac:spMk id="7" creationId="{77C76D31-4AF3-D8BD-8DD6-FDB416443477}"/>
          </ac:spMkLst>
        </pc:spChg>
        <pc:spChg chg="add mod">
          <ac:chgData name="Robbie Wilmot" userId="e0331d86-4fff-4ba3-81be-9935ce780f51" providerId="ADAL" clId="{6FBC4A85-EED2-4DE6-AD9D-3DB29C2BE28D}" dt="2024-11-04T12:32:54.121" v="4239" actId="1076"/>
          <ac:spMkLst>
            <pc:docMk/>
            <pc:sldMk cId="222691906" sldId="281"/>
            <ac:spMk id="8" creationId="{B6EDE821-3194-D36C-9BE9-CB21630F3526}"/>
          </ac:spMkLst>
        </pc:spChg>
        <pc:spChg chg="add mod">
          <ac:chgData name="Robbie Wilmot" userId="e0331d86-4fff-4ba3-81be-9935ce780f51" providerId="ADAL" clId="{6FBC4A85-EED2-4DE6-AD9D-3DB29C2BE28D}" dt="2024-11-04T12:34:17.420" v="4257" actId="1076"/>
          <ac:spMkLst>
            <pc:docMk/>
            <pc:sldMk cId="222691906" sldId="281"/>
            <ac:spMk id="9" creationId="{986B965D-4287-DC0B-1358-118E9C14458E}"/>
          </ac:spMkLst>
        </pc:spChg>
        <pc:spChg chg="add mod">
          <ac:chgData name="Robbie Wilmot" userId="e0331d86-4fff-4ba3-81be-9935ce780f51" providerId="ADAL" clId="{6FBC4A85-EED2-4DE6-AD9D-3DB29C2BE28D}" dt="2024-11-04T12:34:05.747" v="4255" actId="1076"/>
          <ac:spMkLst>
            <pc:docMk/>
            <pc:sldMk cId="222691906" sldId="281"/>
            <ac:spMk id="10" creationId="{1F9507BC-02A8-4FD3-815E-8CC5A5306961}"/>
          </ac:spMkLst>
        </pc:spChg>
        <pc:spChg chg="add mod">
          <ac:chgData name="Robbie Wilmot" userId="e0331d86-4fff-4ba3-81be-9935ce780f51" providerId="ADAL" clId="{6FBC4A85-EED2-4DE6-AD9D-3DB29C2BE28D}" dt="2024-11-04T12:34:21.448" v="4258" actId="1076"/>
          <ac:spMkLst>
            <pc:docMk/>
            <pc:sldMk cId="222691906" sldId="281"/>
            <ac:spMk id="11" creationId="{229CCA07-BF9F-30F4-5F5D-144C45AA35B6}"/>
          </ac:spMkLst>
        </pc:spChg>
        <pc:spChg chg="add mod">
          <ac:chgData name="Robbie Wilmot" userId="e0331d86-4fff-4ba3-81be-9935ce780f51" providerId="ADAL" clId="{6FBC4A85-EED2-4DE6-AD9D-3DB29C2BE28D}" dt="2024-11-04T12:31:57.660" v="4236" actId="1076"/>
          <ac:spMkLst>
            <pc:docMk/>
            <pc:sldMk cId="222691906" sldId="281"/>
            <ac:spMk id="12" creationId="{CA255355-C8E0-AEC6-11AC-F930F6707CDF}"/>
          </ac:spMkLst>
        </pc:spChg>
        <pc:spChg chg="add mod">
          <ac:chgData name="Robbie Wilmot" userId="e0331d86-4fff-4ba3-81be-9935ce780f51" providerId="ADAL" clId="{6FBC4A85-EED2-4DE6-AD9D-3DB29C2BE28D}" dt="2024-11-04T13:13:40.855" v="4609" actId="20577"/>
          <ac:spMkLst>
            <pc:docMk/>
            <pc:sldMk cId="222691906" sldId="281"/>
            <ac:spMk id="13" creationId="{E6013EA4-026A-9304-9621-C8684157C01B}"/>
          </ac:spMkLst>
        </pc:spChg>
        <pc:spChg chg="add mod">
          <ac:chgData name="Robbie Wilmot" userId="e0331d86-4fff-4ba3-81be-9935ce780f51" providerId="ADAL" clId="{6FBC4A85-EED2-4DE6-AD9D-3DB29C2BE28D}" dt="2024-11-04T12:33:51.838" v="4253" actId="1076"/>
          <ac:spMkLst>
            <pc:docMk/>
            <pc:sldMk cId="222691906" sldId="281"/>
            <ac:spMk id="14" creationId="{F081D33E-A17D-CDF0-AA35-DAD057EDDC6D}"/>
          </ac:spMkLst>
        </pc:spChg>
        <pc:spChg chg="add mod">
          <ac:chgData name="Robbie Wilmot" userId="e0331d86-4fff-4ba3-81be-9935ce780f51" providerId="ADAL" clId="{6FBC4A85-EED2-4DE6-AD9D-3DB29C2BE28D}" dt="2024-11-04T12:35:38.870" v="4373" actId="1076"/>
          <ac:spMkLst>
            <pc:docMk/>
            <pc:sldMk cId="222691906" sldId="281"/>
            <ac:spMk id="15" creationId="{1D272FA6-5851-C3B5-C28A-A3455907CDBA}"/>
          </ac:spMkLst>
        </pc:spChg>
        <pc:spChg chg="add mod">
          <ac:chgData name="Robbie Wilmot" userId="e0331d86-4fff-4ba3-81be-9935ce780f51" providerId="ADAL" clId="{6FBC4A85-EED2-4DE6-AD9D-3DB29C2BE28D}" dt="2024-11-04T12:34:24.487" v="4259" actId="1076"/>
          <ac:spMkLst>
            <pc:docMk/>
            <pc:sldMk cId="222691906" sldId="281"/>
            <ac:spMk id="16" creationId="{98CE628D-EE32-6120-C0E5-705C4EA1B1AB}"/>
          </ac:spMkLst>
        </pc:spChg>
        <pc:spChg chg="add mod">
          <ac:chgData name="Robbie Wilmot" userId="e0331d86-4fff-4ba3-81be-9935ce780f51" providerId="ADAL" clId="{6FBC4A85-EED2-4DE6-AD9D-3DB29C2BE28D}" dt="2024-11-04T12:35:25.687" v="4371" actId="1076"/>
          <ac:spMkLst>
            <pc:docMk/>
            <pc:sldMk cId="222691906" sldId="281"/>
            <ac:spMk id="17" creationId="{65620894-EA09-DDA2-964B-07C432BC0806}"/>
          </ac:spMkLst>
        </pc:spChg>
        <pc:graphicFrameChg chg="add del mod">
          <ac:chgData name="Robbie Wilmot" userId="e0331d86-4fff-4ba3-81be-9935ce780f51" providerId="ADAL" clId="{6FBC4A85-EED2-4DE6-AD9D-3DB29C2BE28D}" dt="2024-11-04T11:16:07.069" v="2736" actId="478"/>
          <ac:graphicFrameMkLst>
            <pc:docMk/>
            <pc:sldMk cId="222691906" sldId="281"/>
            <ac:graphicFrameMk id="5" creationId="{68C6FE77-3D40-D8FE-DE6B-9C877821A8CC}"/>
          </ac:graphicFrameMkLst>
        </pc:graphicFrameChg>
      </pc:sldChg>
      <pc:sldChg chg="new del">
        <pc:chgData name="Robbie Wilmot" userId="e0331d86-4fff-4ba3-81be-9935ce780f51" providerId="ADAL" clId="{6FBC4A85-EED2-4DE6-AD9D-3DB29C2BE28D}" dt="2024-11-05T15:33:24.138" v="6109" actId="47"/>
        <pc:sldMkLst>
          <pc:docMk/>
          <pc:sldMk cId="3711101505" sldId="282"/>
        </pc:sldMkLst>
      </pc:sldChg>
      <pc:sldChg chg="modSp new mod ord modCm">
        <pc:chgData name="Robbie Wilmot" userId="e0331d86-4fff-4ba3-81be-9935ce780f51" providerId="ADAL" clId="{6FBC4A85-EED2-4DE6-AD9D-3DB29C2BE28D}" dt="2024-11-15T16:55:08.241" v="17554" actId="20577"/>
        <pc:sldMkLst>
          <pc:docMk/>
          <pc:sldMk cId="4279103225" sldId="282"/>
        </pc:sldMkLst>
        <pc:spChg chg="mod">
          <ac:chgData name="Robbie Wilmot" userId="e0331d86-4fff-4ba3-81be-9935ce780f51" providerId="ADAL" clId="{6FBC4A85-EED2-4DE6-AD9D-3DB29C2BE28D}" dt="2024-11-05T17:34:32.556" v="6640" actId="20577"/>
          <ac:spMkLst>
            <pc:docMk/>
            <pc:sldMk cId="4279103225" sldId="282"/>
            <ac:spMk id="2" creationId="{759E5A23-314B-F8F0-F634-4901A14CEFBD}"/>
          </ac:spMkLst>
        </pc:spChg>
        <pc:spChg chg="mod">
          <ac:chgData name="Robbie Wilmot" userId="e0331d86-4fff-4ba3-81be-9935ce780f51" providerId="ADAL" clId="{6FBC4A85-EED2-4DE6-AD9D-3DB29C2BE28D}" dt="2024-11-15T16:55:08.241" v="17554" actId="20577"/>
          <ac:spMkLst>
            <pc:docMk/>
            <pc:sldMk cId="4279103225" sldId="282"/>
            <ac:spMk id="3" creationId="{4D4BF6A4-05A7-9004-6249-903360EDB95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obbie Wilmot" userId="e0331d86-4fff-4ba3-81be-9935ce780f51" providerId="ADAL" clId="{6FBC4A85-EED2-4DE6-AD9D-3DB29C2BE28D}" dt="2024-11-15T16:55:08.241" v="17554" actId="20577"/>
              <pc2:cmMkLst xmlns:pc2="http://schemas.microsoft.com/office/powerpoint/2019/9/main/command">
                <pc:docMk/>
                <pc:sldMk cId="4279103225" sldId="282"/>
                <pc2:cmMk id="{97F2ABBD-F828-4F9D-A124-8138BA5FF2AF}"/>
              </pc2:cmMkLst>
            </pc226:cmChg>
          </p:ext>
        </pc:extLst>
      </pc:sldChg>
      <pc:sldChg chg="addSp modSp new mod">
        <pc:chgData name="Robbie Wilmot" userId="e0331d86-4fff-4ba3-81be-9935ce780f51" providerId="ADAL" clId="{6FBC4A85-EED2-4DE6-AD9D-3DB29C2BE28D}" dt="2024-11-15T16:48:18.297" v="17404" actId="20577"/>
        <pc:sldMkLst>
          <pc:docMk/>
          <pc:sldMk cId="3827210614" sldId="283"/>
        </pc:sldMkLst>
        <pc:spChg chg="mod">
          <ac:chgData name="Robbie Wilmot" userId="e0331d86-4fff-4ba3-81be-9935ce780f51" providerId="ADAL" clId="{6FBC4A85-EED2-4DE6-AD9D-3DB29C2BE28D}" dt="2024-11-15T13:42:38.890" v="13901" actId="1076"/>
          <ac:spMkLst>
            <pc:docMk/>
            <pc:sldMk cId="3827210614" sldId="283"/>
            <ac:spMk id="2" creationId="{B7544F92-B133-BD41-0547-73D629451169}"/>
          </ac:spMkLst>
        </pc:spChg>
        <pc:spChg chg="mod">
          <ac:chgData name="Robbie Wilmot" userId="e0331d86-4fff-4ba3-81be-9935ce780f51" providerId="ADAL" clId="{6FBC4A85-EED2-4DE6-AD9D-3DB29C2BE28D}" dt="2024-11-15T16:48:18.297" v="17404" actId="20577"/>
          <ac:spMkLst>
            <pc:docMk/>
            <pc:sldMk cId="3827210614" sldId="283"/>
            <ac:spMk id="3" creationId="{BF1A25B5-D028-55FA-FC98-6706CAD3F48F}"/>
          </ac:spMkLst>
        </pc:spChg>
        <pc:graphicFrameChg chg="add mod modGraphic">
          <ac:chgData name="Robbie Wilmot" userId="e0331d86-4fff-4ba3-81be-9935ce780f51" providerId="ADAL" clId="{6FBC4A85-EED2-4DE6-AD9D-3DB29C2BE28D}" dt="2024-11-15T15:13:15.787" v="15613" actId="1036"/>
          <ac:graphicFrameMkLst>
            <pc:docMk/>
            <pc:sldMk cId="3827210614" sldId="283"/>
            <ac:graphicFrameMk id="5" creationId="{F64C18A5-0197-448A-F10F-239A36E2B7EA}"/>
          </ac:graphicFrameMkLst>
        </pc:graphicFrameChg>
        <pc:graphicFrameChg chg="add mod modGraphic">
          <ac:chgData name="Robbie Wilmot" userId="e0331d86-4fff-4ba3-81be-9935ce780f51" providerId="ADAL" clId="{6FBC4A85-EED2-4DE6-AD9D-3DB29C2BE28D}" dt="2024-11-15T15:13:15.787" v="15613" actId="1036"/>
          <ac:graphicFrameMkLst>
            <pc:docMk/>
            <pc:sldMk cId="3827210614" sldId="283"/>
            <ac:graphicFrameMk id="8" creationId="{21B41286-C3F1-ECC2-18D8-E0F96FB25E6F}"/>
          </ac:graphicFrameMkLst>
        </pc:graphicFrameChg>
        <pc:graphicFrameChg chg="add mod modGraphic">
          <ac:chgData name="Robbie Wilmot" userId="e0331d86-4fff-4ba3-81be-9935ce780f51" providerId="ADAL" clId="{6FBC4A85-EED2-4DE6-AD9D-3DB29C2BE28D}" dt="2024-11-15T15:13:15.787" v="15613" actId="1036"/>
          <ac:graphicFrameMkLst>
            <pc:docMk/>
            <pc:sldMk cId="3827210614" sldId="283"/>
            <ac:graphicFrameMk id="9" creationId="{668F1F37-ED69-26B4-69C4-9C00CA658201}"/>
          </ac:graphicFrameMkLst>
        </pc:graphicFrameChg>
        <pc:cxnChg chg="add mod">
          <ac:chgData name="Robbie Wilmot" userId="e0331d86-4fff-4ba3-81be-9935ce780f51" providerId="ADAL" clId="{6FBC4A85-EED2-4DE6-AD9D-3DB29C2BE28D}" dt="2024-11-15T15:13:15.787" v="15613" actId="1036"/>
          <ac:cxnSpMkLst>
            <pc:docMk/>
            <pc:sldMk cId="3827210614" sldId="283"/>
            <ac:cxnSpMk id="7" creationId="{1B09320F-04E4-D9FE-58EB-3F40756010F3}"/>
          </ac:cxnSpMkLst>
        </pc:cxnChg>
        <pc:cxnChg chg="add mod">
          <ac:chgData name="Robbie Wilmot" userId="e0331d86-4fff-4ba3-81be-9935ce780f51" providerId="ADAL" clId="{6FBC4A85-EED2-4DE6-AD9D-3DB29C2BE28D}" dt="2024-11-15T15:13:15.787" v="15613" actId="1036"/>
          <ac:cxnSpMkLst>
            <pc:docMk/>
            <pc:sldMk cId="3827210614" sldId="283"/>
            <ac:cxnSpMk id="11" creationId="{B292FD03-AB39-5B20-24BE-8C9DDF555717}"/>
          </ac:cxnSpMkLst>
        </pc:cxnChg>
      </pc:sldChg>
      <pc:sldChg chg="delSp modSp new del mod ord">
        <pc:chgData name="Robbie Wilmot" userId="e0331d86-4fff-4ba3-81be-9935ce780f51" providerId="ADAL" clId="{6FBC4A85-EED2-4DE6-AD9D-3DB29C2BE28D}" dt="2024-11-15T15:46:39.195" v="17173" actId="47"/>
        <pc:sldMkLst>
          <pc:docMk/>
          <pc:sldMk cId="2014158083" sldId="284"/>
        </pc:sldMkLst>
        <pc:spChg chg="mod">
          <ac:chgData name="Robbie Wilmot" userId="e0331d86-4fff-4ba3-81be-9935ce780f51" providerId="ADAL" clId="{6FBC4A85-EED2-4DE6-AD9D-3DB29C2BE28D}" dt="2024-11-13T16:22:42.725" v="9021" actId="1076"/>
          <ac:spMkLst>
            <pc:docMk/>
            <pc:sldMk cId="2014158083" sldId="284"/>
            <ac:spMk id="2" creationId="{C753336A-3364-96A9-3D1B-C6D1A35FD47C}"/>
          </ac:spMkLst>
        </pc:spChg>
        <pc:spChg chg="del">
          <ac:chgData name="Robbie Wilmot" userId="e0331d86-4fff-4ba3-81be-9935ce780f51" providerId="ADAL" clId="{6FBC4A85-EED2-4DE6-AD9D-3DB29C2BE28D}" dt="2024-11-13T16:22:39.515" v="9020" actId="478"/>
          <ac:spMkLst>
            <pc:docMk/>
            <pc:sldMk cId="2014158083" sldId="284"/>
            <ac:spMk id="3" creationId="{3677D9C2-E381-2E1A-9D56-7B6BAE617B77}"/>
          </ac:spMkLst>
        </pc:spChg>
      </pc:sldChg>
      <pc:sldChg chg="addSp delSp modSp new del mod">
        <pc:chgData name="Robbie Wilmot" userId="e0331d86-4fff-4ba3-81be-9935ce780f51" providerId="ADAL" clId="{6FBC4A85-EED2-4DE6-AD9D-3DB29C2BE28D}" dt="2024-11-13T16:17:45.583" v="8968" actId="47"/>
        <pc:sldMkLst>
          <pc:docMk/>
          <pc:sldMk cId="2974470979" sldId="284"/>
        </pc:sldMkLst>
        <pc:spChg chg="mod">
          <ac:chgData name="Robbie Wilmot" userId="e0331d86-4fff-4ba3-81be-9935ce780f51" providerId="ADAL" clId="{6FBC4A85-EED2-4DE6-AD9D-3DB29C2BE28D}" dt="2024-11-13T12:32:06.302" v="7793" actId="14100"/>
          <ac:spMkLst>
            <pc:docMk/>
            <pc:sldMk cId="2974470979" sldId="284"/>
            <ac:spMk id="2" creationId="{A26AE157-5D10-2C01-DC0C-0D995511D876}"/>
          </ac:spMkLst>
        </pc:spChg>
        <pc:spChg chg="del mod">
          <ac:chgData name="Robbie Wilmot" userId="e0331d86-4fff-4ba3-81be-9935ce780f51" providerId="ADAL" clId="{6FBC4A85-EED2-4DE6-AD9D-3DB29C2BE28D}" dt="2024-11-13T12:32:27.550" v="7798" actId="478"/>
          <ac:spMkLst>
            <pc:docMk/>
            <pc:sldMk cId="2974470979" sldId="284"/>
            <ac:spMk id="3" creationId="{9FB889D9-27EE-CD4C-7FD2-C2B4CC6308ED}"/>
          </ac:spMkLst>
        </pc:spChg>
        <pc:spChg chg="add del mod">
          <ac:chgData name="Robbie Wilmot" userId="e0331d86-4fff-4ba3-81be-9935ce780f51" providerId="ADAL" clId="{6FBC4A85-EED2-4DE6-AD9D-3DB29C2BE28D}" dt="2024-11-13T12:32:31.009" v="7800" actId="478"/>
          <ac:spMkLst>
            <pc:docMk/>
            <pc:sldMk cId="2974470979" sldId="284"/>
            <ac:spMk id="6" creationId="{2EE20A19-393F-B189-350A-21F97FAB5B1E}"/>
          </ac:spMkLst>
        </pc:spChg>
        <pc:spChg chg="add mod">
          <ac:chgData name="Robbie Wilmot" userId="e0331d86-4fff-4ba3-81be-9935ce780f51" providerId="ADAL" clId="{6FBC4A85-EED2-4DE6-AD9D-3DB29C2BE28D}" dt="2024-11-13T13:23:14.540" v="8027" actId="20577"/>
          <ac:spMkLst>
            <pc:docMk/>
            <pc:sldMk cId="2974470979" sldId="284"/>
            <ac:spMk id="7" creationId="{34C2B826-576E-577B-E123-BADC0D99CB9A}"/>
          </ac:spMkLst>
        </pc:spChg>
      </pc:sldChg>
      <pc:sldChg chg="addSp delSp modSp new mod modAnim modNotesTx">
        <pc:chgData name="Robbie Wilmot" userId="e0331d86-4fff-4ba3-81be-9935ce780f51" providerId="ADAL" clId="{6FBC4A85-EED2-4DE6-AD9D-3DB29C2BE28D}" dt="2024-11-15T11:23:21.873" v="13008" actId="20577"/>
        <pc:sldMkLst>
          <pc:docMk/>
          <pc:sldMk cId="2140553359" sldId="285"/>
        </pc:sldMkLst>
        <pc:spChg chg="mod">
          <ac:chgData name="Robbie Wilmot" userId="e0331d86-4fff-4ba3-81be-9935ce780f51" providerId="ADAL" clId="{6FBC4A85-EED2-4DE6-AD9D-3DB29C2BE28D}" dt="2024-11-15T11:22:42.785" v="12962" actId="20577"/>
          <ac:spMkLst>
            <pc:docMk/>
            <pc:sldMk cId="2140553359" sldId="285"/>
            <ac:spMk id="2" creationId="{F9AA66D2-BAE3-E847-9C7B-EA0D0B5180F6}"/>
          </ac:spMkLst>
        </pc:spChg>
        <pc:spChg chg="mod">
          <ac:chgData name="Robbie Wilmot" userId="e0331d86-4fff-4ba3-81be-9935ce780f51" providerId="ADAL" clId="{6FBC4A85-EED2-4DE6-AD9D-3DB29C2BE28D}" dt="2024-11-15T11:23:21.873" v="13008" actId="20577"/>
          <ac:spMkLst>
            <pc:docMk/>
            <pc:sldMk cId="2140553359" sldId="285"/>
            <ac:spMk id="3" creationId="{5A0C7FE2-FF22-1CCF-5624-F5EEDBDDEEED}"/>
          </ac:spMkLst>
        </pc:spChg>
        <pc:spChg chg="mod">
          <ac:chgData name="Robbie Wilmot" userId="e0331d86-4fff-4ba3-81be-9935ce780f51" providerId="ADAL" clId="{6FBC4A85-EED2-4DE6-AD9D-3DB29C2BE28D}" dt="2024-11-14T12:26:18.559" v="10980" actId="1076"/>
          <ac:spMkLst>
            <pc:docMk/>
            <pc:sldMk cId="2140553359" sldId="285"/>
            <ac:spMk id="4" creationId="{AEF9A46A-4696-2026-4BB6-BC1D268CCB1C}"/>
          </ac:spMkLst>
        </pc:spChg>
        <pc:spChg chg="add mod">
          <ac:chgData name="Robbie Wilmot" userId="e0331d86-4fff-4ba3-81be-9935ce780f51" providerId="ADAL" clId="{6FBC4A85-EED2-4DE6-AD9D-3DB29C2BE28D}" dt="2024-11-14T12:06:23.930" v="10939" actId="1037"/>
          <ac:spMkLst>
            <pc:docMk/>
            <pc:sldMk cId="2140553359" sldId="285"/>
            <ac:spMk id="5" creationId="{DBF4D5FB-FA21-68FC-D48A-F9012491BF20}"/>
          </ac:spMkLst>
        </pc:spChg>
        <pc:spChg chg="add mod">
          <ac:chgData name="Robbie Wilmot" userId="e0331d86-4fff-4ba3-81be-9935ce780f51" providerId="ADAL" clId="{6FBC4A85-EED2-4DE6-AD9D-3DB29C2BE28D}" dt="2024-11-14T12:06:23.930" v="10939" actId="1037"/>
          <ac:spMkLst>
            <pc:docMk/>
            <pc:sldMk cId="2140553359" sldId="285"/>
            <ac:spMk id="6" creationId="{F8A09E99-467C-9D97-F175-3CF6EA684631}"/>
          </ac:spMkLst>
        </pc:spChg>
        <pc:spChg chg="add mod">
          <ac:chgData name="Robbie Wilmot" userId="e0331d86-4fff-4ba3-81be-9935ce780f51" providerId="ADAL" clId="{6FBC4A85-EED2-4DE6-AD9D-3DB29C2BE28D}" dt="2024-11-14T12:06:23.930" v="10939" actId="1037"/>
          <ac:spMkLst>
            <pc:docMk/>
            <pc:sldMk cId="2140553359" sldId="285"/>
            <ac:spMk id="7" creationId="{81C5538F-D039-A102-652A-32A586422B20}"/>
          </ac:spMkLst>
        </pc:spChg>
        <pc:spChg chg="add mod">
          <ac:chgData name="Robbie Wilmot" userId="e0331d86-4fff-4ba3-81be-9935ce780f51" providerId="ADAL" clId="{6FBC4A85-EED2-4DE6-AD9D-3DB29C2BE28D}" dt="2024-11-14T12:06:23.930" v="10939" actId="1037"/>
          <ac:spMkLst>
            <pc:docMk/>
            <pc:sldMk cId="2140553359" sldId="285"/>
            <ac:spMk id="8" creationId="{3F66913D-B014-48CB-3390-5D92483BEFDC}"/>
          </ac:spMkLst>
        </pc:spChg>
        <pc:spChg chg="add mod">
          <ac:chgData name="Robbie Wilmot" userId="e0331d86-4fff-4ba3-81be-9935ce780f51" providerId="ADAL" clId="{6FBC4A85-EED2-4DE6-AD9D-3DB29C2BE28D}" dt="2024-11-14T12:06:23.930" v="10939" actId="1037"/>
          <ac:spMkLst>
            <pc:docMk/>
            <pc:sldMk cId="2140553359" sldId="285"/>
            <ac:spMk id="9" creationId="{0E1B9A36-8397-80E6-AC44-4E810A7C33A3}"/>
          </ac:spMkLst>
        </pc:spChg>
        <pc:spChg chg="add mod">
          <ac:chgData name="Robbie Wilmot" userId="e0331d86-4fff-4ba3-81be-9935ce780f51" providerId="ADAL" clId="{6FBC4A85-EED2-4DE6-AD9D-3DB29C2BE28D}" dt="2024-11-14T12:06:23.930" v="10939" actId="1037"/>
          <ac:spMkLst>
            <pc:docMk/>
            <pc:sldMk cId="2140553359" sldId="285"/>
            <ac:spMk id="10" creationId="{E52ACBC1-F264-BBAA-5631-60A7E1C3FA46}"/>
          </ac:spMkLst>
        </pc:spChg>
        <pc:spChg chg="add mod">
          <ac:chgData name="Robbie Wilmot" userId="e0331d86-4fff-4ba3-81be-9935ce780f51" providerId="ADAL" clId="{6FBC4A85-EED2-4DE6-AD9D-3DB29C2BE28D}" dt="2024-11-14T12:28:11.088" v="11066" actId="1035"/>
          <ac:spMkLst>
            <pc:docMk/>
            <pc:sldMk cId="2140553359" sldId="285"/>
            <ac:spMk id="11" creationId="{9C533FE7-CF0A-B17D-F885-480C5EE81D76}"/>
          </ac:spMkLst>
        </pc:spChg>
        <pc:spChg chg="add mod">
          <ac:chgData name="Robbie Wilmot" userId="e0331d86-4fff-4ba3-81be-9935ce780f51" providerId="ADAL" clId="{6FBC4A85-EED2-4DE6-AD9D-3DB29C2BE28D}" dt="2024-11-14T12:28:11.088" v="11066" actId="1035"/>
          <ac:spMkLst>
            <pc:docMk/>
            <pc:sldMk cId="2140553359" sldId="285"/>
            <ac:spMk id="12" creationId="{8BA5470B-114A-3860-863A-06FF0E150403}"/>
          </ac:spMkLst>
        </pc:spChg>
        <pc:spChg chg="add mod">
          <ac:chgData name="Robbie Wilmot" userId="e0331d86-4fff-4ba3-81be-9935ce780f51" providerId="ADAL" clId="{6FBC4A85-EED2-4DE6-AD9D-3DB29C2BE28D}" dt="2024-11-14T12:28:11.088" v="11066" actId="1035"/>
          <ac:spMkLst>
            <pc:docMk/>
            <pc:sldMk cId="2140553359" sldId="285"/>
            <ac:spMk id="13" creationId="{F60CDFD7-CC4D-B28F-8928-756F8CBEB38A}"/>
          </ac:spMkLst>
        </pc:spChg>
        <pc:spChg chg="add mod">
          <ac:chgData name="Robbie Wilmot" userId="e0331d86-4fff-4ba3-81be-9935ce780f51" providerId="ADAL" clId="{6FBC4A85-EED2-4DE6-AD9D-3DB29C2BE28D}" dt="2024-11-14T12:28:11.088" v="11066" actId="1035"/>
          <ac:spMkLst>
            <pc:docMk/>
            <pc:sldMk cId="2140553359" sldId="285"/>
            <ac:spMk id="14" creationId="{13CD4ABF-F3E2-039B-BAA4-C46940BB590F}"/>
          </ac:spMkLst>
        </pc:spChg>
        <pc:spChg chg="add mod">
          <ac:chgData name="Robbie Wilmot" userId="e0331d86-4fff-4ba3-81be-9935ce780f51" providerId="ADAL" clId="{6FBC4A85-EED2-4DE6-AD9D-3DB29C2BE28D}" dt="2024-11-14T12:28:11.088" v="11066" actId="1035"/>
          <ac:spMkLst>
            <pc:docMk/>
            <pc:sldMk cId="2140553359" sldId="285"/>
            <ac:spMk id="15" creationId="{D5D6CB97-D430-7EDE-EE09-C111FC40C06B}"/>
          </ac:spMkLst>
        </pc:spChg>
        <pc:spChg chg="add del mod">
          <ac:chgData name="Robbie Wilmot" userId="e0331d86-4fff-4ba3-81be-9935ce780f51" providerId="ADAL" clId="{6FBC4A85-EED2-4DE6-AD9D-3DB29C2BE28D}" dt="2024-11-14T11:39:53.092" v="10459" actId="478"/>
          <ac:spMkLst>
            <pc:docMk/>
            <pc:sldMk cId="2140553359" sldId="285"/>
            <ac:spMk id="42" creationId="{F365DEA6-2FB5-5EA9-53A4-AE3592EF2E77}"/>
          </ac:spMkLst>
        </pc:spChg>
        <pc:spChg chg="add mod">
          <ac:chgData name="Robbie Wilmot" userId="e0331d86-4fff-4ba3-81be-9935ce780f51" providerId="ADAL" clId="{6FBC4A85-EED2-4DE6-AD9D-3DB29C2BE28D}" dt="2024-11-14T12:24:44.120" v="10970"/>
          <ac:spMkLst>
            <pc:docMk/>
            <pc:sldMk cId="2140553359" sldId="285"/>
            <ac:spMk id="43" creationId="{352933B6-9186-4C1E-A919-50DC8132D716}"/>
          </ac:spMkLst>
        </pc:spChg>
        <pc:spChg chg="add mod">
          <ac:chgData name="Robbie Wilmot" userId="e0331d86-4fff-4ba3-81be-9935ce780f51" providerId="ADAL" clId="{6FBC4A85-EED2-4DE6-AD9D-3DB29C2BE28D}" dt="2024-11-14T12:25:42.579" v="10975" actId="1076"/>
          <ac:spMkLst>
            <pc:docMk/>
            <pc:sldMk cId="2140553359" sldId="285"/>
            <ac:spMk id="44" creationId="{12F7265A-BEE9-CDF3-CC93-7459A7D0FF11}"/>
          </ac:spMkLst>
        </pc:spChg>
        <pc:spChg chg="add mod">
          <ac:chgData name="Robbie Wilmot" userId="e0331d86-4fff-4ba3-81be-9935ce780f51" providerId="ADAL" clId="{6FBC4A85-EED2-4DE6-AD9D-3DB29C2BE28D}" dt="2024-11-14T12:25:19.280" v="10974" actId="1076"/>
          <ac:spMkLst>
            <pc:docMk/>
            <pc:sldMk cId="2140553359" sldId="285"/>
            <ac:spMk id="45" creationId="{E6E9211D-9B68-D8EB-0C3D-3EADB76FA604}"/>
          </ac:spMkLst>
        </pc:spChg>
        <pc:spChg chg="add mod">
          <ac:chgData name="Robbie Wilmot" userId="e0331d86-4fff-4ba3-81be-9935ce780f51" providerId="ADAL" clId="{6FBC4A85-EED2-4DE6-AD9D-3DB29C2BE28D}" dt="2024-11-14T12:26:01.939" v="10977" actId="1076"/>
          <ac:spMkLst>
            <pc:docMk/>
            <pc:sldMk cId="2140553359" sldId="285"/>
            <ac:spMk id="46" creationId="{B6F785CC-74A7-FAC4-F51F-2EE05402B568}"/>
          </ac:spMkLst>
        </pc:spChg>
        <pc:spChg chg="add mod">
          <ac:chgData name="Robbie Wilmot" userId="e0331d86-4fff-4ba3-81be-9935ce780f51" providerId="ADAL" clId="{6FBC4A85-EED2-4DE6-AD9D-3DB29C2BE28D}" dt="2024-11-14T12:26:39.779" v="10981" actId="1076"/>
          <ac:spMkLst>
            <pc:docMk/>
            <pc:sldMk cId="2140553359" sldId="285"/>
            <ac:spMk id="47" creationId="{398BF229-3696-1B70-6236-853932997F7D}"/>
          </ac:spMkLst>
        </pc:spChg>
        <pc:spChg chg="add mod">
          <ac:chgData name="Robbie Wilmot" userId="e0331d86-4fff-4ba3-81be-9935ce780f51" providerId="ADAL" clId="{6FBC4A85-EED2-4DE6-AD9D-3DB29C2BE28D}" dt="2024-11-14T12:26:54.929" v="10984" actId="1076"/>
          <ac:spMkLst>
            <pc:docMk/>
            <pc:sldMk cId="2140553359" sldId="285"/>
            <ac:spMk id="48" creationId="{02511BE4-12A3-442F-3728-ED172EFA4916}"/>
          </ac:spMkLst>
        </pc:spChg>
        <pc:spChg chg="add mod">
          <ac:chgData name="Robbie Wilmot" userId="e0331d86-4fff-4ba3-81be-9935ce780f51" providerId="ADAL" clId="{6FBC4A85-EED2-4DE6-AD9D-3DB29C2BE28D}" dt="2024-11-14T12:27:25.149" v="11000" actId="1076"/>
          <ac:spMkLst>
            <pc:docMk/>
            <pc:sldMk cId="2140553359" sldId="285"/>
            <ac:spMk id="49" creationId="{7E913F9F-BC56-03EA-3785-EEFBC9E5FEC8}"/>
          </ac:spMkLst>
        </pc:spChg>
        <pc:spChg chg="add mod">
          <ac:chgData name="Robbie Wilmot" userId="e0331d86-4fff-4ba3-81be-9935ce780f51" providerId="ADAL" clId="{6FBC4A85-EED2-4DE6-AD9D-3DB29C2BE28D}" dt="2024-11-14T12:27:34.499" v="11008" actId="20577"/>
          <ac:spMkLst>
            <pc:docMk/>
            <pc:sldMk cId="2140553359" sldId="285"/>
            <ac:spMk id="50" creationId="{2D8051ED-2488-1683-10BC-1BA1A7F0576F}"/>
          </ac:spMkLst>
        </pc:spChg>
        <pc:spChg chg="add mod">
          <ac:chgData name="Robbie Wilmot" userId="e0331d86-4fff-4ba3-81be-9935ce780f51" providerId="ADAL" clId="{6FBC4A85-EED2-4DE6-AD9D-3DB29C2BE28D}" dt="2024-11-14T12:48:26.084" v="11163" actId="1037"/>
          <ac:spMkLst>
            <pc:docMk/>
            <pc:sldMk cId="2140553359" sldId="285"/>
            <ac:spMk id="51" creationId="{507ADEAA-9086-B825-7819-8A3A4B98EDBA}"/>
          </ac:spMkLst>
        </pc:spChg>
        <pc:spChg chg="add mod">
          <ac:chgData name="Robbie Wilmot" userId="e0331d86-4fff-4ba3-81be-9935ce780f51" providerId="ADAL" clId="{6FBC4A85-EED2-4DE6-AD9D-3DB29C2BE28D}" dt="2024-11-14T12:28:05.618" v="11051" actId="1076"/>
          <ac:spMkLst>
            <pc:docMk/>
            <pc:sldMk cId="2140553359" sldId="285"/>
            <ac:spMk id="52" creationId="{BFD75441-9D58-A288-ACB8-86EB450F084B}"/>
          </ac:spMkLst>
        </pc:spChg>
        <pc:spChg chg="add del">
          <ac:chgData name="Robbie Wilmot" userId="e0331d86-4fff-4ba3-81be-9935ce780f51" providerId="ADAL" clId="{6FBC4A85-EED2-4DE6-AD9D-3DB29C2BE28D}" dt="2024-11-14T13:17:30.342" v="11279" actId="11529"/>
          <ac:spMkLst>
            <pc:docMk/>
            <pc:sldMk cId="2140553359" sldId="285"/>
            <ac:spMk id="53" creationId="{39657F57-4566-FAF0-CB57-4B528BA1EF0E}"/>
          </ac:spMkLst>
        </pc:spChg>
        <pc:spChg chg="add mod">
          <ac:chgData name="Robbie Wilmot" userId="e0331d86-4fff-4ba3-81be-9935ce780f51" providerId="ADAL" clId="{6FBC4A85-EED2-4DE6-AD9D-3DB29C2BE28D}" dt="2024-11-14T13:18:05.422" v="11286" actId="1582"/>
          <ac:spMkLst>
            <pc:docMk/>
            <pc:sldMk cId="2140553359" sldId="285"/>
            <ac:spMk id="54" creationId="{BE2DECFC-E5F1-DA51-954D-544C168AF100}"/>
          </ac:spMkLst>
        </pc:spChg>
        <pc:spChg chg="add mod">
          <ac:chgData name="Robbie Wilmot" userId="e0331d86-4fff-4ba3-81be-9935ce780f51" providerId="ADAL" clId="{6FBC4A85-EED2-4DE6-AD9D-3DB29C2BE28D}" dt="2024-11-14T13:19:55.801" v="11288" actId="1076"/>
          <ac:spMkLst>
            <pc:docMk/>
            <pc:sldMk cId="2140553359" sldId="285"/>
            <ac:spMk id="55" creationId="{5E7D241E-1536-B780-A602-2597F0F22A56}"/>
          </ac:spMkLst>
        </pc:spChg>
        <pc:picChg chg="add mod">
          <ac:chgData name="Robbie Wilmot" userId="e0331d86-4fff-4ba3-81be-9935ce780f51" providerId="ADAL" clId="{6FBC4A85-EED2-4DE6-AD9D-3DB29C2BE28D}" dt="2024-11-14T13:00:40.328" v="11263" actId="1076"/>
          <ac:picMkLst>
            <pc:docMk/>
            <pc:sldMk cId="2140553359" sldId="285"/>
            <ac:picMk id="3073" creationId="{8C7ED987-5990-3C5C-04BD-0D39B5E2DB25}"/>
          </ac:picMkLst>
        </pc:picChg>
        <pc:cxnChg chg="add del mod">
          <ac:chgData name="Robbie Wilmot" userId="e0331d86-4fff-4ba3-81be-9935ce780f51" providerId="ADAL" clId="{6FBC4A85-EED2-4DE6-AD9D-3DB29C2BE28D}" dt="2024-11-14T10:19:32.215" v="10049" actId="11529"/>
          <ac:cxnSpMkLst>
            <pc:docMk/>
            <pc:sldMk cId="2140553359" sldId="285"/>
            <ac:cxnSpMk id="17" creationId="{C47681B0-DE3B-B7C8-9E7C-AEC6CBB27740}"/>
          </ac:cxnSpMkLst>
        </pc:cxnChg>
        <pc:cxnChg chg="add del mod">
          <ac:chgData name="Robbie Wilmot" userId="e0331d86-4fff-4ba3-81be-9935ce780f51" providerId="ADAL" clId="{6FBC4A85-EED2-4DE6-AD9D-3DB29C2BE28D}" dt="2024-11-14T10:19:31.528" v="10048" actId="11529"/>
          <ac:cxnSpMkLst>
            <pc:docMk/>
            <pc:sldMk cId="2140553359" sldId="285"/>
            <ac:cxnSpMk id="19" creationId="{C1E01953-0825-E734-CA89-C47452480DC4}"/>
          </ac:cxnSpMkLst>
        </pc:cxnChg>
        <pc:cxnChg chg="add mod">
          <ac:chgData name="Robbie Wilmot" userId="e0331d86-4fff-4ba3-81be-9935ce780f51" providerId="ADAL" clId="{6FBC4A85-EED2-4DE6-AD9D-3DB29C2BE28D}" dt="2024-11-14T12:28:11.088" v="11066" actId="1035"/>
          <ac:cxnSpMkLst>
            <pc:docMk/>
            <pc:sldMk cId="2140553359" sldId="285"/>
            <ac:cxnSpMk id="21" creationId="{D9A678AF-54DD-F245-7187-EBE2E73950F9}"/>
          </ac:cxnSpMkLst>
        </pc:cxnChg>
        <pc:cxnChg chg="add mod">
          <ac:chgData name="Robbie Wilmot" userId="e0331d86-4fff-4ba3-81be-9935ce780f51" providerId="ADAL" clId="{6FBC4A85-EED2-4DE6-AD9D-3DB29C2BE28D}" dt="2024-11-14T12:28:11.088" v="11066" actId="1035"/>
          <ac:cxnSpMkLst>
            <pc:docMk/>
            <pc:sldMk cId="2140553359" sldId="285"/>
            <ac:cxnSpMk id="23" creationId="{D0BA756E-ED47-2502-880D-F71663E7D16F}"/>
          </ac:cxnSpMkLst>
        </pc:cxnChg>
        <pc:cxnChg chg="add mod">
          <ac:chgData name="Robbie Wilmot" userId="e0331d86-4fff-4ba3-81be-9935ce780f51" providerId="ADAL" clId="{6FBC4A85-EED2-4DE6-AD9D-3DB29C2BE28D}" dt="2024-11-14T12:28:11.088" v="11066" actId="1035"/>
          <ac:cxnSpMkLst>
            <pc:docMk/>
            <pc:sldMk cId="2140553359" sldId="285"/>
            <ac:cxnSpMk id="25" creationId="{BDDAF167-71A8-E82E-4FC4-29CB4EB5FBC8}"/>
          </ac:cxnSpMkLst>
        </pc:cxnChg>
        <pc:cxnChg chg="add del mod">
          <ac:chgData name="Robbie Wilmot" userId="e0331d86-4fff-4ba3-81be-9935ce780f51" providerId="ADAL" clId="{6FBC4A85-EED2-4DE6-AD9D-3DB29C2BE28D}" dt="2024-11-14T10:21:13.383" v="10104" actId="11529"/>
          <ac:cxnSpMkLst>
            <pc:docMk/>
            <pc:sldMk cId="2140553359" sldId="285"/>
            <ac:cxnSpMk id="27" creationId="{DE1E00E7-5FB9-C9E0-4A66-9C88EABEB983}"/>
          </ac:cxnSpMkLst>
        </pc:cxnChg>
        <pc:cxnChg chg="add mod">
          <ac:chgData name="Robbie Wilmot" userId="e0331d86-4fff-4ba3-81be-9935ce780f51" providerId="ADAL" clId="{6FBC4A85-EED2-4DE6-AD9D-3DB29C2BE28D}" dt="2024-11-14T12:28:11.088" v="11066" actId="1035"/>
          <ac:cxnSpMkLst>
            <pc:docMk/>
            <pc:sldMk cId="2140553359" sldId="285"/>
            <ac:cxnSpMk id="29" creationId="{2A34FF57-7561-21C5-19C3-5985E4545F7D}"/>
          </ac:cxnSpMkLst>
        </pc:cxnChg>
        <pc:cxnChg chg="add mod">
          <ac:chgData name="Robbie Wilmot" userId="e0331d86-4fff-4ba3-81be-9935ce780f51" providerId="ADAL" clId="{6FBC4A85-EED2-4DE6-AD9D-3DB29C2BE28D}" dt="2024-11-14T12:28:11.088" v="11066" actId="1035"/>
          <ac:cxnSpMkLst>
            <pc:docMk/>
            <pc:sldMk cId="2140553359" sldId="285"/>
            <ac:cxnSpMk id="31" creationId="{3C476B67-2652-841F-3D9E-154FFE0ABE38}"/>
          </ac:cxnSpMkLst>
        </pc:cxnChg>
        <pc:cxnChg chg="add mod">
          <ac:chgData name="Robbie Wilmot" userId="e0331d86-4fff-4ba3-81be-9935ce780f51" providerId="ADAL" clId="{6FBC4A85-EED2-4DE6-AD9D-3DB29C2BE28D}" dt="2024-11-14T12:06:23.930" v="10939" actId="1037"/>
          <ac:cxnSpMkLst>
            <pc:docMk/>
            <pc:sldMk cId="2140553359" sldId="285"/>
            <ac:cxnSpMk id="33" creationId="{30BF7E63-A89C-CCED-4A3F-06A873F914C1}"/>
          </ac:cxnSpMkLst>
        </pc:cxnChg>
        <pc:cxnChg chg="add mod">
          <ac:chgData name="Robbie Wilmot" userId="e0331d86-4fff-4ba3-81be-9935ce780f51" providerId="ADAL" clId="{6FBC4A85-EED2-4DE6-AD9D-3DB29C2BE28D}" dt="2024-11-14T12:06:23.930" v="10939" actId="1037"/>
          <ac:cxnSpMkLst>
            <pc:docMk/>
            <pc:sldMk cId="2140553359" sldId="285"/>
            <ac:cxnSpMk id="35" creationId="{B8EAC1D3-B725-8C7A-DC51-61AB690581FF}"/>
          </ac:cxnSpMkLst>
        </pc:cxnChg>
        <pc:cxnChg chg="add mod">
          <ac:chgData name="Robbie Wilmot" userId="e0331d86-4fff-4ba3-81be-9935ce780f51" providerId="ADAL" clId="{6FBC4A85-EED2-4DE6-AD9D-3DB29C2BE28D}" dt="2024-11-14T12:06:23.930" v="10939" actId="1037"/>
          <ac:cxnSpMkLst>
            <pc:docMk/>
            <pc:sldMk cId="2140553359" sldId="285"/>
            <ac:cxnSpMk id="37" creationId="{BD9E451F-ED39-FDF0-F0D9-49C40D4C7E41}"/>
          </ac:cxnSpMkLst>
        </pc:cxnChg>
        <pc:cxnChg chg="add mod">
          <ac:chgData name="Robbie Wilmot" userId="e0331d86-4fff-4ba3-81be-9935ce780f51" providerId="ADAL" clId="{6FBC4A85-EED2-4DE6-AD9D-3DB29C2BE28D}" dt="2024-11-14T12:06:23.930" v="10939" actId="1037"/>
          <ac:cxnSpMkLst>
            <pc:docMk/>
            <pc:sldMk cId="2140553359" sldId="285"/>
            <ac:cxnSpMk id="39" creationId="{22C12355-67CD-2BCB-2202-883EA82A4DC5}"/>
          </ac:cxnSpMkLst>
        </pc:cxnChg>
        <pc:cxnChg chg="add mod">
          <ac:chgData name="Robbie Wilmot" userId="e0331d86-4fff-4ba3-81be-9935ce780f51" providerId="ADAL" clId="{6FBC4A85-EED2-4DE6-AD9D-3DB29C2BE28D}" dt="2024-11-14T12:06:23.930" v="10939" actId="1037"/>
          <ac:cxnSpMkLst>
            <pc:docMk/>
            <pc:sldMk cId="2140553359" sldId="285"/>
            <ac:cxnSpMk id="41" creationId="{91EA5DF8-6F3C-7835-40F3-DE59B4990AF3}"/>
          </ac:cxnSpMkLst>
        </pc:cxnChg>
      </pc:sldChg>
      <pc:sldChg chg="addSp delSp modSp new mod modNotesTx">
        <pc:chgData name="Robbie Wilmot" userId="e0331d86-4fff-4ba3-81be-9935ce780f51" providerId="ADAL" clId="{6FBC4A85-EED2-4DE6-AD9D-3DB29C2BE28D}" dt="2024-11-15T16:55:57.716" v="17561" actId="1036"/>
        <pc:sldMkLst>
          <pc:docMk/>
          <pc:sldMk cId="2447201562" sldId="286"/>
        </pc:sldMkLst>
        <pc:spChg chg="mod">
          <ac:chgData name="Robbie Wilmot" userId="e0331d86-4fff-4ba3-81be-9935ce780f51" providerId="ADAL" clId="{6FBC4A85-EED2-4DE6-AD9D-3DB29C2BE28D}" dt="2024-11-15T11:29:11.466" v="13291" actId="20577"/>
          <ac:spMkLst>
            <pc:docMk/>
            <pc:sldMk cId="2447201562" sldId="286"/>
            <ac:spMk id="2" creationId="{415CDF16-A326-C08D-AD88-27DE4CC9CFDE}"/>
          </ac:spMkLst>
        </pc:spChg>
        <pc:spChg chg="del">
          <ac:chgData name="Robbie Wilmot" userId="e0331d86-4fff-4ba3-81be-9935ce780f51" providerId="ADAL" clId="{6FBC4A85-EED2-4DE6-AD9D-3DB29C2BE28D}" dt="2024-11-13T16:39:42" v="9232" actId="478"/>
          <ac:spMkLst>
            <pc:docMk/>
            <pc:sldMk cId="2447201562" sldId="286"/>
            <ac:spMk id="3" creationId="{4AAB10ED-88A3-33D8-266A-0D6C09A416A3}"/>
          </ac:spMkLst>
        </pc:spChg>
        <pc:spChg chg="add mod">
          <ac:chgData name="Robbie Wilmot" userId="e0331d86-4fff-4ba3-81be-9935ce780f51" providerId="ADAL" clId="{6FBC4A85-EED2-4DE6-AD9D-3DB29C2BE28D}" dt="2024-11-15T15:45:08.267" v="17129" actId="1037"/>
          <ac:spMkLst>
            <pc:docMk/>
            <pc:sldMk cId="2447201562" sldId="286"/>
            <ac:spMk id="3" creationId="{FD8542FF-3A0B-2707-9564-367CAC4E4629}"/>
          </ac:spMkLst>
        </pc:spChg>
        <pc:spChg chg="mod">
          <ac:chgData name="Robbie Wilmot" userId="e0331d86-4fff-4ba3-81be-9935ce780f51" providerId="ADAL" clId="{6FBC4A85-EED2-4DE6-AD9D-3DB29C2BE28D}" dt="2024-11-15T15:40:17.810" v="16899" actId="1076"/>
          <ac:spMkLst>
            <pc:docMk/>
            <pc:sldMk cId="2447201562" sldId="286"/>
            <ac:spMk id="4" creationId="{F58B85E7-E54F-F9D0-F1F2-773C7218DD6A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5" creationId="{4EBE9B94-31A5-FFFB-B329-414578FD26D9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6" creationId="{E82E69F7-06BB-BB49-743F-73F7A7967C53}"/>
          </ac:spMkLst>
        </pc:spChg>
        <pc:spChg chg="add mod">
          <ac:chgData name="Robbie Wilmot" userId="e0331d86-4fff-4ba3-81be-9935ce780f51" providerId="ADAL" clId="{6FBC4A85-EED2-4DE6-AD9D-3DB29C2BE28D}" dt="2024-11-15T16:55:57.716" v="17561" actId="1036"/>
          <ac:spMkLst>
            <pc:docMk/>
            <pc:sldMk cId="2447201562" sldId="286"/>
            <ac:spMk id="7" creationId="{2A362F89-708C-2569-672B-F5C3C25092DE}"/>
          </ac:spMkLst>
        </pc:spChg>
        <pc:spChg chg="add del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9" creationId="{4511EE26-6C73-1371-7D76-DABBC0FBA79B}"/>
          </ac:spMkLst>
        </pc:spChg>
        <pc:spChg chg="add mod">
          <ac:chgData name="Robbie Wilmot" userId="e0331d86-4fff-4ba3-81be-9935ce780f51" providerId="ADAL" clId="{6FBC4A85-EED2-4DE6-AD9D-3DB29C2BE28D}" dt="2024-11-13T16:41:17.612" v="9267"/>
          <ac:spMkLst>
            <pc:docMk/>
            <pc:sldMk cId="2447201562" sldId="286"/>
            <ac:spMk id="10" creationId="{63157735-9E70-2348-A941-3A4678016844}"/>
          </ac:spMkLst>
        </pc:spChg>
        <pc:spChg chg="add mod">
          <ac:chgData name="Robbie Wilmot" userId="e0331d86-4fff-4ba3-81be-9935ce780f51" providerId="ADAL" clId="{6FBC4A85-EED2-4DE6-AD9D-3DB29C2BE28D}" dt="2024-11-13T16:41:17.612" v="9267"/>
          <ac:spMkLst>
            <pc:docMk/>
            <pc:sldMk cId="2447201562" sldId="286"/>
            <ac:spMk id="11" creationId="{97D01AD4-1278-76DA-344B-AA15F9C2AA32}"/>
          </ac:spMkLst>
        </pc:spChg>
        <pc:spChg chg="add del mod">
          <ac:chgData name="Robbie Wilmot" userId="e0331d86-4fff-4ba3-81be-9935ce780f51" providerId="ADAL" clId="{6FBC4A85-EED2-4DE6-AD9D-3DB29C2BE28D}" dt="2024-11-15T11:27:41.751" v="13235"/>
          <ac:spMkLst>
            <pc:docMk/>
            <pc:sldMk cId="2447201562" sldId="286"/>
            <ac:spMk id="12" creationId="{C7F52674-E6AC-198E-4FF7-9A1FA7823E98}"/>
          </ac:spMkLst>
        </pc:spChg>
        <pc:spChg chg="add mod">
          <ac:chgData name="Robbie Wilmot" userId="e0331d86-4fff-4ba3-81be-9935ce780f51" providerId="ADAL" clId="{6FBC4A85-EED2-4DE6-AD9D-3DB29C2BE28D}" dt="2024-11-13T16:41:17.612" v="9267"/>
          <ac:spMkLst>
            <pc:docMk/>
            <pc:sldMk cId="2447201562" sldId="286"/>
            <ac:spMk id="13" creationId="{4F1A9501-B283-2ABF-E1E6-59384C84273F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14" creationId="{D5728771-CDCF-51A1-4468-C8287E109F99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16" creationId="{AA2C3D71-1065-617E-1F9F-CA248DB22B21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17" creationId="{A40D6207-B90A-3BC8-16A4-574A3F6BE5FE}"/>
          </ac:spMkLst>
        </pc:spChg>
        <pc:spChg chg="add del mod">
          <ac:chgData name="Robbie Wilmot" userId="e0331d86-4fff-4ba3-81be-9935ce780f51" providerId="ADAL" clId="{6FBC4A85-EED2-4DE6-AD9D-3DB29C2BE28D}" dt="2024-11-15T15:40:12.215" v="16898" actId="478"/>
          <ac:spMkLst>
            <pc:docMk/>
            <pc:sldMk cId="2447201562" sldId="286"/>
            <ac:spMk id="18" creationId="{BC2D4A4F-DD4C-CF8E-B0D3-EB2AFC159EAA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29" creationId="{A3E30298-4B0B-431D-BF8E-B6899F292702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30" creationId="{D7E67F03-821B-0949-CDBC-68CF920C328F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31" creationId="{4282219B-4288-0941-8241-62EDE5A8845D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37" creationId="{987DF72D-6609-B9E2-9624-8F033DE9D4D8}"/>
          </ac:spMkLst>
        </pc:spChg>
        <pc:spChg chg="add del mod">
          <ac:chgData name="Robbie Wilmot" userId="e0331d86-4fff-4ba3-81be-9935ce780f51" providerId="ADAL" clId="{6FBC4A85-EED2-4DE6-AD9D-3DB29C2BE28D}" dt="2024-11-14T11:08:00.780" v="10162" actId="478"/>
          <ac:spMkLst>
            <pc:docMk/>
            <pc:sldMk cId="2447201562" sldId="286"/>
            <ac:spMk id="38" creationId="{F38EF45A-C5BF-7F35-12D9-5B6A3D25EC7A}"/>
          </ac:spMkLst>
        </pc:spChg>
        <pc:spChg chg="add del mod">
          <ac:chgData name="Robbie Wilmot" userId="e0331d86-4fff-4ba3-81be-9935ce780f51" providerId="ADAL" clId="{6FBC4A85-EED2-4DE6-AD9D-3DB29C2BE28D}" dt="2024-11-14T11:09:56.676" v="10185" actId="478"/>
          <ac:spMkLst>
            <pc:docMk/>
            <pc:sldMk cId="2447201562" sldId="286"/>
            <ac:spMk id="39" creationId="{48F4D295-7F5F-D1CD-7192-DF4D9A2D63F7}"/>
          </ac:spMkLst>
        </pc:spChg>
        <pc:spChg chg="add del mod">
          <ac:chgData name="Robbie Wilmot" userId="e0331d86-4fff-4ba3-81be-9935ce780f51" providerId="ADAL" clId="{6FBC4A85-EED2-4DE6-AD9D-3DB29C2BE28D}" dt="2024-11-14T11:09:54.919" v="10183" actId="478"/>
          <ac:spMkLst>
            <pc:docMk/>
            <pc:sldMk cId="2447201562" sldId="286"/>
            <ac:spMk id="40" creationId="{4239526D-B36C-FE3D-7718-EB31859AE09A}"/>
          </ac:spMkLst>
        </pc:spChg>
        <pc:spChg chg="add del mod">
          <ac:chgData name="Robbie Wilmot" userId="e0331d86-4fff-4ba3-81be-9935ce780f51" providerId="ADAL" clId="{6FBC4A85-EED2-4DE6-AD9D-3DB29C2BE28D}" dt="2024-11-14T11:10:57.569" v="10202" actId="478"/>
          <ac:spMkLst>
            <pc:docMk/>
            <pc:sldMk cId="2447201562" sldId="286"/>
            <ac:spMk id="41" creationId="{4314D043-124F-1E18-E3D2-3389E081820B}"/>
          </ac:spMkLst>
        </pc:spChg>
        <pc:spChg chg="add del mod">
          <ac:chgData name="Robbie Wilmot" userId="e0331d86-4fff-4ba3-81be-9935ce780f51" providerId="ADAL" clId="{6FBC4A85-EED2-4DE6-AD9D-3DB29C2BE28D}" dt="2024-11-14T11:11:04.189" v="10206" actId="478"/>
          <ac:spMkLst>
            <pc:docMk/>
            <pc:sldMk cId="2447201562" sldId="286"/>
            <ac:spMk id="42" creationId="{C4C13A24-B5AA-E0F6-D511-D3525D4128CD}"/>
          </ac:spMkLst>
        </pc:spChg>
        <pc:spChg chg="add del mod">
          <ac:chgData name="Robbie Wilmot" userId="e0331d86-4fff-4ba3-81be-9935ce780f51" providerId="ADAL" clId="{6FBC4A85-EED2-4DE6-AD9D-3DB29C2BE28D}" dt="2024-11-14T11:15:31.854" v="10250" actId="478"/>
          <ac:spMkLst>
            <pc:docMk/>
            <pc:sldMk cId="2447201562" sldId="286"/>
            <ac:spMk id="43" creationId="{0753BFD8-4B51-7936-A34F-EA9CE6A8E501}"/>
          </ac:spMkLst>
        </pc:spChg>
        <pc:spChg chg="add del mod">
          <ac:chgData name="Robbie Wilmot" userId="e0331d86-4fff-4ba3-81be-9935ce780f51" providerId="ADAL" clId="{6FBC4A85-EED2-4DE6-AD9D-3DB29C2BE28D}" dt="2024-11-14T11:15:31.854" v="10250" actId="478"/>
          <ac:spMkLst>
            <pc:docMk/>
            <pc:sldMk cId="2447201562" sldId="286"/>
            <ac:spMk id="44" creationId="{0C820C19-7916-1AB0-ACDD-DD7DF2CC6392}"/>
          </ac:spMkLst>
        </pc:spChg>
        <pc:spChg chg="add del mod">
          <ac:chgData name="Robbie Wilmot" userId="e0331d86-4fff-4ba3-81be-9935ce780f51" providerId="ADAL" clId="{6FBC4A85-EED2-4DE6-AD9D-3DB29C2BE28D}" dt="2024-11-14T11:16:17.646" v="10257" actId="478"/>
          <ac:spMkLst>
            <pc:docMk/>
            <pc:sldMk cId="2447201562" sldId="286"/>
            <ac:spMk id="45" creationId="{4CFF2EBE-B5B7-A16E-2FEF-B126D001D196}"/>
          </ac:spMkLst>
        </pc:spChg>
        <pc:spChg chg="add del mod">
          <ac:chgData name="Robbie Wilmot" userId="e0331d86-4fff-4ba3-81be-9935ce780f51" providerId="ADAL" clId="{6FBC4A85-EED2-4DE6-AD9D-3DB29C2BE28D}" dt="2024-11-14T11:16:17.646" v="10257" actId="478"/>
          <ac:spMkLst>
            <pc:docMk/>
            <pc:sldMk cId="2447201562" sldId="286"/>
            <ac:spMk id="46" creationId="{13C4EBEB-7499-9CAF-D8F6-661353E5E072}"/>
          </ac:spMkLst>
        </pc:spChg>
        <pc:spChg chg="add del">
          <ac:chgData name="Robbie Wilmot" userId="e0331d86-4fff-4ba3-81be-9935ce780f51" providerId="ADAL" clId="{6FBC4A85-EED2-4DE6-AD9D-3DB29C2BE28D}" dt="2024-11-15T15:44:44.794" v="17105" actId="478"/>
          <ac:spMkLst>
            <pc:docMk/>
            <pc:sldMk cId="2447201562" sldId="286"/>
            <ac:spMk id="52" creationId="{758F4762-3D3C-5A5C-44F3-AC7C1C20338E}"/>
          </ac:spMkLst>
        </pc:spChg>
        <pc:spChg chg="add mod">
          <ac:chgData name="Robbie Wilmot" userId="e0331d86-4fff-4ba3-81be-9935ce780f51" providerId="ADAL" clId="{6FBC4A85-EED2-4DE6-AD9D-3DB29C2BE28D}" dt="2024-11-15T16:55:50.948" v="17558" actId="1036"/>
          <ac:spMkLst>
            <pc:docMk/>
            <pc:sldMk cId="2447201562" sldId="286"/>
            <ac:spMk id="53" creationId="{8F0DD514-56CF-A385-2854-D8329A44F037}"/>
          </ac:spMkLst>
        </pc:spChg>
        <pc:spChg chg="add mod">
          <ac:chgData name="Robbie Wilmot" userId="e0331d86-4fff-4ba3-81be-9935ce780f51" providerId="ADAL" clId="{6FBC4A85-EED2-4DE6-AD9D-3DB29C2BE28D}" dt="2024-11-15T16:55:54.403" v="17560" actId="1036"/>
          <ac:spMkLst>
            <pc:docMk/>
            <pc:sldMk cId="2447201562" sldId="286"/>
            <ac:spMk id="54" creationId="{4F7EA602-017D-29D4-8931-21D97806EECD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76" creationId="{F8D16BFF-692D-EE76-2346-55B293AA483C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77" creationId="{B70B7F6A-1DE1-01C4-CCC8-9D8047A1A2EC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78" creationId="{4A96C55A-23DE-1308-73D2-34DC303D4ABA}"/>
          </ac:spMkLst>
        </pc:spChg>
        <pc:spChg chg="add del mod">
          <ac:chgData name="Robbie Wilmot" userId="e0331d86-4fff-4ba3-81be-9935ce780f51" providerId="ADAL" clId="{6FBC4A85-EED2-4DE6-AD9D-3DB29C2BE28D}" dt="2024-11-13T17:24:21.160" v="9602" actId="478"/>
          <ac:spMkLst>
            <pc:docMk/>
            <pc:sldMk cId="2447201562" sldId="286"/>
            <ac:spMk id="79" creationId="{CAF04100-455E-69A6-ADC7-0CB2D6CD3986}"/>
          </ac:spMkLst>
        </pc:spChg>
        <pc:spChg chg="add del mod">
          <ac:chgData name="Robbie Wilmot" userId="e0331d86-4fff-4ba3-81be-9935ce780f51" providerId="ADAL" clId="{6FBC4A85-EED2-4DE6-AD9D-3DB29C2BE28D}" dt="2024-11-13T17:24:21.160" v="9602" actId="478"/>
          <ac:spMkLst>
            <pc:docMk/>
            <pc:sldMk cId="2447201562" sldId="286"/>
            <ac:spMk id="80" creationId="{D05897F0-D264-E521-986C-A19FE1AA9248}"/>
          </ac:spMkLst>
        </pc:spChg>
        <pc:spChg chg="add mod">
          <ac:chgData name="Robbie Wilmot" userId="e0331d86-4fff-4ba3-81be-9935ce780f51" providerId="ADAL" clId="{6FBC4A85-EED2-4DE6-AD9D-3DB29C2BE28D}" dt="2024-11-15T15:46:09.840" v="17169" actId="1037"/>
          <ac:spMkLst>
            <pc:docMk/>
            <pc:sldMk cId="2447201562" sldId="286"/>
            <ac:spMk id="81" creationId="{41092EB1-74C8-AF10-5141-096520A1CFC5}"/>
          </ac:spMkLst>
        </pc:spChg>
        <pc:spChg chg="add del mod">
          <ac:chgData name="Robbie Wilmot" userId="e0331d86-4fff-4ba3-81be-9935ce780f51" providerId="ADAL" clId="{6FBC4A85-EED2-4DE6-AD9D-3DB29C2BE28D}" dt="2024-11-13T17:42:04.956" v="9704" actId="478"/>
          <ac:spMkLst>
            <pc:docMk/>
            <pc:sldMk cId="2447201562" sldId="286"/>
            <ac:spMk id="96" creationId="{176603CA-E116-F15D-AF43-FE2855A2DAA3}"/>
          </ac:spMkLst>
        </pc:spChg>
        <pc:spChg chg="add mod">
          <ac:chgData name="Robbie Wilmot" userId="e0331d86-4fff-4ba3-81be-9935ce780f51" providerId="ADAL" clId="{6FBC4A85-EED2-4DE6-AD9D-3DB29C2BE28D}" dt="2024-11-14T16:59:29.939" v="11418" actId="14100"/>
          <ac:spMkLst>
            <pc:docMk/>
            <pc:sldMk cId="2447201562" sldId="286"/>
            <ac:spMk id="99" creationId="{C823527E-69B7-08D9-DD0C-8F6485D1D120}"/>
          </ac:spMkLst>
        </pc:spChg>
        <pc:spChg chg="add mod">
          <ac:chgData name="Robbie Wilmot" userId="e0331d86-4fff-4ba3-81be-9935ce780f51" providerId="ADAL" clId="{6FBC4A85-EED2-4DE6-AD9D-3DB29C2BE28D}" dt="2024-11-14T12:03:50.338" v="10864" actId="1037"/>
          <ac:spMkLst>
            <pc:docMk/>
            <pc:sldMk cId="2447201562" sldId="286"/>
            <ac:spMk id="100" creationId="{ACA5D4C9-8F96-B414-24F8-3134BFF3CCD3}"/>
          </ac:spMkLst>
        </pc:spChg>
        <pc:spChg chg="add mod">
          <ac:chgData name="Robbie Wilmot" userId="e0331d86-4fff-4ba3-81be-9935ce780f51" providerId="ADAL" clId="{6FBC4A85-EED2-4DE6-AD9D-3DB29C2BE28D}" dt="2024-11-14T12:03:50.338" v="10864" actId="1037"/>
          <ac:spMkLst>
            <pc:docMk/>
            <pc:sldMk cId="2447201562" sldId="286"/>
            <ac:spMk id="101" creationId="{F9D32D57-8996-2BDE-3008-1822C2103920}"/>
          </ac:spMkLst>
        </pc:spChg>
        <pc:spChg chg="add mod">
          <ac:chgData name="Robbie Wilmot" userId="e0331d86-4fff-4ba3-81be-9935ce780f51" providerId="ADAL" clId="{6FBC4A85-EED2-4DE6-AD9D-3DB29C2BE28D}" dt="2024-11-14T12:03:50.338" v="10864" actId="1037"/>
          <ac:spMkLst>
            <pc:docMk/>
            <pc:sldMk cId="2447201562" sldId="286"/>
            <ac:spMk id="102" creationId="{BAF67F01-3AB3-65F8-CCD3-6909D59EC480}"/>
          </ac:spMkLst>
        </pc:spChg>
        <pc:spChg chg="add mod">
          <ac:chgData name="Robbie Wilmot" userId="e0331d86-4fff-4ba3-81be-9935ce780f51" providerId="ADAL" clId="{6FBC4A85-EED2-4DE6-AD9D-3DB29C2BE28D}" dt="2024-11-14T12:03:50.338" v="10864" actId="1037"/>
          <ac:spMkLst>
            <pc:docMk/>
            <pc:sldMk cId="2447201562" sldId="286"/>
            <ac:spMk id="103" creationId="{E60FED3F-2F0E-1A7F-58F3-2694D5C87039}"/>
          </ac:spMkLst>
        </pc:spChg>
        <pc:spChg chg="add mod">
          <ac:chgData name="Robbie Wilmot" userId="e0331d86-4fff-4ba3-81be-9935ce780f51" providerId="ADAL" clId="{6FBC4A85-EED2-4DE6-AD9D-3DB29C2BE28D}" dt="2024-11-13T17:42:47.566" v="9721" actId="571"/>
          <ac:spMkLst>
            <pc:docMk/>
            <pc:sldMk cId="2447201562" sldId="286"/>
            <ac:spMk id="104" creationId="{58248C92-1ACD-BBD8-4925-D2078C4268C2}"/>
          </ac:spMkLst>
        </pc:spChg>
        <pc:spChg chg="add mod">
          <ac:chgData name="Robbie Wilmot" userId="e0331d86-4fff-4ba3-81be-9935ce780f51" providerId="ADAL" clId="{6FBC4A85-EED2-4DE6-AD9D-3DB29C2BE28D}" dt="2024-11-13T17:42:47.566" v="9721" actId="571"/>
          <ac:spMkLst>
            <pc:docMk/>
            <pc:sldMk cId="2447201562" sldId="286"/>
            <ac:spMk id="105" creationId="{52C9BC26-D50F-E5ED-C378-4F8E9718CC92}"/>
          </ac:spMkLst>
        </pc:spChg>
        <pc:spChg chg="add mod">
          <ac:chgData name="Robbie Wilmot" userId="e0331d86-4fff-4ba3-81be-9935ce780f51" providerId="ADAL" clId="{6FBC4A85-EED2-4DE6-AD9D-3DB29C2BE28D}" dt="2024-11-14T12:03:50.338" v="10864" actId="1037"/>
          <ac:spMkLst>
            <pc:docMk/>
            <pc:sldMk cId="2447201562" sldId="286"/>
            <ac:spMk id="106" creationId="{CB9F1998-8C3B-A82E-AE92-DDAB9EDBEE96}"/>
          </ac:spMkLst>
        </pc:spChg>
        <pc:spChg chg="add del mod">
          <ac:chgData name="Robbie Wilmot" userId="e0331d86-4fff-4ba3-81be-9935ce780f51" providerId="ADAL" clId="{6FBC4A85-EED2-4DE6-AD9D-3DB29C2BE28D}" dt="2024-11-13T17:52:32.725" v="9842" actId="478"/>
          <ac:spMkLst>
            <pc:docMk/>
            <pc:sldMk cId="2447201562" sldId="286"/>
            <ac:spMk id="147" creationId="{BA5AB881-2EF8-47C1-C49D-4285DEA7EFDD}"/>
          </ac:spMkLst>
        </pc:spChg>
        <pc:spChg chg="add del mod">
          <ac:chgData name="Robbie Wilmot" userId="e0331d86-4fff-4ba3-81be-9935ce780f51" providerId="ADAL" clId="{6FBC4A85-EED2-4DE6-AD9D-3DB29C2BE28D}" dt="2024-11-13T18:07:20.555" v="9943" actId="478"/>
          <ac:spMkLst>
            <pc:docMk/>
            <pc:sldMk cId="2447201562" sldId="286"/>
            <ac:spMk id="153" creationId="{7D7BE2BD-4F1F-7C20-FBB7-A24CDD414964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199" creationId="{56743EED-7243-AB59-3FD3-E6191536A545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06" creationId="{57609111-BD1E-6CDB-EBCB-8D7A072E76BB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07" creationId="{F1E9D00A-51DB-01FA-D0A1-75EDA8292720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14" creationId="{1010025C-9DAB-333E-0B64-A4F5A5CEE0FC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17" creationId="{F12C8FDD-ABC3-EB3B-490E-E7293974F0AA}"/>
          </ac:spMkLst>
        </pc:spChg>
        <pc:spChg chg="add del mod">
          <ac:chgData name="Robbie Wilmot" userId="e0331d86-4fff-4ba3-81be-9935ce780f51" providerId="ADAL" clId="{6FBC4A85-EED2-4DE6-AD9D-3DB29C2BE28D}" dt="2024-11-15T15:40:34.300" v="16903" actId="478"/>
          <ac:spMkLst>
            <pc:docMk/>
            <pc:sldMk cId="2447201562" sldId="286"/>
            <ac:spMk id="225" creationId="{010C7886-6412-0BD0-6E3C-87F0B64C84E8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30" creationId="{0DEF9ABC-A766-5FB3-2182-EC922B7C3DBB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31" creationId="{0B6D0445-5D20-D118-F748-D36BE3D962E2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34" creationId="{25132E5C-7C1C-E423-9F87-C1825FE4ADF2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35" creationId="{DED9B847-3BD4-BD3E-9BD0-DF863BDC1760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43" creationId="{490D8324-0CCC-F31B-A435-6DE79D3D36BF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45" creationId="{8A0EECAA-3223-6A80-DF88-5D0F8682CB96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46" creationId="{A3C13B2E-2D27-0923-B70A-BE1D85330F4D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47" creationId="{955B1EFF-4312-51CE-1072-5EFB6CB0DF92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48" creationId="{20A938F1-9F99-2D25-7BD3-92F6FD4071AD}"/>
          </ac:spMkLst>
        </pc:spChg>
        <pc:spChg chg="add mod">
          <ac:chgData name="Robbie Wilmot" userId="e0331d86-4fff-4ba3-81be-9935ce780f51" providerId="ADAL" clId="{6FBC4A85-EED2-4DE6-AD9D-3DB29C2BE28D}" dt="2024-11-15T15:40:56.071" v="16945" actId="1035"/>
          <ac:spMkLst>
            <pc:docMk/>
            <pc:sldMk cId="2447201562" sldId="286"/>
            <ac:spMk id="249" creationId="{9B07CB01-6514-9510-DC38-1F80AFBE732E}"/>
          </ac:spMkLst>
        </pc:spChg>
        <pc:spChg chg="add mod">
          <ac:chgData name="Robbie Wilmot" userId="e0331d86-4fff-4ba3-81be-9935ce780f51" providerId="ADAL" clId="{6FBC4A85-EED2-4DE6-AD9D-3DB29C2BE28D}" dt="2024-11-14T16:59:34.329" v="11420" actId="404"/>
          <ac:spMkLst>
            <pc:docMk/>
            <pc:sldMk cId="2447201562" sldId="286"/>
            <ac:spMk id="250" creationId="{5DF0D71F-21EE-6F78-6EFC-FDECA6CD26BC}"/>
          </ac:spMkLst>
        </pc:spChg>
        <pc:spChg chg="add del mod">
          <ac:chgData name="Robbie Wilmot" userId="e0331d86-4fff-4ba3-81be-9935ce780f51" providerId="ADAL" clId="{6FBC4A85-EED2-4DE6-AD9D-3DB29C2BE28D}" dt="2024-11-14T12:04:19.258" v="10878" actId="478"/>
          <ac:spMkLst>
            <pc:docMk/>
            <pc:sldMk cId="2447201562" sldId="286"/>
            <ac:spMk id="251" creationId="{9EE3B60D-4266-A70C-09BF-90CF1680FE97}"/>
          </ac:spMkLst>
        </pc:spChg>
        <pc:spChg chg="add mod">
          <ac:chgData name="Robbie Wilmot" userId="e0331d86-4fff-4ba3-81be-9935ce780f51" providerId="ADAL" clId="{6FBC4A85-EED2-4DE6-AD9D-3DB29C2BE28D}" dt="2024-11-14T12:04:34.908" v="10886" actId="20577"/>
          <ac:spMkLst>
            <pc:docMk/>
            <pc:sldMk cId="2447201562" sldId="286"/>
            <ac:spMk id="252" creationId="{C54B8B8D-EC2A-323F-61C7-E3EE865CDB5B}"/>
          </ac:spMkLst>
        </pc:spChg>
        <pc:spChg chg="add mod">
          <ac:chgData name="Robbie Wilmot" userId="e0331d86-4fff-4ba3-81be-9935ce780f51" providerId="ADAL" clId="{6FBC4A85-EED2-4DE6-AD9D-3DB29C2BE28D}" dt="2024-11-14T12:04:47.727" v="10890" actId="207"/>
          <ac:spMkLst>
            <pc:docMk/>
            <pc:sldMk cId="2447201562" sldId="286"/>
            <ac:spMk id="253" creationId="{D2112AFA-3081-8402-B059-CD216F27464C}"/>
          </ac:spMkLst>
        </pc:spChg>
        <pc:spChg chg="add mod">
          <ac:chgData name="Robbie Wilmot" userId="e0331d86-4fff-4ba3-81be-9935ce780f51" providerId="ADAL" clId="{6FBC4A85-EED2-4DE6-AD9D-3DB29C2BE28D}" dt="2024-11-14T12:05:13.154" v="10895" actId="1582"/>
          <ac:spMkLst>
            <pc:docMk/>
            <pc:sldMk cId="2447201562" sldId="286"/>
            <ac:spMk id="254" creationId="{C77F7EB2-569F-9A14-9FBB-70377217784B}"/>
          </ac:spMkLst>
        </pc:spChg>
        <pc:cxnChg chg="add del mod">
          <ac:chgData name="Robbie Wilmot" userId="e0331d86-4fff-4ba3-81be-9935ce780f51" providerId="ADAL" clId="{6FBC4A85-EED2-4DE6-AD9D-3DB29C2BE28D}" dt="2024-11-13T17:38:09.075" v="9683" actId="478"/>
          <ac:cxnSpMkLst>
            <pc:docMk/>
            <pc:sldMk cId="2447201562" sldId="286"/>
            <ac:cxnSpMk id="8" creationId="{B355E5B4-7AD4-FC93-A03D-199E721D2E58}"/>
          </ac:cxnSpMkLst>
        </pc:cxnChg>
        <pc:cxnChg chg="add mod">
          <ac:chgData name="Robbie Wilmot" userId="e0331d86-4fff-4ba3-81be-9935ce780f51" providerId="ADAL" clId="{6FBC4A85-EED2-4DE6-AD9D-3DB29C2BE28D}" dt="2024-11-13T16:41:17.612" v="9267"/>
          <ac:cxnSpMkLst>
            <pc:docMk/>
            <pc:sldMk cId="2447201562" sldId="286"/>
            <ac:cxnSpMk id="12" creationId="{0E5FEDD8-AE16-18EB-20C6-01863DCF3617}"/>
          </ac:cxnSpMkLst>
        </pc:cxnChg>
        <pc:cxnChg chg="add del">
          <ac:chgData name="Robbie Wilmot" userId="e0331d86-4fff-4ba3-81be-9935ce780f51" providerId="ADAL" clId="{6FBC4A85-EED2-4DE6-AD9D-3DB29C2BE28D}" dt="2024-11-15T15:39:46.670" v="16889" actId="478"/>
          <ac:cxnSpMkLst>
            <pc:docMk/>
            <pc:sldMk cId="2447201562" sldId="286"/>
            <ac:cxnSpMk id="15" creationId="{374A0AFC-A9C5-348A-8383-6999D7AF90B2}"/>
          </ac:cxnSpMkLst>
        </pc:cxnChg>
        <pc:cxnChg chg="add del mod">
          <ac:chgData name="Robbie Wilmot" userId="e0331d86-4fff-4ba3-81be-9935ce780f51" providerId="ADAL" clId="{6FBC4A85-EED2-4DE6-AD9D-3DB29C2BE28D}" dt="2024-11-13T17:56:11.423" v="9886" actId="478"/>
          <ac:cxnSpMkLst>
            <pc:docMk/>
            <pc:sldMk cId="2447201562" sldId="286"/>
            <ac:cxnSpMk id="19" creationId="{9910602A-64ED-69A4-9E82-BC6855ABF71D}"/>
          </ac:cxnSpMkLst>
        </pc:cxnChg>
        <pc:cxnChg chg="add del mod">
          <ac:chgData name="Robbie Wilmot" userId="e0331d86-4fff-4ba3-81be-9935ce780f51" providerId="ADAL" clId="{6FBC4A85-EED2-4DE6-AD9D-3DB29C2BE28D}" dt="2024-11-13T17:56:10.895" v="9885" actId="478"/>
          <ac:cxnSpMkLst>
            <pc:docMk/>
            <pc:sldMk cId="2447201562" sldId="286"/>
            <ac:cxnSpMk id="21" creationId="{2203EC6C-0E87-085A-1D72-99C0B2C3C4B3}"/>
          </ac:cxnSpMkLst>
        </pc:cxnChg>
        <pc:cxnChg chg="add del mod">
          <ac:chgData name="Robbie Wilmot" userId="e0331d86-4fff-4ba3-81be-9935ce780f51" providerId="ADAL" clId="{6FBC4A85-EED2-4DE6-AD9D-3DB29C2BE28D}" dt="2024-11-13T17:56:13.967" v="9889" actId="478"/>
          <ac:cxnSpMkLst>
            <pc:docMk/>
            <pc:sldMk cId="2447201562" sldId="286"/>
            <ac:cxnSpMk id="23" creationId="{DB7CCC92-3C1E-7A57-3CC5-C5671A803A0F}"/>
          </ac:cxnSpMkLst>
        </pc:cxnChg>
        <pc:cxnChg chg="add del mod">
          <ac:chgData name="Robbie Wilmot" userId="e0331d86-4fff-4ba3-81be-9935ce780f51" providerId="ADAL" clId="{6FBC4A85-EED2-4DE6-AD9D-3DB29C2BE28D}" dt="2024-11-13T17:56:13.005" v="9888" actId="478"/>
          <ac:cxnSpMkLst>
            <pc:docMk/>
            <pc:sldMk cId="2447201562" sldId="286"/>
            <ac:cxnSpMk id="25" creationId="{47FDB556-2A69-4CCB-16F2-ECAF077D90AF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32" creationId="{CBA2CB36-AF6A-83A4-F9F5-61358C8018E8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34" creationId="{D7A9B552-45FF-DC8C-745E-CD96756ABE1E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36" creationId="{AF98682C-C057-92F9-404B-82FA6560F009}"/>
          </ac:cxnSpMkLst>
        </pc:cxnChg>
        <pc:cxnChg chg="add del">
          <ac:chgData name="Robbie Wilmot" userId="e0331d86-4fff-4ba3-81be-9935ce780f51" providerId="ADAL" clId="{6FBC4A85-EED2-4DE6-AD9D-3DB29C2BE28D}" dt="2024-11-15T15:43:16.742" v="17090" actId="11529"/>
          <ac:cxnSpMkLst>
            <pc:docMk/>
            <pc:sldMk cId="2447201562" sldId="286"/>
            <ac:cxnSpMk id="39" creationId="{C610D121-800D-06B4-DD0C-733BA3E420F2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41" creationId="{4F079D54-4169-807E-42F4-A6D4D2B9810E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43" creationId="{6E40EE6F-5C13-D817-49A3-8E411945CE4E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45" creationId="{1917451A-FC3B-3BAB-B118-E11F4FA6CBE6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47" creationId="{674F6D03-2FC1-8A98-7EA2-7DABDAF41B71}"/>
          </ac:cxnSpMkLst>
        </pc:cxnChg>
        <pc:cxnChg chg="add del mod">
          <ac:chgData name="Robbie Wilmot" userId="e0331d86-4fff-4ba3-81be-9935ce780f51" providerId="ADAL" clId="{6FBC4A85-EED2-4DE6-AD9D-3DB29C2BE28D}" dt="2024-11-14T11:07:34.480" v="10156" actId="478"/>
          <ac:cxnSpMkLst>
            <pc:docMk/>
            <pc:sldMk cId="2447201562" sldId="286"/>
            <ac:cxnSpMk id="48" creationId="{08EBF64F-2001-17E6-3A6F-47126832D76A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49" creationId="{4F7E0262-D23E-97BC-97CE-CD06922F2D41}"/>
          </ac:cxnSpMkLst>
        </pc:cxnChg>
        <pc:cxnChg chg="add del mod">
          <ac:chgData name="Robbie Wilmot" userId="e0331d86-4fff-4ba3-81be-9935ce780f51" providerId="ADAL" clId="{6FBC4A85-EED2-4DE6-AD9D-3DB29C2BE28D}" dt="2024-11-14T11:09:57.659" v="10186" actId="478"/>
          <ac:cxnSpMkLst>
            <pc:docMk/>
            <pc:sldMk cId="2447201562" sldId="286"/>
            <ac:cxnSpMk id="50" creationId="{DCE8AE11-DE81-84AE-CA6C-BC88E4413862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51" creationId="{AC84AD41-02F1-2398-5638-CC38F7EC2CBC}"/>
          </ac:cxnSpMkLst>
        </pc:cxnChg>
        <pc:cxnChg chg="add del mod">
          <ac:chgData name="Robbie Wilmot" userId="e0331d86-4fff-4ba3-81be-9935ce780f51" providerId="ADAL" clId="{6FBC4A85-EED2-4DE6-AD9D-3DB29C2BE28D}" dt="2024-11-14T11:07:32.960" v="10155" actId="478"/>
          <ac:cxnSpMkLst>
            <pc:docMk/>
            <pc:sldMk cId="2447201562" sldId="286"/>
            <ac:cxnSpMk id="52" creationId="{F526F946-3CFE-4A7A-DC8F-9AFC1B1B11D2}"/>
          </ac:cxnSpMkLst>
        </pc:cxnChg>
        <pc:cxnChg chg="add del mod">
          <ac:chgData name="Robbie Wilmot" userId="e0331d86-4fff-4ba3-81be-9935ce780f51" providerId="ADAL" clId="{6FBC4A85-EED2-4DE6-AD9D-3DB29C2BE28D}" dt="2024-11-14T11:09:55.639" v="10184" actId="478"/>
          <ac:cxnSpMkLst>
            <pc:docMk/>
            <pc:sldMk cId="2447201562" sldId="286"/>
            <ac:cxnSpMk id="54" creationId="{A23428B8-AB72-1500-68E8-AD199979966B}"/>
          </ac:cxnSpMkLst>
        </pc:cxnChg>
        <pc:cxnChg chg="add del mod">
          <ac:chgData name="Robbie Wilmot" userId="e0331d86-4fff-4ba3-81be-9935ce780f51" providerId="ADAL" clId="{6FBC4A85-EED2-4DE6-AD9D-3DB29C2BE28D}" dt="2024-11-13T17:18:04.091" v="9575" actId="11529"/>
          <ac:cxnSpMkLst>
            <pc:docMk/>
            <pc:sldMk cId="2447201562" sldId="286"/>
            <ac:cxnSpMk id="56" creationId="{E758744C-F259-ADD4-3543-1A243C3C258C}"/>
          </ac:cxnSpMkLst>
        </pc:cxnChg>
        <pc:cxnChg chg="add del mod">
          <ac:chgData name="Robbie Wilmot" userId="e0331d86-4fff-4ba3-81be-9935ce780f51" providerId="ADAL" clId="{6FBC4A85-EED2-4DE6-AD9D-3DB29C2BE28D}" dt="2024-11-14T11:10:25.199" v="10190" actId="478"/>
          <ac:cxnSpMkLst>
            <pc:docMk/>
            <pc:sldMk cId="2447201562" sldId="286"/>
            <ac:cxnSpMk id="58" creationId="{24FB470D-E8EC-926B-464E-E3523CED9729}"/>
          </ac:cxnSpMkLst>
        </pc:cxnChg>
        <pc:cxnChg chg="add del mod">
          <ac:chgData name="Robbie Wilmot" userId="e0331d86-4fff-4ba3-81be-9935ce780f51" providerId="ADAL" clId="{6FBC4A85-EED2-4DE6-AD9D-3DB29C2BE28D}" dt="2024-11-13T17:18:29.451" v="9580" actId="11529"/>
          <ac:cxnSpMkLst>
            <pc:docMk/>
            <pc:sldMk cId="2447201562" sldId="286"/>
            <ac:cxnSpMk id="60" creationId="{5E8C39B3-ECF1-EE1F-9179-0473BB33D514}"/>
          </ac:cxnSpMkLst>
        </pc:cxnChg>
        <pc:cxnChg chg="add del mod">
          <ac:chgData name="Robbie Wilmot" userId="e0331d86-4fff-4ba3-81be-9935ce780f51" providerId="ADAL" clId="{6FBC4A85-EED2-4DE6-AD9D-3DB29C2BE28D}" dt="2024-11-14T11:11:14.099" v="10209" actId="478"/>
          <ac:cxnSpMkLst>
            <pc:docMk/>
            <pc:sldMk cId="2447201562" sldId="286"/>
            <ac:cxnSpMk id="62" creationId="{0EB71EDB-C9C8-516B-1724-C77374C2A2FA}"/>
          </ac:cxnSpMkLst>
        </pc:cxnChg>
        <pc:cxnChg chg="add del mod">
          <ac:chgData name="Robbie Wilmot" userId="e0331d86-4fff-4ba3-81be-9935ce780f51" providerId="ADAL" clId="{6FBC4A85-EED2-4DE6-AD9D-3DB29C2BE28D}" dt="2024-11-14T11:15:31.854" v="10250" actId="478"/>
          <ac:cxnSpMkLst>
            <pc:docMk/>
            <pc:sldMk cId="2447201562" sldId="286"/>
            <ac:cxnSpMk id="64" creationId="{518AA70F-43E0-1C0D-96CE-A84A328FD8CB}"/>
          </ac:cxnSpMkLst>
        </pc:cxnChg>
        <pc:cxnChg chg="add del mod">
          <ac:chgData name="Robbie Wilmot" userId="e0331d86-4fff-4ba3-81be-9935ce780f51" providerId="ADAL" clId="{6FBC4A85-EED2-4DE6-AD9D-3DB29C2BE28D}" dt="2024-11-14T11:15:31.854" v="10250" actId="478"/>
          <ac:cxnSpMkLst>
            <pc:docMk/>
            <pc:sldMk cId="2447201562" sldId="286"/>
            <ac:cxnSpMk id="66" creationId="{06FDCFD9-D1CE-4E33-F301-5FDD4C90FE16}"/>
          </ac:cxnSpMkLst>
        </pc:cxnChg>
        <pc:cxnChg chg="add del mod">
          <ac:chgData name="Robbie Wilmot" userId="e0331d86-4fff-4ba3-81be-9935ce780f51" providerId="ADAL" clId="{6FBC4A85-EED2-4DE6-AD9D-3DB29C2BE28D}" dt="2024-11-14T11:16:17.646" v="10257" actId="478"/>
          <ac:cxnSpMkLst>
            <pc:docMk/>
            <pc:sldMk cId="2447201562" sldId="286"/>
            <ac:cxnSpMk id="68" creationId="{95CAB901-007D-BA12-1924-36ED322F51D1}"/>
          </ac:cxnSpMkLst>
        </pc:cxnChg>
        <pc:cxnChg chg="add del mod">
          <ac:chgData name="Robbie Wilmot" userId="e0331d86-4fff-4ba3-81be-9935ce780f51" providerId="ADAL" clId="{6FBC4A85-EED2-4DE6-AD9D-3DB29C2BE28D}" dt="2024-11-14T11:16:17.646" v="10257" actId="478"/>
          <ac:cxnSpMkLst>
            <pc:docMk/>
            <pc:sldMk cId="2447201562" sldId="286"/>
            <ac:cxnSpMk id="70" creationId="{E6E28478-1A01-9479-0F9A-761F343C0E27}"/>
          </ac:cxnSpMkLst>
        </pc:cxnChg>
        <pc:cxnChg chg="add del mod">
          <ac:chgData name="Robbie Wilmot" userId="e0331d86-4fff-4ba3-81be-9935ce780f51" providerId="ADAL" clId="{6FBC4A85-EED2-4DE6-AD9D-3DB29C2BE28D}" dt="2024-11-15T15:40:08.121" v="16897" actId="478"/>
          <ac:cxnSpMkLst>
            <pc:docMk/>
            <pc:sldMk cId="2447201562" sldId="286"/>
            <ac:cxnSpMk id="83" creationId="{E87DF559-04D9-7AEB-7DC7-01C26531C29E}"/>
          </ac:cxnSpMkLst>
        </pc:cxnChg>
        <pc:cxnChg chg="add del mod">
          <ac:chgData name="Robbie Wilmot" userId="e0331d86-4fff-4ba3-81be-9935ce780f51" providerId="ADAL" clId="{6FBC4A85-EED2-4DE6-AD9D-3DB29C2BE28D}" dt="2024-11-15T15:40:06.590" v="16895" actId="478"/>
          <ac:cxnSpMkLst>
            <pc:docMk/>
            <pc:sldMk cId="2447201562" sldId="286"/>
            <ac:cxnSpMk id="85" creationId="{0E8DFBB6-0B4D-EFDE-D6BE-F9D2CAB22F6B}"/>
          </ac:cxnSpMkLst>
        </pc:cxnChg>
        <pc:cxnChg chg="add del mod">
          <ac:chgData name="Robbie Wilmot" userId="e0331d86-4fff-4ba3-81be-9935ce780f51" providerId="ADAL" clId="{6FBC4A85-EED2-4DE6-AD9D-3DB29C2BE28D}" dt="2024-11-15T15:40:07.410" v="16896" actId="478"/>
          <ac:cxnSpMkLst>
            <pc:docMk/>
            <pc:sldMk cId="2447201562" sldId="286"/>
            <ac:cxnSpMk id="87" creationId="{A878A3C9-EDA4-1C6F-184D-02A6D53BA5FA}"/>
          </ac:cxnSpMkLst>
        </pc:cxnChg>
        <pc:cxnChg chg="add del mod">
          <ac:chgData name="Robbie Wilmot" userId="e0331d86-4fff-4ba3-81be-9935ce780f51" providerId="ADAL" clId="{6FBC4A85-EED2-4DE6-AD9D-3DB29C2BE28D}" dt="2024-11-13T17:56:12.475" v="9887" actId="478"/>
          <ac:cxnSpMkLst>
            <pc:docMk/>
            <pc:sldMk cId="2447201562" sldId="286"/>
            <ac:cxnSpMk id="93" creationId="{D04A12FC-9AD2-D8AA-A50E-93F1F2BE00FD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175" creationId="{1173ABD7-C613-98A2-436C-FFFB41CC1048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177" creationId="{A765FD21-5392-07AF-9D8A-BCBE29EFEFE1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179" creationId="{A401A39E-C3E9-B09F-C589-25D264CCB894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181" creationId="{1FAF2647-519C-957F-12BB-94BC15279FEC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183" creationId="{23547195-D0C7-43E1-0027-784E55F71BD1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02" creationId="{4C492ACD-7F84-3016-E43B-F6BBDB462337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05" creationId="{68AE9151-4018-8B5F-FDCC-67A7A334A352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08" creationId="{FC7F909E-10AA-FAB5-4467-F51BC3495CD3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09" creationId="{078A563F-7100-8BB7-CC4B-5188DDE79D60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19" creationId="{E014C99E-9834-0D35-E9EF-DE1E5DE4DFF2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21" creationId="{3D5B54B2-C88F-8943-4939-86082246AB6D}"/>
          </ac:cxnSpMkLst>
        </pc:cxnChg>
        <pc:cxnChg chg="add del mod">
          <ac:chgData name="Robbie Wilmot" userId="e0331d86-4fff-4ba3-81be-9935ce780f51" providerId="ADAL" clId="{6FBC4A85-EED2-4DE6-AD9D-3DB29C2BE28D}" dt="2024-11-15T15:40:35.460" v="16904" actId="478"/>
          <ac:cxnSpMkLst>
            <pc:docMk/>
            <pc:sldMk cId="2447201562" sldId="286"/>
            <ac:cxnSpMk id="224" creationId="{A7EBD589-6129-A9BB-2BAB-0F61A9EAF5B7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227" creationId="{67D035C3-3A26-25D6-7D77-8F31608A566A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229" creationId="{2BFA832E-5261-A4F1-F38F-FEA89E69B09F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32" creationId="{8C3B4696-78FD-B2B2-8E35-EF00A1542C1A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33" creationId="{E48F76ED-84EB-D171-7F35-96E8E481DC1C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36" creationId="{2968A7B5-ECB8-1C2D-23B1-F9E440417470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37" creationId="{C492B099-E88A-2FFA-C4BB-B94C42A50D66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38" creationId="{8DD058D7-75AA-96CD-D082-266CD7515B58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39" creationId="{DE6ED665-DAB4-6D47-1CFF-31687104AC5D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40" creationId="{095D9C54-D18F-0A81-D8ED-3351B06102B7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41" creationId="{56F52727-1C72-4775-3ADD-D25148CE43C6}"/>
          </ac:cxnSpMkLst>
        </pc:cxnChg>
        <pc:cxnChg chg="add mod">
          <ac:chgData name="Robbie Wilmot" userId="e0331d86-4fff-4ba3-81be-9935ce780f51" providerId="ADAL" clId="{6FBC4A85-EED2-4DE6-AD9D-3DB29C2BE28D}" dt="2024-11-15T15:40:56.071" v="16945" actId="1035"/>
          <ac:cxnSpMkLst>
            <pc:docMk/>
            <pc:sldMk cId="2447201562" sldId="286"/>
            <ac:cxnSpMk id="242" creationId="{098153DA-2A7B-5F9C-49BB-205EE748AE98}"/>
          </ac:cxnSpMkLst>
        </pc:cxnChg>
        <pc:cxnChg chg="add del mod">
          <ac:chgData name="Robbie Wilmot" userId="e0331d86-4fff-4ba3-81be-9935ce780f51" providerId="ADAL" clId="{6FBC4A85-EED2-4DE6-AD9D-3DB29C2BE28D}" dt="2024-11-14T11:51:16.892" v="10607" actId="478"/>
          <ac:cxnSpMkLst>
            <pc:docMk/>
            <pc:sldMk cId="2447201562" sldId="286"/>
            <ac:cxnSpMk id="244" creationId="{0ED39AB1-FC0D-797B-5297-D7729193D9CF}"/>
          </ac:cxnSpMkLst>
        </pc:cxnChg>
        <pc:cxnChg chg="add mod">
          <ac:chgData name="Robbie Wilmot" userId="e0331d86-4fff-4ba3-81be-9935ce780f51" providerId="ADAL" clId="{6FBC4A85-EED2-4DE6-AD9D-3DB29C2BE28D}" dt="2024-11-15T15:46:09.840" v="17169" actId="1037"/>
          <ac:cxnSpMkLst>
            <pc:docMk/>
            <pc:sldMk cId="2447201562" sldId="286"/>
            <ac:cxnSpMk id="251" creationId="{A5B861C9-6BE2-A8F0-02A3-4C86ECD1228B}"/>
          </ac:cxnSpMkLst>
        </pc:cxnChg>
      </pc:sldChg>
      <pc:sldChg chg="modSp add del mod">
        <pc:chgData name="Robbie Wilmot" userId="e0331d86-4fff-4ba3-81be-9935ce780f51" providerId="ADAL" clId="{6FBC4A85-EED2-4DE6-AD9D-3DB29C2BE28D}" dt="2024-11-14T12:39:15.205" v="11095" actId="47"/>
        <pc:sldMkLst>
          <pc:docMk/>
          <pc:sldMk cId="463717788" sldId="287"/>
        </pc:sldMkLst>
        <pc:spChg chg="mod">
          <ac:chgData name="Robbie Wilmot" userId="e0331d86-4fff-4ba3-81be-9935ce780f51" providerId="ADAL" clId="{6FBC4A85-EED2-4DE6-AD9D-3DB29C2BE28D}" dt="2024-11-14T11:33:14.280" v="10329" actId="20577"/>
          <ac:spMkLst>
            <pc:docMk/>
            <pc:sldMk cId="463717788" sldId="287"/>
            <ac:spMk id="3" creationId="{5A0C7FE2-FF22-1CCF-5624-F5EEDBDDEEED}"/>
          </ac:spMkLst>
        </pc:spChg>
        <pc:spChg chg="mod">
          <ac:chgData name="Robbie Wilmot" userId="e0331d86-4fff-4ba3-81be-9935ce780f51" providerId="ADAL" clId="{6FBC4A85-EED2-4DE6-AD9D-3DB29C2BE28D}" dt="2024-11-14T11:27:15.381" v="10323" actId="20577"/>
          <ac:spMkLst>
            <pc:docMk/>
            <pc:sldMk cId="463717788" sldId="287"/>
            <ac:spMk id="5" creationId="{DBF4D5FB-FA21-68FC-D48A-F9012491BF20}"/>
          </ac:spMkLst>
        </pc:spChg>
      </pc:sldChg>
      <pc:sldChg chg="addSp delSp modSp add mod modAnim modNotesTx">
        <pc:chgData name="Robbie Wilmot" userId="e0331d86-4fff-4ba3-81be-9935ce780f51" providerId="ADAL" clId="{6FBC4A85-EED2-4DE6-AD9D-3DB29C2BE28D}" dt="2024-11-15T16:38:35.346" v="17362" actId="20577"/>
        <pc:sldMkLst>
          <pc:docMk/>
          <pc:sldMk cId="3155641616" sldId="288"/>
        </pc:sldMkLst>
        <pc:spChg chg="mod">
          <ac:chgData name="Robbie Wilmot" userId="e0331d86-4fff-4ba3-81be-9935ce780f51" providerId="ADAL" clId="{6FBC4A85-EED2-4DE6-AD9D-3DB29C2BE28D}" dt="2024-11-15T16:38:35.346" v="17362" actId="20577"/>
          <ac:spMkLst>
            <pc:docMk/>
            <pc:sldMk cId="3155641616" sldId="288"/>
            <ac:spMk id="3" creationId="{5A0C7FE2-FF22-1CCF-5624-F5EEDBDDEEED}"/>
          </ac:spMkLst>
        </pc:spChg>
        <pc:spChg chg="mod">
          <ac:chgData name="Robbie Wilmot" userId="e0331d86-4fff-4ba3-81be-9935ce780f51" providerId="ADAL" clId="{6FBC4A85-EED2-4DE6-AD9D-3DB29C2BE28D}" dt="2024-11-14T12:24:05.875" v="10969" actId="1037"/>
          <ac:spMkLst>
            <pc:docMk/>
            <pc:sldMk cId="3155641616" sldId="288"/>
            <ac:spMk id="5" creationId="{DBF4D5FB-FA21-68FC-D48A-F9012491BF20}"/>
          </ac:spMkLst>
        </pc:spChg>
        <pc:spChg chg="mod">
          <ac:chgData name="Robbie Wilmot" userId="e0331d86-4fff-4ba3-81be-9935ce780f51" providerId="ADAL" clId="{6FBC4A85-EED2-4DE6-AD9D-3DB29C2BE28D}" dt="2024-11-14T12:24:05.875" v="10969" actId="1037"/>
          <ac:spMkLst>
            <pc:docMk/>
            <pc:sldMk cId="3155641616" sldId="288"/>
            <ac:spMk id="6" creationId="{F8A09E99-467C-9D97-F175-3CF6EA684631}"/>
          </ac:spMkLst>
        </pc:spChg>
        <pc:spChg chg="mod">
          <ac:chgData name="Robbie Wilmot" userId="e0331d86-4fff-4ba3-81be-9935ce780f51" providerId="ADAL" clId="{6FBC4A85-EED2-4DE6-AD9D-3DB29C2BE28D}" dt="2024-11-14T12:24:05.875" v="10969" actId="1037"/>
          <ac:spMkLst>
            <pc:docMk/>
            <pc:sldMk cId="3155641616" sldId="288"/>
            <ac:spMk id="7" creationId="{81C5538F-D039-A102-652A-32A586422B20}"/>
          </ac:spMkLst>
        </pc:spChg>
        <pc:spChg chg="mod">
          <ac:chgData name="Robbie Wilmot" userId="e0331d86-4fff-4ba3-81be-9935ce780f51" providerId="ADAL" clId="{6FBC4A85-EED2-4DE6-AD9D-3DB29C2BE28D}" dt="2024-11-14T12:24:05.875" v="10969" actId="1037"/>
          <ac:spMkLst>
            <pc:docMk/>
            <pc:sldMk cId="3155641616" sldId="288"/>
            <ac:spMk id="8" creationId="{3F66913D-B014-48CB-3390-5D92483BEFDC}"/>
          </ac:spMkLst>
        </pc:spChg>
        <pc:spChg chg="mod">
          <ac:chgData name="Robbie Wilmot" userId="e0331d86-4fff-4ba3-81be-9935ce780f51" providerId="ADAL" clId="{6FBC4A85-EED2-4DE6-AD9D-3DB29C2BE28D}" dt="2024-11-14T12:24:05.875" v="10969" actId="1037"/>
          <ac:spMkLst>
            <pc:docMk/>
            <pc:sldMk cId="3155641616" sldId="288"/>
            <ac:spMk id="9" creationId="{0E1B9A36-8397-80E6-AC44-4E810A7C33A3}"/>
          </ac:spMkLst>
        </pc:spChg>
        <pc:spChg chg="mod">
          <ac:chgData name="Robbie Wilmot" userId="e0331d86-4fff-4ba3-81be-9935ce780f51" providerId="ADAL" clId="{6FBC4A85-EED2-4DE6-AD9D-3DB29C2BE28D}" dt="2024-11-14T12:24:05.875" v="10969" actId="1037"/>
          <ac:spMkLst>
            <pc:docMk/>
            <pc:sldMk cId="3155641616" sldId="288"/>
            <ac:spMk id="10" creationId="{E52ACBC1-F264-BBAA-5631-60A7E1C3FA46}"/>
          </ac:spMkLst>
        </pc:spChg>
        <pc:spChg chg="mod">
          <ac:chgData name="Robbie Wilmot" userId="e0331d86-4fff-4ba3-81be-9935ce780f51" providerId="ADAL" clId="{6FBC4A85-EED2-4DE6-AD9D-3DB29C2BE28D}" dt="2024-11-14T12:35:04.606" v="11083" actId="1035"/>
          <ac:spMkLst>
            <pc:docMk/>
            <pc:sldMk cId="3155641616" sldId="288"/>
            <ac:spMk id="11" creationId="{9C533FE7-CF0A-B17D-F885-480C5EE81D76}"/>
          </ac:spMkLst>
        </pc:spChg>
        <pc:spChg chg="mod">
          <ac:chgData name="Robbie Wilmot" userId="e0331d86-4fff-4ba3-81be-9935ce780f51" providerId="ADAL" clId="{6FBC4A85-EED2-4DE6-AD9D-3DB29C2BE28D}" dt="2024-11-14T12:35:04.606" v="11083" actId="1035"/>
          <ac:spMkLst>
            <pc:docMk/>
            <pc:sldMk cId="3155641616" sldId="288"/>
            <ac:spMk id="12" creationId="{8BA5470B-114A-3860-863A-06FF0E150403}"/>
          </ac:spMkLst>
        </pc:spChg>
        <pc:spChg chg="mod">
          <ac:chgData name="Robbie Wilmot" userId="e0331d86-4fff-4ba3-81be-9935ce780f51" providerId="ADAL" clId="{6FBC4A85-EED2-4DE6-AD9D-3DB29C2BE28D}" dt="2024-11-14T12:35:04.606" v="11083" actId="1035"/>
          <ac:spMkLst>
            <pc:docMk/>
            <pc:sldMk cId="3155641616" sldId="288"/>
            <ac:spMk id="13" creationId="{F60CDFD7-CC4D-B28F-8928-756F8CBEB38A}"/>
          </ac:spMkLst>
        </pc:spChg>
        <pc:spChg chg="mod">
          <ac:chgData name="Robbie Wilmot" userId="e0331d86-4fff-4ba3-81be-9935ce780f51" providerId="ADAL" clId="{6FBC4A85-EED2-4DE6-AD9D-3DB29C2BE28D}" dt="2024-11-14T12:35:04.606" v="11083" actId="1035"/>
          <ac:spMkLst>
            <pc:docMk/>
            <pc:sldMk cId="3155641616" sldId="288"/>
            <ac:spMk id="14" creationId="{13CD4ABF-F3E2-039B-BAA4-C46940BB590F}"/>
          </ac:spMkLst>
        </pc:spChg>
        <pc:spChg chg="mod">
          <ac:chgData name="Robbie Wilmot" userId="e0331d86-4fff-4ba3-81be-9935ce780f51" providerId="ADAL" clId="{6FBC4A85-EED2-4DE6-AD9D-3DB29C2BE28D}" dt="2024-11-14T12:35:04.606" v="11083" actId="1035"/>
          <ac:spMkLst>
            <pc:docMk/>
            <pc:sldMk cId="3155641616" sldId="288"/>
            <ac:spMk id="15" creationId="{D5D6CB97-D430-7EDE-EE09-C111FC40C06B}"/>
          </ac:spMkLst>
        </pc:spChg>
        <pc:spChg chg="add mod">
          <ac:chgData name="Robbie Wilmot" userId="e0331d86-4fff-4ba3-81be-9935ce780f51" providerId="ADAL" clId="{6FBC4A85-EED2-4DE6-AD9D-3DB29C2BE28D}" dt="2024-11-14T15:56:13.701" v="11300"/>
          <ac:spMkLst>
            <pc:docMk/>
            <pc:sldMk cId="3155641616" sldId="288"/>
            <ac:spMk id="16" creationId="{8A5EE072-4F5E-889B-0C55-634E69A4BF29}"/>
          </ac:spMkLst>
        </pc:spChg>
        <pc:spChg chg="add mod">
          <ac:chgData name="Robbie Wilmot" userId="e0331d86-4fff-4ba3-81be-9935ce780f51" providerId="ADAL" clId="{6FBC4A85-EED2-4DE6-AD9D-3DB29C2BE28D}" dt="2024-11-14T15:56:40.659" v="11304" actId="1076"/>
          <ac:spMkLst>
            <pc:docMk/>
            <pc:sldMk cId="3155641616" sldId="288"/>
            <ac:spMk id="17" creationId="{8E157D25-4C68-6D14-5F2E-7ABC939B43B3}"/>
          </ac:spMkLst>
        </pc:spChg>
        <pc:spChg chg="add mod">
          <ac:chgData name="Robbie Wilmot" userId="e0331d86-4fff-4ba3-81be-9935ce780f51" providerId="ADAL" clId="{6FBC4A85-EED2-4DE6-AD9D-3DB29C2BE28D}" dt="2024-11-14T17:10:38.655" v="11699" actId="20577"/>
          <ac:spMkLst>
            <pc:docMk/>
            <pc:sldMk cId="3155641616" sldId="288"/>
            <ac:spMk id="18" creationId="{3B40ADD6-C318-25CD-91D3-D2FF3804ABF8}"/>
          </ac:spMkLst>
        </pc:spChg>
        <pc:spChg chg="add mod">
          <ac:chgData name="Robbie Wilmot" userId="e0331d86-4fff-4ba3-81be-9935ce780f51" providerId="ADAL" clId="{6FBC4A85-EED2-4DE6-AD9D-3DB29C2BE28D}" dt="2024-11-14T12:48:48.634" v="11182" actId="1036"/>
          <ac:spMkLst>
            <pc:docMk/>
            <pc:sldMk cId="3155641616" sldId="288"/>
            <ac:spMk id="22" creationId="{C564CF75-AC75-B177-0C73-7A65998A2B96}"/>
          </ac:spMkLst>
        </pc:spChg>
        <pc:spChg chg="add mod">
          <ac:chgData name="Robbie Wilmot" userId="e0331d86-4fff-4ba3-81be-9935ce780f51" providerId="ADAL" clId="{6FBC4A85-EED2-4DE6-AD9D-3DB29C2BE28D}" dt="2024-11-14T12:34:35.396" v="11069"/>
          <ac:spMkLst>
            <pc:docMk/>
            <pc:sldMk cId="3155641616" sldId="288"/>
            <ac:spMk id="24" creationId="{3900D308-C77F-B469-AB48-EF0C21AFC6BD}"/>
          </ac:spMkLst>
        </pc:spChg>
        <pc:spChg chg="add mod">
          <ac:chgData name="Robbie Wilmot" userId="e0331d86-4fff-4ba3-81be-9935ce780f51" providerId="ADAL" clId="{6FBC4A85-EED2-4DE6-AD9D-3DB29C2BE28D}" dt="2024-11-14T12:34:35.396" v="11069"/>
          <ac:spMkLst>
            <pc:docMk/>
            <pc:sldMk cId="3155641616" sldId="288"/>
            <ac:spMk id="26" creationId="{04D494BF-F931-A190-0F5C-129AC823E7B9}"/>
          </ac:spMkLst>
        </pc:spChg>
        <pc:spChg chg="add del mod">
          <ac:chgData name="Robbie Wilmot" userId="e0331d86-4fff-4ba3-81be-9935ce780f51" providerId="ADAL" clId="{6FBC4A85-EED2-4DE6-AD9D-3DB29C2BE28D}" dt="2024-11-14T12:34:39.327" v="11071" actId="478"/>
          <ac:spMkLst>
            <pc:docMk/>
            <pc:sldMk cId="3155641616" sldId="288"/>
            <ac:spMk id="27" creationId="{5191323B-33A5-F59E-8702-12AAD2434091}"/>
          </ac:spMkLst>
        </pc:spChg>
        <pc:spChg chg="add mod">
          <ac:chgData name="Robbie Wilmot" userId="e0331d86-4fff-4ba3-81be-9935ce780f51" providerId="ADAL" clId="{6FBC4A85-EED2-4DE6-AD9D-3DB29C2BE28D}" dt="2024-11-14T12:34:35.396" v="11069"/>
          <ac:spMkLst>
            <pc:docMk/>
            <pc:sldMk cId="3155641616" sldId="288"/>
            <ac:spMk id="28" creationId="{AA09D527-84D0-36E1-6269-F632BB9589AC}"/>
          </ac:spMkLst>
        </pc:spChg>
        <pc:spChg chg="add mod">
          <ac:chgData name="Robbie Wilmot" userId="e0331d86-4fff-4ba3-81be-9935ce780f51" providerId="ADAL" clId="{6FBC4A85-EED2-4DE6-AD9D-3DB29C2BE28D}" dt="2024-11-14T12:35:22.436" v="11084"/>
          <ac:spMkLst>
            <pc:docMk/>
            <pc:sldMk cId="3155641616" sldId="288"/>
            <ac:spMk id="30" creationId="{BF2AF9F8-6878-0F62-9488-6B70C5FD80EF}"/>
          </ac:spMkLst>
        </pc:spChg>
        <pc:spChg chg="add mod">
          <ac:chgData name="Robbie Wilmot" userId="e0331d86-4fff-4ba3-81be-9935ce780f51" providerId="ADAL" clId="{6FBC4A85-EED2-4DE6-AD9D-3DB29C2BE28D}" dt="2024-11-14T12:38:18.855" v="11090" actId="207"/>
          <ac:spMkLst>
            <pc:docMk/>
            <pc:sldMk cId="3155641616" sldId="288"/>
            <ac:spMk id="32" creationId="{AEB47905-5A86-0418-4B3E-2ACA4315A981}"/>
          </ac:spMkLst>
        </pc:spChg>
        <pc:spChg chg="add mod">
          <ac:chgData name="Robbie Wilmot" userId="e0331d86-4fff-4ba3-81be-9935ce780f51" providerId="ADAL" clId="{6FBC4A85-EED2-4DE6-AD9D-3DB29C2BE28D}" dt="2024-11-14T12:35:22.436" v="11084"/>
          <ac:spMkLst>
            <pc:docMk/>
            <pc:sldMk cId="3155641616" sldId="288"/>
            <ac:spMk id="34" creationId="{0226B22F-4276-AD59-A796-6139A72CC93E}"/>
          </ac:spMkLst>
        </pc:spChg>
        <pc:spChg chg="add mod">
          <ac:chgData name="Robbie Wilmot" userId="e0331d86-4fff-4ba3-81be-9935ce780f51" providerId="ADAL" clId="{6FBC4A85-EED2-4DE6-AD9D-3DB29C2BE28D}" dt="2024-11-14T12:38:45.365" v="11093" actId="207"/>
          <ac:spMkLst>
            <pc:docMk/>
            <pc:sldMk cId="3155641616" sldId="288"/>
            <ac:spMk id="36" creationId="{FA1C4806-4080-F54C-3D68-8749B2B97D7B}"/>
          </ac:spMkLst>
        </pc:spChg>
        <pc:spChg chg="add mod">
          <ac:chgData name="Robbie Wilmot" userId="e0331d86-4fff-4ba3-81be-9935ce780f51" providerId="ADAL" clId="{6FBC4A85-EED2-4DE6-AD9D-3DB29C2BE28D}" dt="2024-11-14T12:35:22.436" v="11084"/>
          <ac:spMkLst>
            <pc:docMk/>
            <pc:sldMk cId="3155641616" sldId="288"/>
            <ac:spMk id="38" creationId="{C580E65E-FA72-57D7-5C62-9F361DD257A7}"/>
          </ac:spMkLst>
        </pc:spChg>
        <pc:spChg chg="add mod">
          <ac:chgData name="Robbie Wilmot" userId="e0331d86-4fff-4ba3-81be-9935ce780f51" providerId="ADAL" clId="{6FBC4A85-EED2-4DE6-AD9D-3DB29C2BE28D}" dt="2024-11-14T17:14:25.614" v="11711" actId="1076"/>
          <ac:spMkLst>
            <pc:docMk/>
            <pc:sldMk cId="3155641616" sldId="288"/>
            <ac:spMk id="40" creationId="{0C8D280E-F2DA-E4BB-5ED7-DCFB6882E622}"/>
          </ac:spMkLst>
        </pc:spChg>
        <pc:spChg chg="add mod">
          <ac:chgData name="Robbie Wilmot" userId="e0331d86-4fff-4ba3-81be-9935ce780f51" providerId="ADAL" clId="{6FBC4A85-EED2-4DE6-AD9D-3DB29C2BE28D}" dt="2024-11-15T11:22:04.954" v="12955" actId="404"/>
          <ac:spMkLst>
            <pc:docMk/>
            <pc:sldMk cId="3155641616" sldId="288"/>
            <ac:spMk id="48" creationId="{EB30C3FE-8388-E3F8-96DE-7A75CB216B5F}"/>
          </ac:spMkLst>
        </pc:spChg>
        <pc:picChg chg="add mod">
          <ac:chgData name="Robbie Wilmot" userId="e0331d86-4fff-4ba3-81be-9935ce780f51" providerId="ADAL" clId="{6FBC4A85-EED2-4DE6-AD9D-3DB29C2BE28D}" dt="2024-11-14T13:00:23.668" v="11259" actId="1076"/>
          <ac:picMkLst>
            <pc:docMk/>
            <pc:sldMk cId="3155641616" sldId="288"/>
            <ac:picMk id="5121" creationId="{79C9568F-FFCD-0C78-D8EF-85A4D0182948}"/>
          </ac:picMkLst>
        </pc:picChg>
        <pc:cxnChg chg="add mod">
          <ac:chgData name="Robbie Wilmot" userId="e0331d86-4fff-4ba3-81be-9935ce780f51" providerId="ADAL" clId="{6FBC4A85-EED2-4DE6-AD9D-3DB29C2BE28D}" dt="2024-11-14T17:09:57.515" v="11680" actId="1582"/>
          <ac:cxnSpMkLst>
            <pc:docMk/>
            <pc:sldMk cId="3155641616" sldId="288"/>
            <ac:cxnSpMk id="20" creationId="{3EE5CB15-D1AA-5C45-3622-31A87E611708}"/>
          </ac:cxnSpMkLst>
        </pc:cxnChg>
        <pc:cxnChg chg="mod">
          <ac:chgData name="Robbie Wilmot" userId="e0331d86-4fff-4ba3-81be-9935ce780f51" providerId="ADAL" clId="{6FBC4A85-EED2-4DE6-AD9D-3DB29C2BE28D}" dt="2024-11-14T17:10:13.995" v="11682" actId="208"/>
          <ac:cxnSpMkLst>
            <pc:docMk/>
            <pc:sldMk cId="3155641616" sldId="288"/>
            <ac:cxnSpMk id="21" creationId="{D9A678AF-54DD-F245-7187-EBE2E73950F9}"/>
          </ac:cxnSpMkLst>
        </pc:cxnChg>
        <pc:cxnChg chg="mod">
          <ac:chgData name="Robbie Wilmot" userId="e0331d86-4fff-4ba3-81be-9935ce780f51" providerId="ADAL" clId="{6FBC4A85-EED2-4DE6-AD9D-3DB29C2BE28D}" dt="2024-11-14T12:35:04.606" v="11083" actId="1035"/>
          <ac:cxnSpMkLst>
            <pc:docMk/>
            <pc:sldMk cId="3155641616" sldId="288"/>
            <ac:cxnSpMk id="23" creationId="{D0BA756E-ED47-2502-880D-F71663E7D16F}"/>
          </ac:cxnSpMkLst>
        </pc:cxnChg>
        <pc:cxnChg chg="mod">
          <ac:chgData name="Robbie Wilmot" userId="e0331d86-4fff-4ba3-81be-9935ce780f51" providerId="ADAL" clId="{6FBC4A85-EED2-4DE6-AD9D-3DB29C2BE28D}" dt="2024-11-14T12:35:04.606" v="11083" actId="1035"/>
          <ac:cxnSpMkLst>
            <pc:docMk/>
            <pc:sldMk cId="3155641616" sldId="288"/>
            <ac:cxnSpMk id="25" creationId="{BDDAF167-71A8-E82E-4FC4-29CB4EB5FBC8}"/>
          </ac:cxnSpMkLst>
        </pc:cxnChg>
        <pc:cxnChg chg="mod">
          <ac:chgData name="Robbie Wilmot" userId="e0331d86-4fff-4ba3-81be-9935ce780f51" providerId="ADAL" clId="{6FBC4A85-EED2-4DE6-AD9D-3DB29C2BE28D}" dt="2024-11-14T17:10:05.861" v="11681" actId="208"/>
          <ac:cxnSpMkLst>
            <pc:docMk/>
            <pc:sldMk cId="3155641616" sldId="288"/>
            <ac:cxnSpMk id="29" creationId="{2A34FF57-7561-21C5-19C3-5985E4545F7D}"/>
          </ac:cxnSpMkLst>
        </pc:cxnChg>
        <pc:cxnChg chg="mod">
          <ac:chgData name="Robbie Wilmot" userId="e0331d86-4fff-4ba3-81be-9935ce780f51" providerId="ADAL" clId="{6FBC4A85-EED2-4DE6-AD9D-3DB29C2BE28D}" dt="2024-11-14T12:35:04.606" v="11083" actId="1035"/>
          <ac:cxnSpMkLst>
            <pc:docMk/>
            <pc:sldMk cId="3155641616" sldId="288"/>
            <ac:cxnSpMk id="31" creationId="{3C476B67-2652-841F-3D9E-154FFE0ABE38}"/>
          </ac:cxnSpMkLst>
        </pc:cxnChg>
        <pc:cxnChg chg="mod">
          <ac:chgData name="Robbie Wilmot" userId="e0331d86-4fff-4ba3-81be-9935ce780f51" providerId="ADAL" clId="{6FBC4A85-EED2-4DE6-AD9D-3DB29C2BE28D}" dt="2024-11-14T12:24:05.875" v="10969" actId="1037"/>
          <ac:cxnSpMkLst>
            <pc:docMk/>
            <pc:sldMk cId="3155641616" sldId="288"/>
            <ac:cxnSpMk id="33" creationId="{30BF7E63-A89C-CCED-4A3F-06A873F914C1}"/>
          </ac:cxnSpMkLst>
        </pc:cxnChg>
        <pc:cxnChg chg="mod">
          <ac:chgData name="Robbie Wilmot" userId="e0331d86-4fff-4ba3-81be-9935ce780f51" providerId="ADAL" clId="{6FBC4A85-EED2-4DE6-AD9D-3DB29C2BE28D}" dt="2024-11-14T12:24:05.875" v="10969" actId="1037"/>
          <ac:cxnSpMkLst>
            <pc:docMk/>
            <pc:sldMk cId="3155641616" sldId="288"/>
            <ac:cxnSpMk id="35" creationId="{B8EAC1D3-B725-8C7A-DC51-61AB690581FF}"/>
          </ac:cxnSpMkLst>
        </pc:cxnChg>
        <pc:cxnChg chg="mod">
          <ac:chgData name="Robbie Wilmot" userId="e0331d86-4fff-4ba3-81be-9935ce780f51" providerId="ADAL" clId="{6FBC4A85-EED2-4DE6-AD9D-3DB29C2BE28D}" dt="2024-11-14T12:24:05.875" v="10969" actId="1037"/>
          <ac:cxnSpMkLst>
            <pc:docMk/>
            <pc:sldMk cId="3155641616" sldId="288"/>
            <ac:cxnSpMk id="37" creationId="{BD9E451F-ED39-FDF0-F0D9-49C40D4C7E41}"/>
          </ac:cxnSpMkLst>
        </pc:cxnChg>
        <pc:cxnChg chg="mod">
          <ac:chgData name="Robbie Wilmot" userId="e0331d86-4fff-4ba3-81be-9935ce780f51" providerId="ADAL" clId="{6FBC4A85-EED2-4DE6-AD9D-3DB29C2BE28D}" dt="2024-11-14T12:24:05.875" v="10969" actId="1037"/>
          <ac:cxnSpMkLst>
            <pc:docMk/>
            <pc:sldMk cId="3155641616" sldId="288"/>
            <ac:cxnSpMk id="39" creationId="{22C12355-67CD-2BCB-2202-883EA82A4DC5}"/>
          </ac:cxnSpMkLst>
        </pc:cxnChg>
        <pc:cxnChg chg="mod">
          <ac:chgData name="Robbie Wilmot" userId="e0331d86-4fff-4ba3-81be-9935ce780f51" providerId="ADAL" clId="{6FBC4A85-EED2-4DE6-AD9D-3DB29C2BE28D}" dt="2024-11-14T12:24:05.875" v="10969" actId="1037"/>
          <ac:cxnSpMkLst>
            <pc:docMk/>
            <pc:sldMk cId="3155641616" sldId="288"/>
            <ac:cxnSpMk id="41" creationId="{91EA5DF8-6F3C-7835-40F3-DE59B4990AF3}"/>
          </ac:cxnSpMkLst>
        </pc:cxnChg>
        <pc:cxnChg chg="add mod">
          <ac:chgData name="Robbie Wilmot" userId="e0331d86-4fff-4ba3-81be-9935ce780f51" providerId="ADAL" clId="{6FBC4A85-EED2-4DE6-AD9D-3DB29C2BE28D}" dt="2024-11-14T17:14:25.614" v="11711" actId="1076"/>
          <ac:cxnSpMkLst>
            <pc:docMk/>
            <pc:sldMk cId="3155641616" sldId="288"/>
            <ac:cxnSpMk id="42" creationId="{E7A9104A-CA9C-0FE9-DC0D-D96DE687BEC5}"/>
          </ac:cxnSpMkLst>
        </pc:cxnChg>
        <pc:cxnChg chg="add mod">
          <ac:chgData name="Robbie Wilmot" userId="e0331d86-4fff-4ba3-81be-9935ce780f51" providerId="ADAL" clId="{6FBC4A85-EED2-4DE6-AD9D-3DB29C2BE28D}" dt="2024-11-15T11:21:38.399" v="12950" actId="14100"/>
          <ac:cxnSpMkLst>
            <pc:docMk/>
            <pc:sldMk cId="3155641616" sldId="288"/>
            <ac:cxnSpMk id="50" creationId="{D78F8FAB-6279-4AA7-055D-2F53E35A81B2}"/>
          </ac:cxnSpMkLst>
        </pc:cxnChg>
      </pc:sldChg>
      <pc:sldChg chg="addSp modSp add mod modAnim modNotesTx">
        <pc:chgData name="Robbie Wilmot" userId="e0331d86-4fff-4ba3-81be-9935ce780f51" providerId="ADAL" clId="{6FBC4A85-EED2-4DE6-AD9D-3DB29C2BE28D}" dt="2024-11-15T16:38:47.810" v="17379" actId="20577"/>
        <pc:sldMkLst>
          <pc:docMk/>
          <pc:sldMk cId="1123436078" sldId="289"/>
        </pc:sldMkLst>
        <pc:spChg chg="mod">
          <ac:chgData name="Robbie Wilmot" userId="e0331d86-4fff-4ba3-81be-9935ce780f51" providerId="ADAL" clId="{6FBC4A85-EED2-4DE6-AD9D-3DB29C2BE28D}" dt="2024-11-15T16:38:47.810" v="17379" actId="20577"/>
          <ac:spMkLst>
            <pc:docMk/>
            <pc:sldMk cId="1123436078" sldId="289"/>
            <ac:spMk id="3" creationId="{5A0C7FE2-FF22-1CCF-5624-F5EEDBDDEEED}"/>
          </ac:spMkLst>
        </pc:spChg>
        <pc:spChg chg="mod">
          <ac:chgData name="Robbie Wilmot" userId="e0331d86-4fff-4ba3-81be-9935ce780f51" providerId="ADAL" clId="{6FBC4A85-EED2-4DE6-AD9D-3DB29C2BE28D}" dt="2024-11-14T12:39:22.145" v="11113" actId="20577"/>
          <ac:spMkLst>
            <pc:docMk/>
            <pc:sldMk cId="1123436078" sldId="289"/>
            <ac:spMk id="5" creationId="{DBF4D5FB-FA21-68FC-D48A-F9012491BF20}"/>
          </ac:spMkLst>
        </pc:spChg>
        <pc:spChg chg="mod">
          <ac:chgData name="Robbie Wilmot" userId="e0331d86-4fff-4ba3-81be-9935ce780f51" providerId="ADAL" clId="{6FBC4A85-EED2-4DE6-AD9D-3DB29C2BE28D}" dt="2024-11-14T12:56:45.949" v="11188" actId="207"/>
          <ac:spMkLst>
            <pc:docMk/>
            <pc:sldMk cId="1123436078" sldId="289"/>
            <ac:spMk id="11" creationId="{9C533FE7-CF0A-B17D-F885-480C5EE81D76}"/>
          </ac:spMkLst>
        </pc:spChg>
        <pc:spChg chg="add mod">
          <ac:chgData name="Robbie Wilmot" userId="e0331d86-4fff-4ba3-81be-9935ce780f51" providerId="ADAL" clId="{6FBC4A85-EED2-4DE6-AD9D-3DB29C2BE28D}" dt="2024-11-14T15:56:46.648" v="11305"/>
          <ac:spMkLst>
            <pc:docMk/>
            <pc:sldMk cId="1123436078" sldId="289"/>
            <ac:spMk id="16" creationId="{28D58505-E1FA-96B4-628E-27073A0614BC}"/>
          </ac:spMkLst>
        </pc:spChg>
        <pc:spChg chg="add mod">
          <ac:chgData name="Robbie Wilmot" userId="e0331d86-4fff-4ba3-81be-9935ce780f51" providerId="ADAL" clId="{6FBC4A85-EED2-4DE6-AD9D-3DB29C2BE28D}" dt="2024-11-14T15:56:51.459" v="11307" actId="1076"/>
          <ac:spMkLst>
            <pc:docMk/>
            <pc:sldMk cId="1123436078" sldId="289"/>
            <ac:spMk id="17" creationId="{8901FFD6-8381-4EC4-2E75-76BCF4356D47}"/>
          </ac:spMkLst>
        </pc:spChg>
        <pc:spChg chg="mod">
          <ac:chgData name="Robbie Wilmot" userId="e0331d86-4fff-4ba3-81be-9935ce780f51" providerId="ADAL" clId="{6FBC4A85-EED2-4DE6-AD9D-3DB29C2BE28D}" dt="2024-11-14T12:48:41.373" v="11180" actId="1035"/>
          <ac:spMkLst>
            <pc:docMk/>
            <pc:sldMk cId="1123436078" sldId="289"/>
            <ac:spMk id="22" creationId="{C564CF75-AC75-B177-0C73-7A65998A2B96}"/>
          </ac:spMkLst>
        </pc:spChg>
        <pc:spChg chg="mod">
          <ac:chgData name="Robbie Wilmot" userId="e0331d86-4fff-4ba3-81be-9935ce780f51" providerId="ADAL" clId="{6FBC4A85-EED2-4DE6-AD9D-3DB29C2BE28D}" dt="2024-11-14T12:57:24.463" v="11190" actId="1076"/>
          <ac:spMkLst>
            <pc:docMk/>
            <pc:sldMk cId="1123436078" sldId="289"/>
            <ac:spMk id="32" creationId="{AEB47905-5A86-0418-4B3E-2ACA4315A981}"/>
          </ac:spMkLst>
        </pc:spChg>
        <pc:picChg chg="add mod">
          <ac:chgData name="Robbie Wilmot" userId="e0331d86-4fff-4ba3-81be-9935ce780f51" providerId="ADAL" clId="{6FBC4A85-EED2-4DE6-AD9D-3DB29C2BE28D}" dt="2024-11-14T15:57:10.020" v="11309" actId="1076"/>
          <ac:picMkLst>
            <pc:docMk/>
            <pc:sldMk cId="1123436078" sldId="289"/>
            <ac:picMk id="4097" creationId="{4F36C1D9-34F9-A117-FD03-E2CA818D96AC}"/>
          </ac:picMkLst>
        </pc:picChg>
        <pc:cxnChg chg="mod">
          <ac:chgData name="Robbie Wilmot" userId="e0331d86-4fff-4ba3-81be-9935ce780f51" providerId="ADAL" clId="{6FBC4A85-EED2-4DE6-AD9D-3DB29C2BE28D}" dt="2024-11-14T17:10:25.505" v="11683" actId="208"/>
          <ac:cxnSpMkLst>
            <pc:docMk/>
            <pc:sldMk cId="1123436078" sldId="289"/>
            <ac:cxnSpMk id="21" creationId="{D9A678AF-54DD-F245-7187-EBE2E73950F9}"/>
          </ac:cxnSpMkLst>
        </pc:cxnChg>
        <pc:cxnChg chg="mod">
          <ac:chgData name="Robbie Wilmot" userId="e0331d86-4fff-4ba3-81be-9935ce780f51" providerId="ADAL" clId="{6FBC4A85-EED2-4DE6-AD9D-3DB29C2BE28D}" dt="2024-11-14T17:10:29.120" v="11684" actId="208"/>
          <ac:cxnSpMkLst>
            <pc:docMk/>
            <pc:sldMk cId="1123436078" sldId="289"/>
            <ac:cxnSpMk id="29" creationId="{2A34FF57-7561-21C5-19C3-5985E4545F7D}"/>
          </ac:cxnSpMkLst>
        </pc:cxnChg>
      </pc:sldChg>
      <pc:sldChg chg="addSp delSp modSp new mod">
        <pc:chgData name="Robbie Wilmot" userId="e0331d86-4fff-4ba3-81be-9935ce780f51" providerId="ADAL" clId="{6FBC4A85-EED2-4DE6-AD9D-3DB29C2BE28D}" dt="2024-11-15T16:05:29.362" v="17309" actId="20577"/>
        <pc:sldMkLst>
          <pc:docMk/>
          <pc:sldMk cId="3672379967" sldId="290"/>
        </pc:sldMkLst>
        <pc:spChg chg="mod">
          <ac:chgData name="Robbie Wilmot" userId="e0331d86-4fff-4ba3-81be-9935ce780f51" providerId="ADAL" clId="{6FBC4A85-EED2-4DE6-AD9D-3DB29C2BE28D}" dt="2024-11-15T11:29:56.566" v="13325" actId="20577"/>
          <ac:spMkLst>
            <pc:docMk/>
            <pc:sldMk cId="3672379967" sldId="290"/>
            <ac:spMk id="2" creationId="{B985D245-F0EA-2FB4-5515-B4FBA4513591}"/>
          </ac:spMkLst>
        </pc:spChg>
        <pc:spChg chg="del">
          <ac:chgData name="Robbie Wilmot" userId="e0331d86-4fff-4ba3-81be-9935ce780f51" providerId="ADAL" clId="{6FBC4A85-EED2-4DE6-AD9D-3DB29C2BE28D}" dt="2024-11-14T17:06:15.177" v="11658" actId="478"/>
          <ac:spMkLst>
            <pc:docMk/>
            <pc:sldMk cId="3672379967" sldId="290"/>
            <ac:spMk id="3" creationId="{AAC61E2C-D557-98A2-75FA-324400C1FCA0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5" creationId="{E83629FC-8BE8-196D-42A3-A9E70379840B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6" creationId="{4ABE0284-BDDB-DFB0-2912-0A6FD2F33BD0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7" creationId="{C9EDD441-9697-1C66-B48F-44CE9A210AC4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8" creationId="{1FEE158F-5249-9DA3-3F06-2AD57CCB83A1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9" creationId="{8E0F718A-DEFE-8401-72AA-118575B5B97A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0" creationId="{C9178E38-583F-1BBD-D9B2-4D35D98D3DDA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1" creationId="{E8BE21B2-E22E-0282-DDBB-91C3FA579EC0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2" creationId="{9399E363-A20F-BE91-B04D-53B37C06330E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3" creationId="{9103F14D-ADBE-B299-8F39-3E7999A7B735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4" creationId="{1DD96D01-B5BD-4015-CB33-845DAD34C50F}"/>
          </ac:spMkLst>
        </pc:spChg>
        <pc:spChg chg="add mod">
          <ac:chgData name="Robbie Wilmot" userId="e0331d86-4fff-4ba3-81be-9935ce780f51" providerId="ADAL" clId="{6FBC4A85-EED2-4DE6-AD9D-3DB29C2BE28D}" dt="2024-11-15T16:05:29.362" v="17309" actId="20577"/>
          <ac:spMkLst>
            <pc:docMk/>
            <pc:sldMk cId="3672379967" sldId="290"/>
            <ac:spMk id="15" creationId="{71E81302-2164-15C5-13BE-7C1295346E18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6" creationId="{5DB54472-D9FB-2C15-72CA-786A130A5189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7" creationId="{6B2B087D-BE77-A581-2143-B87D6FF1CE70}"/>
          </ac:spMkLst>
        </pc:spChg>
        <pc:spChg chg="add mod">
          <ac:chgData name="Robbie Wilmot" userId="e0331d86-4fff-4ba3-81be-9935ce780f51" providerId="ADAL" clId="{6FBC4A85-EED2-4DE6-AD9D-3DB29C2BE28D}" dt="2024-11-14T17:29:15.556" v="11957" actId="1076"/>
          <ac:spMkLst>
            <pc:docMk/>
            <pc:sldMk cId="3672379967" sldId="290"/>
            <ac:spMk id="18" creationId="{30BCCB80-7E86-C020-4316-3B67AE04D12F}"/>
          </ac:spMkLst>
        </pc:spChg>
      </pc:sldChg>
      <pc:sldChg chg="modSp new del mod">
        <pc:chgData name="Robbie Wilmot" userId="e0331d86-4fff-4ba3-81be-9935ce780f51" providerId="ADAL" clId="{6FBC4A85-EED2-4DE6-AD9D-3DB29C2BE28D}" dt="2024-11-14T17:04:24.617" v="11629" actId="47"/>
        <pc:sldMkLst>
          <pc:docMk/>
          <pc:sldMk cId="4182727584" sldId="290"/>
        </pc:sldMkLst>
        <pc:spChg chg="mod">
          <ac:chgData name="Robbie Wilmot" userId="e0331d86-4fff-4ba3-81be-9935ce780f51" providerId="ADAL" clId="{6FBC4A85-EED2-4DE6-AD9D-3DB29C2BE28D}" dt="2024-11-14T13:01:53.392" v="11273" actId="14100"/>
          <ac:spMkLst>
            <pc:docMk/>
            <pc:sldMk cId="4182727584" sldId="290"/>
            <ac:spMk id="2" creationId="{5DFD6AC3-8799-4846-9DDF-1E20A81512A1}"/>
          </ac:spMkLst>
        </pc:spChg>
        <pc:spChg chg="mod">
          <ac:chgData name="Robbie Wilmot" userId="e0331d86-4fff-4ba3-81be-9935ce780f51" providerId="ADAL" clId="{6FBC4A85-EED2-4DE6-AD9D-3DB29C2BE28D}" dt="2024-11-14T17:04:07.359" v="11622" actId="20577"/>
          <ac:spMkLst>
            <pc:docMk/>
            <pc:sldMk cId="4182727584" sldId="290"/>
            <ac:spMk id="3" creationId="{09FBF604-E324-FA89-C6BC-2823222097EB}"/>
          </ac:spMkLst>
        </pc:spChg>
      </pc:sldChg>
      <pc:sldChg chg="new del">
        <pc:chgData name="Robbie Wilmot" userId="e0331d86-4fff-4ba3-81be-9935ce780f51" providerId="ADAL" clId="{6FBC4A85-EED2-4DE6-AD9D-3DB29C2BE28D}" dt="2024-11-15T15:14:04.788" v="15616" actId="680"/>
        <pc:sldMkLst>
          <pc:docMk/>
          <pc:sldMk cId="1051425291" sldId="291"/>
        </pc:sldMkLst>
      </pc:sldChg>
      <pc:sldChg chg="modSp new mod">
        <pc:chgData name="Robbie Wilmot" userId="e0331d86-4fff-4ba3-81be-9935ce780f51" providerId="ADAL" clId="{6FBC4A85-EED2-4DE6-AD9D-3DB29C2BE28D}" dt="2024-11-15T16:55:31.671" v="17555" actId="20577"/>
        <pc:sldMkLst>
          <pc:docMk/>
          <pc:sldMk cId="2152378268" sldId="291"/>
        </pc:sldMkLst>
        <pc:spChg chg="mod">
          <ac:chgData name="Robbie Wilmot" userId="e0331d86-4fff-4ba3-81be-9935ce780f51" providerId="ADAL" clId="{6FBC4A85-EED2-4DE6-AD9D-3DB29C2BE28D}" dt="2024-11-15T15:14:15.388" v="15641" actId="20577"/>
          <ac:spMkLst>
            <pc:docMk/>
            <pc:sldMk cId="2152378268" sldId="291"/>
            <ac:spMk id="2" creationId="{098691E6-C1DD-86F7-428D-0C99DB9A6D8E}"/>
          </ac:spMkLst>
        </pc:spChg>
        <pc:spChg chg="mod">
          <ac:chgData name="Robbie Wilmot" userId="e0331d86-4fff-4ba3-81be-9935ce780f51" providerId="ADAL" clId="{6FBC4A85-EED2-4DE6-AD9D-3DB29C2BE28D}" dt="2024-11-15T16:55:31.671" v="17555" actId="20577"/>
          <ac:spMkLst>
            <pc:docMk/>
            <pc:sldMk cId="2152378268" sldId="291"/>
            <ac:spMk id="3" creationId="{55AB66FB-BCE1-E339-E309-282CA884BD80}"/>
          </ac:spMkLst>
        </pc:spChg>
      </pc:sldChg>
    </pc:docChg>
  </pc:docChgLst>
  <pc:docChgLst>
    <pc:chgData name="Robbie Wilmot" userId="S::robbie.wilmot@dft.gov.uk::e0331d86-4fff-4ba3-81be-9935ce780f51" providerId="AD" clId="Web-{AB03272D-E764-8EAF-663F-E9A3B9AB5FDE}"/>
    <pc:docChg chg="modSld">
      <pc:chgData name="Robbie Wilmot" userId="S::robbie.wilmot@dft.gov.uk::e0331d86-4fff-4ba3-81be-9935ce780f51" providerId="AD" clId="Web-{AB03272D-E764-8EAF-663F-E9A3B9AB5FDE}" dt="2024-12-02T15:34:26.560" v="2"/>
      <pc:docMkLst>
        <pc:docMk/>
      </pc:docMkLst>
      <pc:sldChg chg="modSp">
        <pc:chgData name="Robbie Wilmot" userId="S::robbie.wilmot@dft.gov.uk::e0331d86-4fff-4ba3-81be-9935ce780f51" providerId="AD" clId="Web-{AB03272D-E764-8EAF-663F-E9A3B9AB5FDE}" dt="2024-12-02T15:34:26.560" v="2"/>
        <pc:sldMkLst>
          <pc:docMk/>
          <pc:sldMk cId="3155641616" sldId="288"/>
        </pc:sldMkLst>
        <pc:cxnChg chg="mod">
          <ac:chgData name="Robbie Wilmot" userId="S::robbie.wilmot@dft.gov.uk::e0331d86-4fff-4ba3-81be-9935ce780f51" providerId="AD" clId="Web-{AB03272D-E764-8EAF-663F-E9A3B9AB5FDE}" dt="2024-12-02T15:34:26.560" v="2"/>
          <ac:cxnSpMkLst>
            <pc:docMk/>
            <pc:sldMk cId="3155641616" sldId="288"/>
            <ac:cxnSpMk id="50" creationId="{D78F8FAB-6279-4AA7-055D-2F53E35A81B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15/01/2025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870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82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Index – (brake threat number) Required longitudinal acceleration imposed on actor A1 by actor A2 at time t, divided by the longitudinal acceleration that is at most available to A1. BTN&gt;=1 a collision will occur.</a:t>
            </a:r>
          </a:p>
          <a:p>
            <a:r>
              <a:rPr lang="en-US"/>
              <a:t>Collision is done via various statistical models such as Monte Carlo, Scoring multiple hypotheses and Stochastic reachable sets</a:t>
            </a:r>
          </a:p>
          <a:p>
            <a:r>
              <a:rPr lang="en-US"/>
              <a:t>Potential function as superposition of scoring functions</a:t>
            </a:r>
          </a:p>
          <a:p>
            <a:endParaRPr lang="en-US"/>
          </a:p>
          <a:p>
            <a:r>
              <a:rPr lang="en-US"/>
              <a:t>Lit review: https://link.springer.com/article/10.1007/s11831-022-09788-7 and https://criticality-metrics.readthedocs.io/en/latest/time-scale/PET.html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378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217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the near collision the two most relevant metrics were Distance to closest encounter and required longitudinal acceleration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186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 the safety critical conflict the three most relevant metrics were Post encroachment time, Distance to closest encounter and required lateral acceleration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201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 the proximity conflict the two most relevant metrics were Post encroachment time and Distance to closest encounter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567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>
                <a:effectLst/>
                <a:latin typeface="Calibri" panose="020F0502020204030204" pitchFamily="34" charset="0"/>
              </a:rPr>
              <a:t>It is necessary but still requires significant work and should be in guidelines but need time to develop it into something more. If anybody is interested in collaborating please let us know.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130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BE20A17-55EC-48D6-9738-E14184FEE2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477051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375719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6C13-F06F-42BA-956A-2D064A5C4D07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422891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59348C-D905-4D23-BCD3-3E67B8AC9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10009188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009188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CD04-961D-4EF1-AD7F-27EC0CA95B57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D6EFB-DCB7-4908-B421-2DA8D2217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3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5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4328B-F728-4FFE-BB34-C48DA93A4949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438320-98E0-48FC-AF97-FCB83C58E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3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91AC-374E-4C07-86C8-AE90B54DD04B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71C351-05BE-4F1B-9839-A78A90F76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394C8829-8C33-454C-9063-4FDAAFE46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4380" y="1616146"/>
            <a:ext cx="6530574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B584-04FA-4628-9165-6EF14BA7EF6F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4" y="7372601"/>
            <a:ext cx="4114800" cy="180908"/>
          </a:xfrm>
        </p:spPr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091B7-AAF7-4F34-BF79-62CD1990FA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EEED1A2-F6C1-4943-A33D-7164D567F6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386" y="682082"/>
            <a:ext cx="4842846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C063-6AA6-4936-A5A2-EE7F12E41CA5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3BEDB83D-452B-4004-B1FC-E5671AE18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953" y="2307264"/>
            <a:ext cx="10600661" cy="2170147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9EF1-F127-45EE-A8D5-0A86B318F5A0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69EAE4-3CDA-4513-8093-616ACBB5E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03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F413-F3CC-417B-B839-C035286E5917}" type="datetime1">
              <a:rPr lang="en-GB" smtClean="0"/>
              <a:t>15/01/2025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40710-263D-407F-AC80-4C89F77E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B4193-8A16-46FE-9EFA-619D1EB56010}" type="datetime1">
              <a:rPr lang="en-GB" smtClean="0"/>
              <a:t>15/01/2025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D61DA-1957-490D-BD36-CBE15ED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1C39-2BF3-4A90-A58B-F61CCD466D2D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4F166C-672F-418A-AA26-69FDF8803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BAF-12C8-4474-951D-C9639D2634CF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137D607-7FA0-4694-98B8-9BE3BA499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8AB64D-EFCF-4602-8B62-1D05A4835A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FDB70B-4EF2-4B05-94C2-8D00CB534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875" y="0"/>
            <a:ext cx="9001125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0E8E6B3-C742-4CE1-87A8-038754EB25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20374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7421" y="2905213"/>
            <a:ext cx="4694806" cy="1332715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8797" y="4237928"/>
            <a:ext cx="472343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446C-2D95-4BAD-841B-333E3D8354D0}" type="datetime1">
              <a:rPr lang="en-GB" smtClean="0"/>
              <a:t>15/01/2025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797" y="5143653"/>
            <a:ext cx="4723430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8440923-ECE0-4C9A-A034-12616DFC86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8798" y="6302066"/>
            <a:ext cx="472343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57993-70E0-41B0-BB34-6C3CD22F2A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9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133E-7E90-4540-A56A-B5E7101C2F56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44783AAB-0890-47C8-9B93-700F4C97A9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7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240D1-46D6-4314-8010-9AEADB5DFBF5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E7152A-3151-4B38-B050-E34299548D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5813" y="0"/>
            <a:ext cx="6326187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42B53CC2-CB0F-4FB0-9D77-A2D8AEE5E2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5CC8E-16CB-48D8-A3DB-D514F21DFC2E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5F85DA-DF18-4085-8332-66FA0CF5CD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7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BC7C05-E1FE-4037-AA20-F9569B1C6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5" y="0"/>
            <a:ext cx="6696075" cy="68834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5404C8EA-A77B-4F00-A7B1-5D25002A2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83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EF3D-5090-4C5D-ADCC-9408540655DA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E3238-799A-4D47-945B-B19892DAE5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9354097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9354097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81DBF-460C-4AD1-A195-0B7F682F4437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F2716-E3FF-4D83-B640-444E8721E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1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940311"/>
            <a:ext cx="11449050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D806-231E-4CD5-9700-73B5894B7EDF}" type="datetime1">
              <a:rPr lang="en-GB" smtClean="0"/>
              <a:t>15/01/2025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3454-7D82-42C0-8A0F-3B535FCED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59758" y="6365061"/>
            <a:ext cx="6276474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Near miss/Proximity conflict update</a:t>
            </a:r>
            <a:endParaRPr lang="en-GB" sz="1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9F179-383E-42D2-9EE1-1819EAC710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59" r:id="rId9"/>
    <p:sldLayoutId id="2147483660" r:id="rId10"/>
    <p:sldLayoutId id="2147483652" r:id="rId11"/>
    <p:sldLayoutId id="2147483661" r:id="rId12"/>
    <p:sldLayoutId id="2147483651" r:id="rId13"/>
    <p:sldLayoutId id="2147483669" r:id="rId14"/>
    <p:sldLayoutId id="2147483670" r:id="rId15"/>
    <p:sldLayoutId id="2147483654" r:id="rId16"/>
    <p:sldLayoutId id="214748365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•"/>
        <a:defRPr sz="24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1220" userDrawn="1">
          <p15:clr>
            <a:srgbClr val="F26B43"/>
          </p15:clr>
        </p15:guide>
        <p15:guide id="6" orient="horz" pos="3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ink.springer.com/article/10.1007/s11831-022-09788-7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EE24-EEF7-47BE-8FB3-F0A46B00E6AD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84161" y="3475473"/>
            <a:ext cx="11743479" cy="881196"/>
          </a:xfrm>
        </p:spPr>
        <p:txBody>
          <a:bodyPr/>
          <a:lstStyle/>
          <a:p>
            <a:r>
              <a:rPr lang="en-GB" sz="4400"/>
              <a:t>Near Miss/Proximity conflict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374C0B-143D-47D9-9BFB-21C0546C24FF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984161" y="4261419"/>
            <a:ext cx="9446860" cy="772877"/>
          </a:xfrm>
        </p:spPr>
        <p:txBody>
          <a:bodyPr/>
          <a:lstStyle/>
          <a:p>
            <a:r>
              <a:rPr lang="en-GB" sz="4000" dirty="0"/>
              <a:t>UK Department for Transport – Transport Research laboratory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15641-CEE3-4F49-8EA4-4CBF9A74A136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1246188" y="5422891"/>
            <a:ext cx="4849812" cy="91082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16/01/2024</a:t>
            </a:r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r>
              <a:rPr lang="en-GB" dirty="0">
                <a:cs typeface="Arial"/>
              </a:rPr>
              <a:t>EDR/DSSAD-IWG-26</a:t>
            </a:r>
          </a:p>
        </p:txBody>
      </p:sp>
    </p:spTree>
    <p:extLst>
      <p:ext uri="{BB962C8B-B14F-4D97-AF65-F5344CB8AC3E}">
        <p14:creationId xmlns:p14="http://schemas.microsoft.com/office/powerpoint/2010/main" val="361952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91E6-C1DD-86F7-428D-0C99DB9A6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Metrics vs Scenarios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B66FB-BCE1-E339-E309-282CA884B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635511"/>
            <a:ext cx="11449050" cy="3888695"/>
          </a:xfrm>
        </p:spPr>
        <p:txBody>
          <a:bodyPr/>
          <a:lstStyle/>
          <a:p>
            <a:pPr marL="0" indent="0">
              <a:buNone/>
            </a:pPr>
            <a:r>
              <a:rPr lang="en-US" sz="2400" b="0">
                <a:solidFill>
                  <a:schemeClr val="tx1"/>
                </a:solidFill>
              </a:rPr>
              <a:t>These metrics identified were applied to the different scenarios and given a possibility of </a:t>
            </a:r>
            <a:r>
              <a:rPr lang="en-US" sz="2400">
                <a:solidFill>
                  <a:schemeClr val="tx1"/>
                </a:solidFill>
              </a:rPr>
              <a:t>4 different ratings </a:t>
            </a:r>
            <a:r>
              <a:rPr lang="en-US" sz="2400" b="0">
                <a:solidFill>
                  <a:schemeClr val="tx1"/>
                </a:solidFill>
              </a:rPr>
              <a:t>(low, medium, high and contributory) for their contribution as a trigger and if they would be useful in post-event analysis for a scenario (yes/no).</a:t>
            </a:r>
          </a:p>
          <a:p>
            <a:pPr marL="0" indent="0">
              <a:buNone/>
            </a:pPr>
            <a:endParaRPr lang="en-US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0">
                <a:solidFill>
                  <a:schemeClr val="tx1"/>
                </a:solidFill>
              </a:rPr>
              <a:t>Examples of outputs from this process for each of the 3 scenario types (Near collision, Safety-critical event and proximity conflict) are shown on the next few slides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56C02-DE04-1616-C45C-017F865D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378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CDF16-A326-C08D-AD88-27DE4CC9C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23445"/>
            <a:ext cx="8571802" cy="1250421"/>
          </a:xfrm>
        </p:spPr>
        <p:txBody>
          <a:bodyPr/>
          <a:lstStyle/>
          <a:p>
            <a:r>
              <a:rPr lang="en-US"/>
              <a:t>Metrics vs scenarios summary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B85E7-E54F-F9D0-F1F2-773C7218D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2703" y="6579159"/>
            <a:ext cx="6276474" cy="180908"/>
          </a:xfrm>
        </p:spPr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BE9B94-31A5-FFFB-B329-414578FD26D9}"/>
              </a:ext>
            </a:extLst>
          </p:cNvPr>
          <p:cNvSpPr/>
          <p:nvPr/>
        </p:nvSpPr>
        <p:spPr>
          <a:xfrm>
            <a:off x="4843409" y="896935"/>
            <a:ext cx="152756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Metric types</a:t>
            </a:r>
            <a:endParaRPr lang="en-GB" b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2E69F7-06BB-BB49-743F-73F7A7967C53}"/>
              </a:ext>
            </a:extLst>
          </p:cNvPr>
          <p:cNvSpPr/>
          <p:nvPr/>
        </p:nvSpPr>
        <p:spPr>
          <a:xfrm>
            <a:off x="4860059" y="1938255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Velocity</a:t>
            </a:r>
            <a:endParaRPr lang="en-GB" b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11EE26-6C73-1371-7D76-DABBC0FBA79B}"/>
              </a:ext>
            </a:extLst>
          </p:cNvPr>
          <p:cNvSpPr/>
          <p:nvPr/>
        </p:nvSpPr>
        <p:spPr>
          <a:xfrm>
            <a:off x="2561503" y="1933343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Distance</a:t>
            </a:r>
            <a:endParaRPr lang="en-GB" b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28771-CDCF-51A1-4468-C8287E109F99}"/>
              </a:ext>
            </a:extLst>
          </p:cNvPr>
          <p:cNvSpPr/>
          <p:nvPr/>
        </p:nvSpPr>
        <p:spPr>
          <a:xfrm>
            <a:off x="7115361" y="1946346"/>
            <a:ext cx="1581183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Acceleration</a:t>
            </a:r>
            <a:endParaRPr lang="en-GB" b="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2C3D71-1065-617E-1F9F-CA248DB22B21}"/>
              </a:ext>
            </a:extLst>
          </p:cNvPr>
          <p:cNvSpPr/>
          <p:nvPr/>
        </p:nvSpPr>
        <p:spPr>
          <a:xfrm>
            <a:off x="267632" y="1933342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Time</a:t>
            </a:r>
            <a:endParaRPr lang="en-GB" b="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0D6207-B90A-3BC8-16A4-574A3F6BE5FE}"/>
              </a:ext>
            </a:extLst>
          </p:cNvPr>
          <p:cNvSpPr/>
          <p:nvPr/>
        </p:nvSpPr>
        <p:spPr>
          <a:xfrm>
            <a:off x="9406484" y="1939121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Jerk</a:t>
            </a:r>
            <a:endParaRPr lang="en-GB" b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87DF72D-6609-B9E2-9624-8F033DE9D4D8}"/>
              </a:ext>
            </a:extLst>
          </p:cNvPr>
          <p:cNvSpPr/>
          <p:nvPr/>
        </p:nvSpPr>
        <p:spPr>
          <a:xfrm>
            <a:off x="378243" y="2717221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Post encroachment time</a:t>
            </a:r>
            <a:endParaRPr lang="en-GB" sz="10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D16BFF-692D-EE76-2346-55B293AA483C}"/>
              </a:ext>
            </a:extLst>
          </p:cNvPr>
          <p:cNvSpPr/>
          <p:nvPr/>
        </p:nvSpPr>
        <p:spPr>
          <a:xfrm>
            <a:off x="75615" y="5217138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Scenario Types</a:t>
            </a:r>
            <a:endParaRPr lang="en-GB" sz="1400" b="1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70B7F6A-1DE1-01C4-CCC8-9D8047A1A2EC}"/>
              </a:ext>
            </a:extLst>
          </p:cNvPr>
          <p:cNvSpPr/>
          <p:nvPr/>
        </p:nvSpPr>
        <p:spPr>
          <a:xfrm>
            <a:off x="2101824" y="5217139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Safety critical event</a:t>
            </a:r>
            <a:endParaRPr lang="en-GB" sz="15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C55A-23DE-1308-73D2-34DC303D4ABA}"/>
              </a:ext>
            </a:extLst>
          </p:cNvPr>
          <p:cNvSpPr/>
          <p:nvPr/>
        </p:nvSpPr>
        <p:spPr>
          <a:xfrm>
            <a:off x="2101824" y="4550036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Near collision</a:t>
            </a:r>
            <a:endParaRPr lang="en-GB" sz="150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1092EB1-74C8-AF10-5141-096520A1CFC5}"/>
              </a:ext>
            </a:extLst>
          </p:cNvPr>
          <p:cNvSpPr/>
          <p:nvPr/>
        </p:nvSpPr>
        <p:spPr>
          <a:xfrm>
            <a:off x="2101823" y="5886202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Proximity conflict</a:t>
            </a:r>
            <a:endParaRPr lang="en-GB" sz="150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823527E-69B7-08D9-DD0C-8F6485D1D120}"/>
              </a:ext>
            </a:extLst>
          </p:cNvPr>
          <p:cNvSpPr/>
          <p:nvPr/>
        </p:nvSpPr>
        <p:spPr>
          <a:xfrm>
            <a:off x="8023602" y="4817923"/>
            <a:ext cx="1801520" cy="453483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Trigger ratings</a:t>
            </a:r>
            <a:endParaRPr lang="en-GB" b="1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CA5D4C9-8F96-B414-24F8-3134BFF3CCD3}"/>
              </a:ext>
            </a:extLst>
          </p:cNvPr>
          <p:cNvSpPr/>
          <p:nvPr/>
        </p:nvSpPr>
        <p:spPr>
          <a:xfrm>
            <a:off x="7256959" y="5499540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9D32D57-8996-2BDE-3008-1822C2103920}"/>
              </a:ext>
            </a:extLst>
          </p:cNvPr>
          <p:cNvSpPr/>
          <p:nvPr/>
        </p:nvSpPr>
        <p:spPr>
          <a:xfrm>
            <a:off x="9099810" y="5499540"/>
            <a:ext cx="1501697" cy="45348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Medium</a:t>
            </a:r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AF67F01-3AB3-65F8-CCD3-6909D59EC480}"/>
              </a:ext>
            </a:extLst>
          </p:cNvPr>
          <p:cNvSpPr/>
          <p:nvPr/>
        </p:nvSpPr>
        <p:spPr>
          <a:xfrm>
            <a:off x="7256959" y="6292670"/>
            <a:ext cx="1501697" cy="4534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High</a:t>
            </a:r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60FED3F-2F0E-1A7F-58F3-2694D5C87039}"/>
              </a:ext>
            </a:extLst>
          </p:cNvPr>
          <p:cNvSpPr/>
          <p:nvPr/>
        </p:nvSpPr>
        <p:spPr>
          <a:xfrm>
            <a:off x="9099810" y="6292670"/>
            <a:ext cx="1501697" cy="45348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Contributory</a:t>
            </a:r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B9F1998-8C3B-A82E-AE92-DDAB9EDBEE96}"/>
              </a:ext>
            </a:extLst>
          </p:cNvPr>
          <p:cNvSpPr/>
          <p:nvPr/>
        </p:nvSpPr>
        <p:spPr>
          <a:xfrm>
            <a:off x="7133492" y="4702098"/>
            <a:ext cx="3568390" cy="215590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1173ABD7-C613-98A2-436C-FFFB41CC1048}"/>
              </a:ext>
            </a:extLst>
          </p:cNvPr>
          <p:cNvCxnSpPr>
            <a:stCxn id="5" idx="2"/>
            <a:endCxn id="16" idx="0"/>
          </p:cNvCxnSpPr>
          <p:nvPr/>
        </p:nvCxnSpPr>
        <p:spPr>
          <a:xfrm rot="5400000">
            <a:off x="3021375" y="-652476"/>
            <a:ext cx="582924" cy="4588712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or: Elbow 176">
            <a:extLst>
              <a:ext uri="{FF2B5EF4-FFF2-40B4-BE49-F238E27FC236}">
                <a16:creationId xmlns:a16="http://schemas.microsoft.com/office/drawing/2014/main" id="{A765FD21-5392-07AF-9D8A-BCBE29EFEFE1}"/>
              </a:ext>
            </a:extLst>
          </p:cNvPr>
          <p:cNvCxnSpPr>
            <a:stCxn id="5" idx="2"/>
            <a:endCxn id="17" idx="0"/>
          </p:cNvCxnSpPr>
          <p:nvPr/>
        </p:nvCxnSpPr>
        <p:spPr>
          <a:xfrm rot="16200000" flipH="1">
            <a:off x="7587912" y="-630301"/>
            <a:ext cx="588703" cy="4550140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or: Elbow 178">
            <a:extLst>
              <a:ext uri="{FF2B5EF4-FFF2-40B4-BE49-F238E27FC236}">
                <a16:creationId xmlns:a16="http://schemas.microsoft.com/office/drawing/2014/main" id="{A401A39E-C3E9-B09F-C589-25D264CCB894}"/>
              </a:ext>
            </a:extLst>
          </p:cNvPr>
          <p:cNvCxnSpPr>
            <a:stCxn id="5" idx="2"/>
            <a:endCxn id="9" idx="0"/>
          </p:cNvCxnSpPr>
          <p:nvPr/>
        </p:nvCxnSpPr>
        <p:spPr>
          <a:xfrm rot="5400000">
            <a:off x="4168311" y="494460"/>
            <a:ext cx="582925" cy="2294841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or: Elbow 180">
            <a:extLst>
              <a:ext uri="{FF2B5EF4-FFF2-40B4-BE49-F238E27FC236}">
                <a16:creationId xmlns:a16="http://schemas.microsoft.com/office/drawing/2014/main" id="{1FAF2647-519C-957F-12BB-94BC15279FEC}"/>
              </a:ext>
            </a:extLst>
          </p:cNvPr>
          <p:cNvCxnSpPr>
            <a:stCxn id="5" idx="2"/>
            <a:endCxn id="14" idx="0"/>
          </p:cNvCxnSpPr>
          <p:nvPr/>
        </p:nvCxnSpPr>
        <p:spPr>
          <a:xfrm rot="16200000" flipH="1">
            <a:off x="6458609" y="499002"/>
            <a:ext cx="595928" cy="2298760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23547195-D0C7-43E1-0027-784E55F71BD1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5607193" y="1350418"/>
            <a:ext cx="3715" cy="58783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>
            <a:extLst>
              <a:ext uri="{FF2B5EF4-FFF2-40B4-BE49-F238E27FC236}">
                <a16:creationId xmlns:a16="http://schemas.microsoft.com/office/drawing/2014/main" id="{56743EED-7243-AB59-3FD3-E6191536A545}"/>
              </a:ext>
            </a:extLst>
          </p:cNvPr>
          <p:cNvSpPr/>
          <p:nvPr/>
        </p:nvSpPr>
        <p:spPr>
          <a:xfrm>
            <a:off x="378243" y="3453005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Time to closest encounter</a:t>
            </a:r>
            <a:endParaRPr lang="en-GB" sz="1000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4C492ACD-7F84-3016-E43B-F6BBDB462337}"/>
              </a:ext>
            </a:extLst>
          </p:cNvPr>
          <p:cNvCxnSpPr>
            <a:stCxn id="16" idx="2"/>
            <a:endCxn id="37" idx="0"/>
          </p:cNvCxnSpPr>
          <p:nvPr/>
        </p:nvCxnSpPr>
        <p:spPr>
          <a:xfrm flipH="1">
            <a:off x="1015723" y="2386825"/>
            <a:ext cx="2758" cy="3303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68AE9151-4018-8B5F-FDCC-67A7A334A352}"/>
              </a:ext>
            </a:extLst>
          </p:cNvPr>
          <p:cNvCxnSpPr>
            <a:stCxn id="37" idx="2"/>
            <a:endCxn id="199" idx="0"/>
          </p:cNvCxnSpPr>
          <p:nvPr/>
        </p:nvCxnSpPr>
        <p:spPr>
          <a:xfrm>
            <a:off x="1015723" y="3136013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angle 205">
            <a:extLst>
              <a:ext uri="{FF2B5EF4-FFF2-40B4-BE49-F238E27FC236}">
                <a16:creationId xmlns:a16="http://schemas.microsoft.com/office/drawing/2014/main" id="{57609111-BD1E-6CDB-EBCB-8D7A072E76BB}"/>
              </a:ext>
            </a:extLst>
          </p:cNvPr>
          <p:cNvSpPr/>
          <p:nvPr/>
        </p:nvSpPr>
        <p:spPr>
          <a:xfrm>
            <a:off x="2679554" y="2696687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Distance to closest encounter</a:t>
            </a:r>
            <a:endParaRPr lang="en-GB" sz="1000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F1E9D00A-51DB-01FA-D0A1-75EDA8292720}"/>
              </a:ext>
            </a:extLst>
          </p:cNvPr>
          <p:cNvSpPr/>
          <p:nvPr/>
        </p:nvSpPr>
        <p:spPr>
          <a:xfrm>
            <a:off x="2679554" y="3432471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Accepted Gap size</a:t>
            </a:r>
            <a:endParaRPr lang="en-GB" sz="1000"/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FC7F909E-10AA-FAB5-4467-F51BC3495CD3}"/>
              </a:ext>
            </a:extLst>
          </p:cNvPr>
          <p:cNvCxnSpPr>
            <a:endCxn id="206" idx="0"/>
          </p:cNvCxnSpPr>
          <p:nvPr/>
        </p:nvCxnSpPr>
        <p:spPr>
          <a:xfrm flipH="1">
            <a:off x="3317034" y="2366291"/>
            <a:ext cx="2758" cy="3303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078A563F-7100-8BB7-CC4B-5188DDE79D60}"/>
              </a:ext>
            </a:extLst>
          </p:cNvPr>
          <p:cNvCxnSpPr>
            <a:stCxn id="206" idx="2"/>
            <a:endCxn id="207" idx="0"/>
          </p:cNvCxnSpPr>
          <p:nvPr/>
        </p:nvCxnSpPr>
        <p:spPr>
          <a:xfrm>
            <a:off x="3317034" y="3115479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ctangle 213">
            <a:extLst>
              <a:ext uri="{FF2B5EF4-FFF2-40B4-BE49-F238E27FC236}">
                <a16:creationId xmlns:a16="http://schemas.microsoft.com/office/drawing/2014/main" id="{1010025C-9DAB-333E-0B64-A4F5A5CEE0FC}"/>
              </a:ext>
            </a:extLst>
          </p:cNvPr>
          <p:cNvSpPr/>
          <p:nvPr/>
        </p:nvSpPr>
        <p:spPr>
          <a:xfrm>
            <a:off x="4973427" y="2696687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Delta V</a:t>
            </a:r>
            <a:endParaRPr lang="en-GB" sz="1000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F12C8FDD-ABC3-EB3B-490E-E7293974F0AA}"/>
              </a:ext>
            </a:extLst>
          </p:cNvPr>
          <p:cNvSpPr/>
          <p:nvPr/>
        </p:nvSpPr>
        <p:spPr>
          <a:xfrm>
            <a:off x="4973427" y="3452242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Conflict severity</a:t>
            </a:r>
            <a:endParaRPr lang="en-GB" sz="1000"/>
          </a:p>
        </p:txBody>
      </p: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E014C99E-9834-0D35-E9EF-DE1E5DE4DFF2}"/>
              </a:ext>
            </a:extLst>
          </p:cNvPr>
          <p:cNvCxnSpPr>
            <a:cxnSpLocks/>
            <a:endCxn id="214" idx="0"/>
          </p:cNvCxnSpPr>
          <p:nvPr/>
        </p:nvCxnSpPr>
        <p:spPr>
          <a:xfrm flipH="1">
            <a:off x="5610907" y="2391738"/>
            <a:ext cx="1" cy="3049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3D5B54B2-C88F-8943-4939-86082246AB6D}"/>
              </a:ext>
            </a:extLst>
          </p:cNvPr>
          <p:cNvCxnSpPr>
            <a:stCxn id="214" idx="2"/>
            <a:endCxn id="217" idx="0"/>
          </p:cNvCxnSpPr>
          <p:nvPr/>
        </p:nvCxnSpPr>
        <p:spPr>
          <a:xfrm>
            <a:off x="5610907" y="3115479"/>
            <a:ext cx="0" cy="33676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Rectangle 229">
            <a:extLst>
              <a:ext uri="{FF2B5EF4-FFF2-40B4-BE49-F238E27FC236}">
                <a16:creationId xmlns:a16="http://schemas.microsoft.com/office/drawing/2014/main" id="{0DEF9ABC-A766-5FB3-2182-EC922B7C3DBB}"/>
              </a:ext>
            </a:extLst>
          </p:cNvPr>
          <p:cNvSpPr/>
          <p:nvPr/>
        </p:nvSpPr>
        <p:spPr>
          <a:xfrm>
            <a:off x="7274738" y="2696687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Required lateral acceleration</a:t>
            </a:r>
            <a:endParaRPr lang="en-GB" sz="1000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0B6D0445-5D20-D118-F748-D36BE3D962E2}"/>
              </a:ext>
            </a:extLst>
          </p:cNvPr>
          <p:cNvSpPr/>
          <p:nvPr/>
        </p:nvSpPr>
        <p:spPr>
          <a:xfrm>
            <a:off x="7274738" y="3452242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Required longitudinal acceleration</a:t>
            </a:r>
            <a:endParaRPr lang="en-GB" sz="1000"/>
          </a:p>
        </p:txBody>
      </p: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8C3B4696-78FD-B2B2-8E35-EF00A1542C1A}"/>
              </a:ext>
            </a:extLst>
          </p:cNvPr>
          <p:cNvCxnSpPr>
            <a:cxnSpLocks/>
            <a:endCxn id="230" idx="0"/>
          </p:cNvCxnSpPr>
          <p:nvPr/>
        </p:nvCxnSpPr>
        <p:spPr>
          <a:xfrm flipH="1">
            <a:off x="7912218" y="2391738"/>
            <a:ext cx="1" cy="3049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E48F76ED-84EB-D171-7F35-96E8E481DC1C}"/>
              </a:ext>
            </a:extLst>
          </p:cNvPr>
          <p:cNvCxnSpPr>
            <a:stCxn id="230" idx="2"/>
            <a:endCxn id="231" idx="0"/>
          </p:cNvCxnSpPr>
          <p:nvPr/>
        </p:nvCxnSpPr>
        <p:spPr>
          <a:xfrm>
            <a:off x="7912218" y="3115479"/>
            <a:ext cx="0" cy="33676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Rectangle 233">
            <a:extLst>
              <a:ext uri="{FF2B5EF4-FFF2-40B4-BE49-F238E27FC236}">
                <a16:creationId xmlns:a16="http://schemas.microsoft.com/office/drawing/2014/main" id="{25132E5C-7C1C-E423-9F87-C1825FE4ADF2}"/>
              </a:ext>
            </a:extLst>
          </p:cNvPr>
          <p:cNvSpPr/>
          <p:nvPr/>
        </p:nvSpPr>
        <p:spPr>
          <a:xfrm>
            <a:off x="9529953" y="2701069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Lateral jerk</a:t>
            </a:r>
            <a:endParaRPr lang="en-GB" sz="1000"/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DED9B847-3BD4-BD3E-9BD0-DF863BDC1760}"/>
              </a:ext>
            </a:extLst>
          </p:cNvPr>
          <p:cNvSpPr/>
          <p:nvPr/>
        </p:nvSpPr>
        <p:spPr>
          <a:xfrm>
            <a:off x="9529953" y="3456624"/>
            <a:ext cx="1274959" cy="4187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Longitudinal jerk</a:t>
            </a:r>
            <a:endParaRPr lang="en-GB" sz="1000"/>
          </a:p>
        </p:txBody>
      </p: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2968A7B5-ECB8-1C2D-23B1-F9E440417470}"/>
              </a:ext>
            </a:extLst>
          </p:cNvPr>
          <p:cNvCxnSpPr>
            <a:cxnSpLocks/>
            <a:endCxn id="234" idx="0"/>
          </p:cNvCxnSpPr>
          <p:nvPr/>
        </p:nvCxnSpPr>
        <p:spPr>
          <a:xfrm flipH="1">
            <a:off x="10167433" y="2396120"/>
            <a:ext cx="1" cy="3049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C492B099-E88A-2FFA-C4BB-B94C42A50D66}"/>
              </a:ext>
            </a:extLst>
          </p:cNvPr>
          <p:cNvCxnSpPr>
            <a:stCxn id="234" idx="2"/>
            <a:endCxn id="235" idx="0"/>
          </p:cNvCxnSpPr>
          <p:nvPr/>
        </p:nvCxnSpPr>
        <p:spPr>
          <a:xfrm>
            <a:off x="10167433" y="3119861"/>
            <a:ext cx="0" cy="33676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8DD058D7-75AA-96CD-D082-266CD7515B58}"/>
              </a:ext>
            </a:extLst>
          </p:cNvPr>
          <p:cNvCxnSpPr/>
          <p:nvPr/>
        </p:nvCxnSpPr>
        <p:spPr>
          <a:xfrm>
            <a:off x="1015723" y="3871034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DE6ED665-DAB4-6D47-1CFF-31687104AC5D}"/>
              </a:ext>
            </a:extLst>
          </p:cNvPr>
          <p:cNvCxnSpPr/>
          <p:nvPr/>
        </p:nvCxnSpPr>
        <p:spPr>
          <a:xfrm>
            <a:off x="3312353" y="3856166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095D9C54-D18F-0A81-D8ED-3351B06102B7}"/>
              </a:ext>
            </a:extLst>
          </p:cNvPr>
          <p:cNvCxnSpPr/>
          <p:nvPr/>
        </p:nvCxnSpPr>
        <p:spPr>
          <a:xfrm>
            <a:off x="5607193" y="3871034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56F52727-1C72-4775-3ADD-D25148CE43C6}"/>
              </a:ext>
            </a:extLst>
          </p:cNvPr>
          <p:cNvCxnSpPr/>
          <p:nvPr/>
        </p:nvCxnSpPr>
        <p:spPr>
          <a:xfrm>
            <a:off x="7905953" y="3871034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098153DA-2A7B-5F9C-49BB-205EE748AE98}"/>
              </a:ext>
            </a:extLst>
          </p:cNvPr>
          <p:cNvCxnSpPr/>
          <p:nvPr/>
        </p:nvCxnSpPr>
        <p:spPr>
          <a:xfrm>
            <a:off x="10183263" y="3871034"/>
            <a:ext cx="0" cy="3169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>
            <a:extLst>
              <a:ext uri="{FF2B5EF4-FFF2-40B4-BE49-F238E27FC236}">
                <a16:creationId xmlns:a16="http://schemas.microsoft.com/office/drawing/2014/main" id="{490D8324-0CCC-F31B-A435-6DE79D3D36BF}"/>
              </a:ext>
            </a:extLst>
          </p:cNvPr>
          <p:cNvSpPr txBox="1"/>
          <p:nvPr/>
        </p:nvSpPr>
        <p:spPr>
          <a:xfrm>
            <a:off x="815834" y="4030956"/>
            <a:ext cx="32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…</a:t>
            </a:r>
            <a:endParaRPr lang="en-GB"/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A0EECAA-3223-6A80-DF88-5D0F8682CB96}"/>
              </a:ext>
            </a:extLst>
          </p:cNvPr>
          <p:cNvSpPr txBox="1"/>
          <p:nvPr/>
        </p:nvSpPr>
        <p:spPr>
          <a:xfrm>
            <a:off x="3109235" y="4007327"/>
            <a:ext cx="32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…</a:t>
            </a:r>
            <a:endParaRPr lang="en-GB"/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A3C13B2E-2D27-0923-B70A-BE1D85330F4D}"/>
              </a:ext>
            </a:extLst>
          </p:cNvPr>
          <p:cNvSpPr txBox="1"/>
          <p:nvPr/>
        </p:nvSpPr>
        <p:spPr>
          <a:xfrm>
            <a:off x="5405864" y="4021021"/>
            <a:ext cx="32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…</a:t>
            </a:r>
            <a:endParaRPr lang="en-GB"/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955B1EFF-4312-51CE-1072-5EFB6CB0DF92}"/>
              </a:ext>
            </a:extLst>
          </p:cNvPr>
          <p:cNvSpPr txBox="1"/>
          <p:nvPr/>
        </p:nvSpPr>
        <p:spPr>
          <a:xfrm>
            <a:off x="7696507" y="4031981"/>
            <a:ext cx="32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…</a:t>
            </a:r>
            <a:endParaRPr lang="en-GB"/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20A938F1-9F99-2D25-7BD3-92F6FD4071AD}"/>
              </a:ext>
            </a:extLst>
          </p:cNvPr>
          <p:cNvSpPr txBox="1"/>
          <p:nvPr/>
        </p:nvSpPr>
        <p:spPr>
          <a:xfrm>
            <a:off x="10003884" y="4034815"/>
            <a:ext cx="32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…</a:t>
            </a:r>
            <a:endParaRPr lang="en-GB"/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9B07CB01-6514-9510-DC38-1F80AFBE732E}"/>
              </a:ext>
            </a:extLst>
          </p:cNvPr>
          <p:cNvSpPr txBox="1"/>
          <p:nvPr/>
        </p:nvSpPr>
        <p:spPr>
          <a:xfrm>
            <a:off x="8914053" y="393555"/>
            <a:ext cx="3120561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Important to remember these are not all the metrics identified</a:t>
            </a:r>
            <a:endParaRPr lang="en-GB" sz="1600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DF0D71F-21EE-6F78-6EFC-FDECA6CD26BC}"/>
              </a:ext>
            </a:extLst>
          </p:cNvPr>
          <p:cNvSpPr/>
          <p:nvPr/>
        </p:nvSpPr>
        <p:spPr>
          <a:xfrm>
            <a:off x="10849516" y="4817922"/>
            <a:ext cx="1199065" cy="453483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Post event analysis</a:t>
            </a:r>
            <a:endParaRPr lang="en-GB" sz="1400" b="1"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C54B8B8D-EC2A-323F-61C7-E3EE865CDB5B}"/>
              </a:ext>
            </a:extLst>
          </p:cNvPr>
          <p:cNvSpPr/>
          <p:nvPr/>
        </p:nvSpPr>
        <p:spPr>
          <a:xfrm>
            <a:off x="10849516" y="5488389"/>
            <a:ext cx="1199065" cy="4534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D2112AFA-3081-8402-B059-CD216F27464C}"/>
              </a:ext>
            </a:extLst>
          </p:cNvPr>
          <p:cNvSpPr/>
          <p:nvPr/>
        </p:nvSpPr>
        <p:spPr>
          <a:xfrm>
            <a:off x="10849516" y="6292669"/>
            <a:ext cx="1199065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C77F7EB2-569F-9A14-9FBB-70377217784B}"/>
              </a:ext>
            </a:extLst>
          </p:cNvPr>
          <p:cNvSpPr/>
          <p:nvPr/>
        </p:nvSpPr>
        <p:spPr>
          <a:xfrm>
            <a:off x="10701883" y="4702098"/>
            <a:ext cx="1490118" cy="215590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FD8542FF-3A0B-2707-9564-367CAC4E4629}"/>
              </a:ext>
            </a:extLst>
          </p:cNvPr>
          <p:cNvSpPr/>
          <p:nvPr/>
        </p:nvSpPr>
        <p:spPr>
          <a:xfrm>
            <a:off x="10833841" y="2628861"/>
            <a:ext cx="398333" cy="1309998"/>
          </a:xfrm>
          <a:prstGeom prst="rightBrace">
            <a:avLst>
              <a:gd name="adj1" fmla="val 32595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62F89-708C-2569-672B-F5C3C25092DE}"/>
              </a:ext>
            </a:extLst>
          </p:cNvPr>
          <p:cNvSpPr txBox="1"/>
          <p:nvPr/>
        </p:nvSpPr>
        <p:spPr>
          <a:xfrm>
            <a:off x="11239608" y="3106628"/>
            <a:ext cx="81114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Metrics</a:t>
            </a:r>
            <a:endParaRPr lang="en-GB" sz="14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E30298-4B0B-431D-BF8E-B6899F292702}"/>
              </a:ext>
            </a:extLst>
          </p:cNvPr>
          <p:cNvSpPr/>
          <p:nvPr/>
        </p:nvSpPr>
        <p:spPr>
          <a:xfrm>
            <a:off x="4371646" y="5217139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Path planning fault</a:t>
            </a:r>
            <a:endParaRPr lang="en-GB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7E67F03-821B-0949-CDBC-68CF920C328F}"/>
              </a:ext>
            </a:extLst>
          </p:cNvPr>
          <p:cNvSpPr/>
          <p:nvPr/>
        </p:nvSpPr>
        <p:spPr>
          <a:xfrm>
            <a:off x="4371646" y="4550036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Unawareness of object</a:t>
            </a:r>
            <a:endParaRPr lang="en-GB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82219B-4288-0941-8241-62EDE5A8845D}"/>
              </a:ext>
            </a:extLst>
          </p:cNvPr>
          <p:cNvSpPr/>
          <p:nvPr/>
        </p:nvSpPr>
        <p:spPr>
          <a:xfrm>
            <a:off x="4371645" y="5886202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Change in path from other road users</a:t>
            </a:r>
            <a:endParaRPr lang="en-GB" sz="1100"/>
          </a:p>
        </p:txBody>
      </p: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67D035C3-3A26-25D6-7D77-8F31608A566A}"/>
              </a:ext>
            </a:extLst>
          </p:cNvPr>
          <p:cNvCxnSpPr>
            <a:stCxn id="76" idx="3"/>
            <a:endCxn id="78" idx="1"/>
          </p:cNvCxnSpPr>
          <p:nvPr/>
        </p:nvCxnSpPr>
        <p:spPr>
          <a:xfrm flipV="1">
            <a:off x="1577312" y="4776778"/>
            <a:ext cx="524512" cy="667102"/>
          </a:xfrm>
          <a:prstGeom prst="straightConnector1">
            <a:avLst/>
          </a:prstGeom>
          <a:ln w="12700">
            <a:solidFill>
              <a:srgbClr val="99CC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2BFA832E-5261-A4F1-F38F-FEA89E69B09F}"/>
              </a:ext>
            </a:extLst>
          </p:cNvPr>
          <p:cNvCxnSpPr>
            <a:stCxn id="76" idx="3"/>
            <a:endCxn id="77" idx="1"/>
          </p:cNvCxnSpPr>
          <p:nvPr/>
        </p:nvCxnSpPr>
        <p:spPr>
          <a:xfrm>
            <a:off x="1577312" y="5443880"/>
            <a:ext cx="524512" cy="1"/>
          </a:xfrm>
          <a:prstGeom prst="straightConnector1">
            <a:avLst/>
          </a:prstGeom>
          <a:ln w="12700">
            <a:solidFill>
              <a:srgbClr val="99C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A5B861C9-6BE2-A8F0-02A3-4C86ECD1228B}"/>
              </a:ext>
            </a:extLst>
          </p:cNvPr>
          <p:cNvCxnSpPr>
            <a:stCxn id="76" idx="3"/>
            <a:endCxn id="81" idx="1"/>
          </p:cNvCxnSpPr>
          <p:nvPr/>
        </p:nvCxnSpPr>
        <p:spPr>
          <a:xfrm>
            <a:off x="1577312" y="5443880"/>
            <a:ext cx="524511" cy="669064"/>
          </a:xfrm>
          <a:prstGeom prst="straightConnector1">
            <a:avLst/>
          </a:prstGeom>
          <a:ln w="12700">
            <a:solidFill>
              <a:srgbClr val="99C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A2CB36-AF6A-83A4-F9F5-61358C8018E8}"/>
              </a:ext>
            </a:extLst>
          </p:cNvPr>
          <p:cNvCxnSpPr>
            <a:stCxn id="78" idx="3"/>
            <a:endCxn id="30" idx="1"/>
          </p:cNvCxnSpPr>
          <p:nvPr/>
        </p:nvCxnSpPr>
        <p:spPr>
          <a:xfrm>
            <a:off x="3603521" y="4776778"/>
            <a:ext cx="768125" cy="0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7A9B552-45FF-DC8C-745E-CD96756ABE1E}"/>
              </a:ext>
            </a:extLst>
          </p:cNvPr>
          <p:cNvCxnSpPr>
            <a:stCxn id="77" idx="3"/>
            <a:endCxn id="29" idx="1"/>
          </p:cNvCxnSpPr>
          <p:nvPr/>
        </p:nvCxnSpPr>
        <p:spPr>
          <a:xfrm>
            <a:off x="3603521" y="5443881"/>
            <a:ext cx="768125" cy="0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F98682C-C057-92F9-404B-82FA6560F009}"/>
              </a:ext>
            </a:extLst>
          </p:cNvPr>
          <p:cNvCxnSpPr>
            <a:stCxn id="81" idx="3"/>
            <a:endCxn id="31" idx="1"/>
          </p:cNvCxnSpPr>
          <p:nvPr/>
        </p:nvCxnSpPr>
        <p:spPr>
          <a:xfrm>
            <a:off x="3603520" y="6112944"/>
            <a:ext cx="768125" cy="0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F079D54-4169-807E-42F4-A6D4D2B9810E}"/>
              </a:ext>
            </a:extLst>
          </p:cNvPr>
          <p:cNvCxnSpPr>
            <a:stCxn id="78" idx="3"/>
            <a:endCxn id="29" idx="1"/>
          </p:cNvCxnSpPr>
          <p:nvPr/>
        </p:nvCxnSpPr>
        <p:spPr>
          <a:xfrm>
            <a:off x="3603521" y="4776778"/>
            <a:ext cx="768125" cy="667103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40EE6F-5C13-D817-49A3-8E411945CE4E}"/>
              </a:ext>
            </a:extLst>
          </p:cNvPr>
          <p:cNvCxnSpPr>
            <a:stCxn id="77" idx="3"/>
            <a:endCxn id="30" idx="1"/>
          </p:cNvCxnSpPr>
          <p:nvPr/>
        </p:nvCxnSpPr>
        <p:spPr>
          <a:xfrm flipV="1">
            <a:off x="3603521" y="4776778"/>
            <a:ext cx="768125" cy="667103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917451A-FC3B-3BAB-B118-E11F4FA6CBE6}"/>
              </a:ext>
            </a:extLst>
          </p:cNvPr>
          <p:cNvCxnSpPr>
            <a:stCxn id="81" idx="3"/>
            <a:endCxn id="29" idx="1"/>
          </p:cNvCxnSpPr>
          <p:nvPr/>
        </p:nvCxnSpPr>
        <p:spPr>
          <a:xfrm flipV="1">
            <a:off x="3603520" y="5443881"/>
            <a:ext cx="768126" cy="669063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74F6D03-2FC1-8A98-7EA2-7DABDAF41B71}"/>
              </a:ext>
            </a:extLst>
          </p:cNvPr>
          <p:cNvCxnSpPr>
            <a:stCxn id="77" idx="3"/>
            <a:endCxn id="31" idx="1"/>
          </p:cNvCxnSpPr>
          <p:nvPr/>
        </p:nvCxnSpPr>
        <p:spPr>
          <a:xfrm>
            <a:off x="3603521" y="5443881"/>
            <a:ext cx="768124" cy="669063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F7E0262-D23E-97BC-97CE-CD06922F2D41}"/>
              </a:ext>
            </a:extLst>
          </p:cNvPr>
          <p:cNvCxnSpPr>
            <a:stCxn id="78" idx="3"/>
            <a:endCxn id="31" idx="1"/>
          </p:cNvCxnSpPr>
          <p:nvPr/>
        </p:nvCxnSpPr>
        <p:spPr>
          <a:xfrm>
            <a:off x="3603521" y="4776778"/>
            <a:ext cx="768124" cy="1336166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C84AD41-02F1-2398-5638-CC38F7EC2CBC}"/>
              </a:ext>
            </a:extLst>
          </p:cNvPr>
          <p:cNvCxnSpPr>
            <a:stCxn id="81" idx="3"/>
            <a:endCxn id="30" idx="1"/>
          </p:cNvCxnSpPr>
          <p:nvPr/>
        </p:nvCxnSpPr>
        <p:spPr>
          <a:xfrm flipV="1">
            <a:off x="3603520" y="4776778"/>
            <a:ext cx="768126" cy="1336166"/>
          </a:xfrm>
          <a:prstGeom prst="line">
            <a:avLst/>
          </a:prstGeom>
          <a:ln w="127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ight Brace 52">
            <a:extLst>
              <a:ext uri="{FF2B5EF4-FFF2-40B4-BE49-F238E27FC236}">
                <a16:creationId xmlns:a16="http://schemas.microsoft.com/office/drawing/2014/main" id="{8F0DD514-56CF-A385-2854-D8329A44F037}"/>
              </a:ext>
            </a:extLst>
          </p:cNvPr>
          <p:cNvSpPr/>
          <p:nvPr/>
        </p:nvSpPr>
        <p:spPr>
          <a:xfrm>
            <a:off x="5893105" y="4445534"/>
            <a:ext cx="321391" cy="1970135"/>
          </a:xfrm>
          <a:prstGeom prst="rightBrace">
            <a:avLst>
              <a:gd name="adj1" fmla="val 32595"/>
              <a:gd name="adj2" fmla="val 50000"/>
            </a:avLst>
          </a:prstGeom>
          <a:ln w="1905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7EA602-017D-29D4-8931-21D97806EECD}"/>
              </a:ext>
            </a:extLst>
          </p:cNvPr>
          <p:cNvSpPr txBox="1"/>
          <p:nvPr/>
        </p:nvSpPr>
        <p:spPr>
          <a:xfrm>
            <a:off x="6211069" y="5283006"/>
            <a:ext cx="808538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Scenarios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2447201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8C7ED987-5990-3C5C-04BD-0D39B5E2D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265" y="1424815"/>
            <a:ext cx="2746753" cy="77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AA66D2-BAE3-E847-9C7B-EA0D0B51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Metrics vs scenario types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C7FE2-FF22-1CCF-5624-F5EEDBDDE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4" y="1174593"/>
            <a:ext cx="9248773" cy="3739841"/>
          </a:xfrm>
        </p:spPr>
        <p:txBody>
          <a:bodyPr/>
          <a:lstStyle/>
          <a:p>
            <a:pPr marL="0" indent="0">
              <a:buNone/>
            </a:pPr>
            <a:r>
              <a:rPr lang="en-US" sz="1800" b="0">
                <a:solidFill>
                  <a:schemeClr val="tx1"/>
                </a:solidFill>
              </a:rPr>
              <a:t>Each of the metrics were assessed against the 3 different scenario types for their use as a trigger rating and in post event analysis</a:t>
            </a:r>
          </a:p>
          <a:p>
            <a:pPr marL="0" indent="0">
              <a:buNone/>
            </a:pPr>
            <a:endParaRPr lang="en-US" sz="20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Near collision scenario type: </a:t>
            </a:r>
            <a:r>
              <a:rPr lang="en-US" sz="1800" b="0">
                <a:solidFill>
                  <a:schemeClr val="tx1"/>
                </a:solidFill>
              </a:rPr>
              <a:t>Ego vehicle rapidly decelerates to avoid another road user</a:t>
            </a:r>
            <a:endParaRPr lang="en-GB" sz="1800" b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F9A46A-4696-2026-4BB6-BC1D268C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4D5FB-FA21-68FC-D48A-F9012491BF20}"/>
              </a:ext>
            </a:extLst>
          </p:cNvPr>
          <p:cNvSpPr/>
          <p:nvPr/>
        </p:nvSpPr>
        <p:spPr>
          <a:xfrm>
            <a:off x="4839634" y="2676575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Near collision</a:t>
            </a:r>
            <a:endParaRPr lang="en-GB" sz="15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A09E99-467C-9D97-F175-3CF6EA684631}"/>
              </a:ext>
            </a:extLst>
          </p:cNvPr>
          <p:cNvSpPr/>
          <p:nvPr/>
        </p:nvSpPr>
        <p:spPr>
          <a:xfrm>
            <a:off x="211882" y="3949216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Post encroachment time</a:t>
            </a:r>
            <a:endParaRPr lang="en-GB" sz="1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C5538F-D039-A102-652A-32A586422B20}"/>
              </a:ext>
            </a:extLst>
          </p:cNvPr>
          <p:cNvSpPr/>
          <p:nvPr/>
        </p:nvSpPr>
        <p:spPr>
          <a:xfrm>
            <a:off x="2503003" y="3944300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Distance to closest encounter</a:t>
            </a:r>
            <a:endParaRPr lang="en-GB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66913D-B014-48CB-3390-5D92483BEFDC}"/>
              </a:ext>
            </a:extLst>
          </p:cNvPr>
          <p:cNvSpPr/>
          <p:nvPr/>
        </p:nvSpPr>
        <p:spPr>
          <a:xfrm>
            <a:off x="4839177" y="3953181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Delta V</a:t>
            </a:r>
            <a:endParaRPr lang="en-GB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1B9A36-8397-80E6-AC44-4E810A7C33A3}"/>
              </a:ext>
            </a:extLst>
          </p:cNvPr>
          <p:cNvSpPr/>
          <p:nvPr/>
        </p:nvSpPr>
        <p:spPr>
          <a:xfrm>
            <a:off x="7091721" y="3966363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Required longitudinal acceleration</a:t>
            </a:r>
            <a:endParaRPr lang="en-GB" sz="11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2ACBC1-F264-BBAA-5631-60A7E1C3FA46}"/>
              </a:ext>
            </a:extLst>
          </p:cNvPr>
          <p:cNvSpPr/>
          <p:nvPr/>
        </p:nvSpPr>
        <p:spPr>
          <a:xfrm>
            <a:off x="9344265" y="3953182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Longitudinal jerk</a:t>
            </a:r>
            <a:endParaRPr lang="en-GB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533FE7-CF0A-B17D-F885-480C5EE81D76}"/>
              </a:ext>
            </a:extLst>
          </p:cNvPr>
          <p:cNvSpPr/>
          <p:nvPr/>
        </p:nvSpPr>
        <p:spPr>
          <a:xfrm>
            <a:off x="211883" y="4822674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A5470B-114A-3860-863A-06FF0E150403}"/>
              </a:ext>
            </a:extLst>
          </p:cNvPr>
          <p:cNvSpPr/>
          <p:nvPr/>
        </p:nvSpPr>
        <p:spPr>
          <a:xfrm>
            <a:off x="2503005" y="4817758"/>
            <a:ext cx="1501697" cy="45348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Contributory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0CDFD7-CC4D-B28F-8928-756F8CBEB38A}"/>
              </a:ext>
            </a:extLst>
          </p:cNvPr>
          <p:cNvSpPr/>
          <p:nvPr/>
        </p:nvSpPr>
        <p:spPr>
          <a:xfrm>
            <a:off x="4839179" y="4826639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CD4ABF-F3E2-039B-BAA4-C46940BB590F}"/>
              </a:ext>
            </a:extLst>
          </p:cNvPr>
          <p:cNvSpPr/>
          <p:nvPr/>
        </p:nvSpPr>
        <p:spPr>
          <a:xfrm>
            <a:off x="7091722" y="4823770"/>
            <a:ext cx="1501697" cy="4534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High</a:t>
            </a: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D6CB97-D430-7EDE-EE09-C111FC40C06B}"/>
              </a:ext>
            </a:extLst>
          </p:cNvPr>
          <p:cNvSpPr/>
          <p:nvPr/>
        </p:nvSpPr>
        <p:spPr>
          <a:xfrm>
            <a:off x="9344265" y="4826639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A678AF-54DD-F245-7187-EBE2E73950F9}"/>
              </a:ext>
            </a:extLst>
          </p:cNvPr>
          <p:cNvCxnSpPr>
            <a:stCxn id="6" idx="2"/>
            <a:endCxn id="11" idx="0"/>
          </p:cNvCxnSpPr>
          <p:nvPr/>
        </p:nvCxnSpPr>
        <p:spPr>
          <a:xfrm>
            <a:off x="962731" y="4402699"/>
            <a:ext cx="1" cy="419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BA756E-ED47-2502-880D-F71663E7D16F}"/>
              </a:ext>
            </a:extLst>
          </p:cNvPr>
          <p:cNvCxnSpPr>
            <a:stCxn id="7" idx="2"/>
            <a:endCxn id="12" idx="0"/>
          </p:cNvCxnSpPr>
          <p:nvPr/>
        </p:nvCxnSpPr>
        <p:spPr>
          <a:xfrm>
            <a:off x="3253852" y="4397783"/>
            <a:ext cx="2" cy="419975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DAF167-71A8-E82E-4FC4-29CB4EB5FBC8}"/>
              </a:ext>
            </a:extLst>
          </p:cNvPr>
          <p:cNvCxnSpPr>
            <a:stCxn id="8" idx="2"/>
            <a:endCxn id="13" idx="0"/>
          </p:cNvCxnSpPr>
          <p:nvPr/>
        </p:nvCxnSpPr>
        <p:spPr>
          <a:xfrm>
            <a:off x="5590026" y="4406664"/>
            <a:ext cx="2" cy="419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34FF57-7561-21C5-19C3-5985E4545F7D}"/>
              </a:ext>
            </a:extLst>
          </p:cNvPr>
          <p:cNvCxnSpPr>
            <a:stCxn id="9" idx="2"/>
            <a:endCxn id="14" idx="0"/>
          </p:cNvCxnSpPr>
          <p:nvPr/>
        </p:nvCxnSpPr>
        <p:spPr>
          <a:xfrm>
            <a:off x="7842570" y="4419846"/>
            <a:ext cx="1" cy="403924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C476B67-2652-841F-3D9E-154FFE0ABE38}"/>
              </a:ext>
            </a:extLst>
          </p:cNvPr>
          <p:cNvCxnSpPr>
            <a:stCxn id="10" idx="2"/>
            <a:endCxn id="15" idx="0"/>
          </p:cNvCxnSpPr>
          <p:nvPr/>
        </p:nvCxnSpPr>
        <p:spPr>
          <a:xfrm>
            <a:off x="10095114" y="4406665"/>
            <a:ext cx="0" cy="4199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BF7E63-A89C-CCED-4A3F-06A873F914C1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962731" y="3130058"/>
            <a:ext cx="4627752" cy="81915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8EAC1D3-B725-8C7A-DC51-61AB690581FF}"/>
              </a:ext>
            </a:extLst>
          </p:cNvPr>
          <p:cNvCxnSpPr>
            <a:stCxn id="5" idx="2"/>
            <a:endCxn id="8" idx="0"/>
          </p:cNvCxnSpPr>
          <p:nvPr/>
        </p:nvCxnSpPr>
        <p:spPr>
          <a:xfrm flipH="1">
            <a:off x="5590026" y="3130058"/>
            <a:ext cx="457" cy="8231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D9E451F-ED39-FDF0-F0D9-49C40D4C7E41}"/>
              </a:ext>
            </a:extLst>
          </p:cNvPr>
          <p:cNvCxnSpPr>
            <a:stCxn id="5" idx="2"/>
            <a:endCxn id="7" idx="0"/>
          </p:cNvCxnSpPr>
          <p:nvPr/>
        </p:nvCxnSpPr>
        <p:spPr>
          <a:xfrm flipH="1">
            <a:off x="3253852" y="3130058"/>
            <a:ext cx="2336631" cy="81424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C12355-67CD-2BCB-2202-883EA82A4DC5}"/>
              </a:ext>
            </a:extLst>
          </p:cNvPr>
          <p:cNvCxnSpPr>
            <a:stCxn id="5" idx="2"/>
            <a:endCxn id="9" idx="0"/>
          </p:cNvCxnSpPr>
          <p:nvPr/>
        </p:nvCxnSpPr>
        <p:spPr>
          <a:xfrm>
            <a:off x="5590483" y="3130058"/>
            <a:ext cx="2252087" cy="83630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1EA5DF8-6F3C-7835-40F3-DE59B4990AF3}"/>
              </a:ext>
            </a:extLst>
          </p:cNvPr>
          <p:cNvCxnSpPr>
            <a:stCxn id="5" idx="2"/>
            <a:endCxn id="10" idx="0"/>
          </p:cNvCxnSpPr>
          <p:nvPr/>
        </p:nvCxnSpPr>
        <p:spPr>
          <a:xfrm>
            <a:off x="5590483" y="3130058"/>
            <a:ext cx="4504631" cy="82312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2F7265A-BEE9-CDF3-CC93-7459A7D0FF11}"/>
              </a:ext>
            </a:extLst>
          </p:cNvPr>
          <p:cNvSpPr/>
          <p:nvPr/>
        </p:nvSpPr>
        <p:spPr>
          <a:xfrm>
            <a:off x="2959758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6E9211D-9B68-D8EB-0C3D-3EADB76FA604}"/>
              </a:ext>
            </a:extLst>
          </p:cNvPr>
          <p:cNvSpPr/>
          <p:nvPr/>
        </p:nvSpPr>
        <p:spPr>
          <a:xfrm>
            <a:off x="672488" y="5648760"/>
            <a:ext cx="580484" cy="4229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6F785CC-74A7-FAC4-F51F-2EE05402B568}"/>
              </a:ext>
            </a:extLst>
          </p:cNvPr>
          <p:cNvSpPr/>
          <p:nvPr/>
        </p:nvSpPr>
        <p:spPr>
          <a:xfrm>
            <a:off x="5299783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98BF229-3696-1B70-6236-853932997F7D}"/>
              </a:ext>
            </a:extLst>
          </p:cNvPr>
          <p:cNvSpPr/>
          <p:nvPr/>
        </p:nvSpPr>
        <p:spPr>
          <a:xfrm>
            <a:off x="7552327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2511BE4-12A3-442F-3728-ED172EFA4916}"/>
              </a:ext>
            </a:extLst>
          </p:cNvPr>
          <p:cNvSpPr/>
          <p:nvPr/>
        </p:nvSpPr>
        <p:spPr>
          <a:xfrm>
            <a:off x="9804871" y="5648759"/>
            <a:ext cx="580484" cy="4229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913F9F-BC56-03EA-3785-EEFBC9E5FEC8}"/>
              </a:ext>
            </a:extLst>
          </p:cNvPr>
          <p:cNvSpPr txBox="1"/>
          <p:nvPr/>
        </p:nvSpPr>
        <p:spPr>
          <a:xfrm>
            <a:off x="10943770" y="2788660"/>
            <a:ext cx="122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Scenario</a:t>
            </a:r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D8051ED-2488-1683-10BC-1BA1A7F0576F}"/>
              </a:ext>
            </a:extLst>
          </p:cNvPr>
          <p:cNvSpPr txBox="1"/>
          <p:nvPr/>
        </p:nvSpPr>
        <p:spPr>
          <a:xfrm>
            <a:off x="10943770" y="3995256"/>
            <a:ext cx="122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Metric</a:t>
            </a:r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07ADEAA-9086-B825-7819-8A3A4B98EDBA}"/>
              </a:ext>
            </a:extLst>
          </p:cNvPr>
          <p:cNvSpPr txBox="1"/>
          <p:nvPr/>
        </p:nvSpPr>
        <p:spPr>
          <a:xfrm>
            <a:off x="10947716" y="4705718"/>
            <a:ext cx="1221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Trigger rating</a:t>
            </a:r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FD75441-9D58-A288-ACB8-86EB450F084B}"/>
              </a:ext>
            </a:extLst>
          </p:cNvPr>
          <p:cNvSpPr txBox="1"/>
          <p:nvPr/>
        </p:nvSpPr>
        <p:spPr>
          <a:xfrm>
            <a:off x="10892174" y="5562989"/>
            <a:ext cx="132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Post event analysis</a:t>
            </a:r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E2DECFC-E5F1-DA51-954D-544C168AF100}"/>
              </a:ext>
            </a:extLst>
          </p:cNvPr>
          <p:cNvSpPr/>
          <p:nvPr/>
        </p:nvSpPr>
        <p:spPr>
          <a:xfrm>
            <a:off x="6742057" y="3293327"/>
            <a:ext cx="2274549" cy="31244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E7D241E-1536-B780-A602-2597F0F22A56}"/>
              </a:ext>
            </a:extLst>
          </p:cNvPr>
          <p:cNvSpPr/>
          <p:nvPr/>
        </p:nvSpPr>
        <p:spPr>
          <a:xfrm>
            <a:off x="2145463" y="3293326"/>
            <a:ext cx="2274549" cy="31244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55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A66D2-BAE3-E847-9C7B-EA0D0B51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Metrics vs scenarios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C7FE2-FF22-1CCF-5624-F5EEDBDDE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130350"/>
            <a:ext cx="9231538" cy="3888695"/>
          </a:xfrm>
        </p:spPr>
        <p:txBody>
          <a:bodyPr/>
          <a:lstStyle/>
          <a:p>
            <a:pPr marL="0" indent="0">
              <a:buNone/>
            </a:pPr>
            <a:r>
              <a:rPr lang="en-US" sz="1800" b="0">
                <a:solidFill>
                  <a:schemeClr val="tx1"/>
                </a:solidFill>
              </a:rPr>
              <a:t>Each of the metrics within the metric types were assessed against the 3 different scenarios for their use as a trigger rating and in post event analysis</a:t>
            </a: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Safety critical conflict scenario type: </a:t>
            </a:r>
            <a:r>
              <a:rPr lang="en-US" sz="1800" b="0">
                <a:solidFill>
                  <a:schemeClr val="tx1"/>
                </a:solidFill>
              </a:rPr>
              <a:t>Ego vehicle rapidly swerves around another road user to avoid a collision.</a:t>
            </a:r>
            <a:r>
              <a:rPr lang="en-US" sz="1800">
                <a:solidFill>
                  <a:schemeClr val="tx1"/>
                </a:solidFill>
              </a:rPr>
              <a:t> </a:t>
            </a: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F9A46A-4696-2026-4BB6-BC1D268C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4D5FB-FA21-68FC-D48A-F9012491BF20}"/>
              </a:ext>
            </a:extLst>
          </p:cNvPr>
          <p:cNvSpPr/>
          <p:nvPr/>
        </p:nvSpPr>
        <p:spPr>
          <a:xfrm>
            <a:off x="4839869" y="2673253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Safety critical event</a:t>
            </a:r>
            <a:endParaRPr lang="en-GB" sz="15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A09E99-467C-9D97-F175-3CF6EA684631}"/>
              </a:ext>
            </a:extLst>
          </p:cNvPr>
          <p:cNvSpPr/>
          <p:nvPr/>
        </p:nvSpPr>
        <p:spPr>
          <a:xfrm>
            <a:off x="212574" y="3949216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Post encroachment time</a:t>
            </a:r>
            <a:endParaRPr lang="en-GB" sz="1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C5538F-D039-A102-652A-32A586422B20}"/>
              </a:ext>
            </a:extLst>
          </p:cNvPr>
          <p:cNvSpPr/>
          <p:nvPr/>
        </p:nvSpPr>
        <p:spPr>
          <a:xfrm>
            <a:off x="2503695" y="3944300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Distance to closest encounter</a:t>
            </a:r>
            <a:endParaRPr lang="en-GB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66913D-B014-48CB-3390-5D92483BEFDC}"/>
              </a:ext>
            </a:extLst>
          </p:cNvPr>
          <p:cNvSpPr/>
          <p:nvPr/>
        </p:nvSpPr>
        <p:spPr>
          <a:xfrm>
            <a:off x="4839869" y="3953181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Delta V</a:t>
            </a:r>
            <a:endParaRPr lang="en-GB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1B9A36-8397-80E6-AC44-4E810A7C33A3}"/>
              </a:ext>
            </a:extLst>
          </p:cNvPr>
          <p:cNvSpPr/>
          <p:nvPr/>
        </p:nvSpPr>
        <p:spPr>
          <a:xfrm>
            <a:off x="7092413" y="3966363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Required longitudinal acceleration</a:t>
            </a:r>
            <a:endParaRPr lang="en-GB" sz="11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2ACBC1-F264-BBAA-5631-60A7E1C3FA46}"/>
              </a:ext>
            </a:extLst>
          </p:cNvPr>
          <p:cNvSpPr/>
          <p:nvPr/>
        </p:nvSpPr>
        <p:spPr>
          <a:xfrm>
            <a:off x="9344957" y="3953182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Longitudinal jerk</a:t>
            </a:r>
            <a:endParaRPr lang="en-GB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533FE7-CF0A-B17D-F885-480C5EE81D76}"/>
              </a:ext>
            </a:extLst>
          </p:cNvPr>
          <p:cNvSpPr/>
          <p:nvPr/>
        </p:nvSpPr>
        <p:spPr>
          <a:xfrm>
            <a:off x="212575" y="4822674"/>
            <a:ext cx="1501697" cy="45348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Medium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A5470B-114A-3860-863A-06FF0E150403}"/>
              </a:ext>
            </a:extLst>
          </p:cNvPr>
          <p:cNvSpPr/>
          <p:nvPr/>
        </p:nvSpPr>
        <p:spPr>
          <a:xfrm>
            <a:off x="2503697" y="4817758"/>
            <a:ext cx="1501697" cy="45348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Contributory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0CDFD7-CC4D-B28F-8928-756F8CBEB38A}"/>
              </a:ext>
            </a:extLst>
          </p:cNvPr>
          <p:cNvSpPr/>
          <p:nvPr/>
        </p:nvSpPr>
        <p:spPr>
          <a:xfrm>
            <a:off x="4839871" y="4826639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CD4ABF-F3E2-039B-BAA4-C46940BB590F}"/>
              </a:ext>
            </a:extLst>
          </p:cNvPr>
          <p:cNvSpPr/>
          <p:nvPr/>
        </p:nvSpPr>
        <p:spPr>
          <a:xfrm>
            <a:off x="7092414" y="4823770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D6CB97-D430-7EDE-EE09-C111FC40C06B}"/>
              </a:ext>
            </a:extLst>
          </p:cNvPr>
          <p:cNvSpPr/>
          <p:nvPr/>
        </p:nvSpPr>
        <p:spPr>
          <a:xfrm>
            <a:off x="9344957" y="4826639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A678AF-54DD-F245-7187-EBE2E73950F9}"/>
              </a:ext>
            </a:extLst>
          </p:cNvPr>
          <p:cNvCxnSpPr>
            <a:stCxn id="6" idx="2"/>
            <a:endCxn id="11" idx="0"/>
          </p:cNvCxnSpPr>
          <p:nvPr/>
        </p:nvCxnSpPr>
        <p:spPr>
          <a:xfrm>
            <a:off x="963423" y="4402699"/>
            <a:ext cx="1" cy="419975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BA756E-ED47-2502-880D-F71663E7D16F}"/>
              </a:ext>
            </a:extLst>
          </p:cNvPr>
          <p:cNvCxnSpPr>
            <a:stCxn id="7" idx="2"/>
            <a:endCxn id="12" idx="0"/>
          </p:cNvCxnSpPr>
          <p:nvPr/>
        </p:nvCxnSpPr>
        <p:spPr>
          <a:xfrm>
            <a:off x="3254544" y="4397783"/>
            <a:ext cx="2" cy="419975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DAF167-71A8-E82E-4FC4-29CB4EB5FBC8}"/>
              </a:ext>
            </a:extLst>
          </p:cNvPr>
          <p:cNvCxnSpPr>
            <a:stCxn id="8" idx="2"/>
            <a:endCxn id="13" idx="0"/>
          </p:cNvCxnSpPr>
          <p:nvPr/>
        </p:nvCxnSpPr>
        <p:spPr>
          <a:xfrm>
            <a:off x="5590718" y="4406664"/>
            <a:ext cx="2" cy="419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34FF57-7561-21C5-19C3-5985E4545F7D}"/>
              </a:ext>
            </a:extLst>
          </p:cNvPr>
          <p:cNvCxnSpPr>
            <a:stCxn id="9" idx="2"/>
            <a:endCxn id="14" idx="0"/>
          </p:cNvCxnSpPr>
          <p:nvPr/>
        </p:nvCxnSpPr>
        <p:spPr>
          <a:xfrm>
            <a:off x="7843262" y="4419846"/>
            <a:ext cx="1" cy="40392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C476B67-2652-841F-3D9E-154FFE0ABE38}"/>
              </a:ext>
            </a:extLst>
          </p:cNvPr>
          <p:cNvCxnSpPr>
            <a:stCxn id="10" idx="2"/>
            <a:endCxn id="15" idx="0"/>
          </p:cNvCxnSpPr>
          <p:nvPr/>
        </p:nvCxnSpPr>
        <p:spPr>
          <a:xfrm>
            <a:off x="10095806" y="4406665"/>
            <a:ext cx="0" cy="4199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BF7E63-A89C-CCED-4A3F-06A873F914C1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963423" y="3126736"/>
            <a:ext cx="4627295" cy="8224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8EAC1D3-B725-8C7A-DC51-61AB690581FF}"/>
              </a:ext>
            </a:extLst>
          </p:cNvPr>
          <p:cNvCxnSpPr>
            <a:stCxn id="5" idx="2"/>
            <a:endCxn id="8" idx="0"/>
          </p:cNvCxnSpPr>
          <p:nvPr/>
        </p:nvCxnSpPr>
        <p:spPr>
          <a:xfrm>
            <a:off x="5590718" y="3126736"/>
            <a:ext cx="0" cy="82644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D9E451F-ED39-FDF0-F0D9-49C40D4C7E41}"/>
              </a:ext>
            </a:extLst>
          </p:cNvPr>
          <p:cNvCxnSpPr>
            <a:stCxn id="5" idx="2"/>
            <a:endCxn id="7" idx="0"/>
          </p:cNvCxnSpPr>
          <p:nvPr/>
        </p:nvCxnSpPr>
        <p:spPr>
          <a:xfrm flipH="1">
            <a:off x="3254544" y="3126736"/>
            <a:ext cx="2336174" cy="8175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C12355-67CD-2BCB-2202-883EA82A4DC5}"/>
              </a:ext>
            </a:extLst>
          </p:cNvPr>
          <p:cNvCxnSpPr>
            <a:stCxn id="5" idx="2"/>
            <a:endCxn id="9" idx="0"/>
          </p:cNvCxnSpPr>
          <p:nvPr/>
        </p:nvCxnSpPr>
        <p:spPr>
          <a:xfrm>
            <a:off x="5590718" y="3126736"/>
            <a:ext cx="2252544" cy="8396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1EA5DF8-6F3C-7835-40F3-DE59B4990AF3}"/>
              </a:ext>
            </a:extLst>
          </p:cNvPr>
          <p:cNvCxnSpPr>
            <a:stCxn id="5" idx="2"/>
            <a:endCxn id="10" idx="0"/>
          </p:cNvCxnSpPr>
          <p:nvPr/>
        </p:nvCxnSpPr>
        <p:spPr>
          <a:xfrm>
            <a:off x="5590718" y="3126736"/>
            <a:ext cx="4505088" cy="8264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564CF75-AC75-B177-0C73-7A65998A2B96}"/>
              </a:ext>
            </a:extLst>
          </p:cNvPr>
          <p:cNvSpPr txBox="1"/>
          <p:nvPr/>
        </p:nvSpPr>
        <p:spPr>
          <a:xfrm>
            <a:off x="10943770" y="4726249"/>
            <a:ext cx="1221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Trigger rating</a:t>
            </a:r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00D308-C77F-B469-AB48-EF0C21AFC6BD}"/>
              </a:ext>
            </a:extLst>
          </p:cNvPr>
          <p:cNvSpPr txBox="1"/>
          <p:nvPr/>
        </p:nvSpPr>
        <p:spPr>
          <a:xfrm>
            <a:off x="10943770" y="2788660"/>
            <a:ext cx="122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Scenario</a:t>
            </a:r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D494BF-F931-A190-0F5C-129AC823E7B9}"/>
              </a:ext>
            </a:extLst>
          </p:cNvPr>
          <p:cNvSpPr txBox="1"/>
          <p:nvPr/>
        </p:nvSpPr>
        <p:spPr>
          <a:xfrm>
            <a:off x="10943770" y="3995256"/>
            <a:ext cx="122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Metric</a:t>
            </a:r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09D527-84D0-36E1-6269-F632BB9589AC}"/>
              </a:ext>
            </a:extLst>
          </p:cNvPr>
          <p:cNvSpPr txBox="1"/>
          <p:nvPr/>
        </p:nvSpPr>
        <p:spPr>
          <a:xfrm>
            <a:off x="10892174" y="5562989"/>
            <a:ext cx="132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Post event analysis</a:t>
            </a:r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F2AF9F8-6878-0F62-9488-6B70C5FD80EF}"/>
              </a:ext>
            </a:extLst>
          </p:cNvPr>
          <p:cNvSpPr/>
          <p:nvPr/>
        </p:nvSpPr>
        <p:spPr>
          <a:xfrm>
            <a:off x="2959758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EB47905-5A86-0418-4B3E-2ACA4315A981}"/>
              </a:ext>
            </a:extLst>
          </p:cNvPr>
          <p:cNvSpPr/>
          <p:nvPr/>
        </p:nvSpPr>
        <p:spPr>
          <a:xfrm>
            <a:off x="672488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226B22F-4276-AD59-A796-6139A72CC93E}"/>
              </a:ext>
            </a:extLst>
          </p:cNvPr>
          <p:cNvSpPr/>
          <p:nvPr/>
        </p:nvSpPr>
        <p:spPr>
          <a:xfrm>
            <a:off x="5299783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A1C4806-4080-F54C-3D68-8749B2B97D7B}"/>
              </a:ext>
            </a:extLst>
          </p:cNvPr>
          <p:cNvSpPr/>
          <p:nvPr/>
        </p:nvSpPr>
        <p:spPr>
          <a:xfrm>
            <a:off x="7552327" y="5648760"/>
            <a:ext cx="580484" cy="4229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580E65E-FA72-57D7-5C62-9F361DD257A7}"/>
              </a:ext>
            </a:extLst>
          </p:cNvPr>
          <p:cNvSpPr/>
          <p:nvPr/>
        </p:nvSpPr>
        <p:spPr>
          <a:xfrm>
            <a:off x="9804871" y="5648759"/>
            <a:ext cx="580484" cy="4229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pic>
        <p:nvPicPr>
          <p:cNvPr id="5121" name="Picture 1">
            <a:extLst>
              <a:ext uri="{FF2B5EF4-FFF2-40B4-BE49-F238E27FC236}">
                <a16:creationId xmlns:a16="http://schemas.microsoft.com/office/drawing/2014/main" id="{79C9568F-FFCD-0C78-D8EF-85A4D0182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394597" y="543583"/>
            <a:ext cx="1098345" cy="221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A5EE072-4F5E-889B-0C55-634E69A4BF29}"/>
              </a:ext>
            </a:extLst>
          </p:cNvPr>
          <p:cNvSpPr/>
          <p:nvPr/>
        </p:nvSpPr>
        <p:spPr>
          <a:xfrm>
            <a:off x="2145463" y="3293326"/>
            <a:ext cx="2274549" cy="31244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E157D25-4C68-6D14-5F2E-7ABC939B43B3}"/>
              </a:ext>
            </a:extLst>
          </p:cNvPr>
          <p:cNvSpPr/>
          <p:nvPr/>
        </p:nvSpPr>
        <p:spPr>
          <a:xfrm>
            <a:off x="-2855" y="3293325"/>
            <a:ext cx="2274549" cy="31244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40ADD6-C318-25CD-91D3-D2FF3804ABF8}"/>
              </a:ext>
            </a:extLst>
          </p:cNvPr>
          <p:cNvSpPr/>
          <p:nvPr/>
        </p:nvSpPr>
        <p:spPr>
          <a:xfrm>
            <a:off x="7091720" y="2676341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Required lateral acceleration</a:t>
            </a:r>
            <a:endParaRPr lang="en-GB" sz="110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EE5CB15-D1AA-5C45-3622-31A87E611708}"/>
              </a:ext>
            </a:extLst>
          </p:cNvPr>
          <p:cNvCxnSpPr>
            <a:stCxn id="5" idx="3"/>
            <a:endCxn id="18" idx="1"/>
          </p:cNvCxnSpPr>
          <p:nvPr/>
        </p:nvCxnSpPr>
        <p:spPr>
          <a:xfrm>
            <a:off x="6341566" y="2899995"/>
            <a:ext cx="750154" cy="30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C8D280E-F2DA-E4BB-5ED7-DCFB6882E622}"/>
              </a:ext>
            </a:extLst>
          </p:cNvPr>
          <p:cNvSpPr/>
          <p:nvPr/>
        </p:nvSpPr>
        <p:spPr>
          <a:xfrm>
            <a:off x="9061260" y="2509943"/>
            <a:ext cx="916083" cy="3544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High</a:t>
            </a:r>
            <a:endParaRPr lang="en-GB" sz="160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7A9104A-CA9C-0FE9-DC0D-D96DE687BEC5}"/>
              </a:ext>
            </a:extLst>
          </p:cNvPr>
          <p:cNvCxnSpPr>
            <a:cxnSpLocks/>
            <a:stCxn id="18" idx="3"/>
            <a:endCxn id="40" idx="1"/>
          </p:cNvCxnSpPr>
          <p:nvPr/>
        </p:nvCxnSpPr>
        <p:spPr>
          <a:xfrm flipV="1">
            <a:off x="8593417" y="2687177"/>
            <a:ext cx="467843" cy="215906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EB30C3FE-8388-E3F8-96DE-7A75CB216B5F}"/>
              </a:ext>
            </a:extLst>
          </p:cNvPr>
          <p:cNvSpPr/>
          <p:nvPr/>
        </p:nvSpPr>
        <p:spPr>
          <a:xfrm>
            <a:off x="9315990" y="2983364"/>
            <a:ext cx="445923" cy="3693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Yes</a:t>
            </a:r>
            <a:endParaRPr lang="en-GB" sz="120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78F8FAB-6279-4AA7-055D-2F53E35A81B2}"/>
              </a:ext>
            </a:extLst>
          </p:cNvPr>
          <p:cNvCxnSpPr>
            <a:cxnSpLocks/>
            <a:stCxn id="18" idx="3"/>
            <a:endCxn id="48" idx="1"/>
          </p:cNvCxnSpPr>
          <p:nvPr/>
        </p:nvCxnSpPr>
        <p:spPr>
          <a:xfrm>
            <a:off x="8593417" y="2903083"/>
            <a:ext cx="722573" cy="26494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64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40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A66D2-BAE3-E847-9C7B-EA0D0B51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Metrics vs scenarios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C7FE2-FF22-1CCF-5624-F5EEDBDDE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119769"/>
            <a:ext cx="9182100" cy="3888695"/>
          </a:xfrm>
        </p:spPr>
        <p:txBody>
          <a:bodyPr/>
          <a:lstStyle/>
          <a:p>
            <a:pPr marL="0" indent="0">
              <a:buNone/>
            </a:pPr>
            <a:r>
              <a:rPr lang="en-US" sz="1800" b="0">
                <a:solidFill>
                  <a:schemeClr val="tx1"/>
                </a:solidFill>
              </a:rPr>
              <a:t>Each of the metrics within the metric types were assessed against the 3 different scenarios for their use as a trigger rating and in post event analysis</a:t>
            </a:r>
          </a:p>
          <a:p>
            <a:pPr marL="0" indent="0">
              <a:buNone/>
            </a:pPr>
            <a:endParaRPr lang="en-US" sz="1800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Proximity conflict scenario type : </a:t>
            </a:r>
            <a:r>
              <a:rPr lang="en-US" sz="1800" b="0">
                <a:solidFill>
                  <a:schemeClr val="tx1"/>
                </a:solidFill>
              </a:rPr>
              <a:t>Ego vehicle narrowly misses road user travelling perpendicular to ego vehicle, entering the conflict area highlighted in red</a:t>
            </a:r>
            <a:endParaRPr lang="en-GB" sz="1800" b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F9A46A-4696-2026-4BB6-BC1D268C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4D5FB-FA21-68FC-D48A-F9012491BF20}"/>
              </a:ext>
            </a:extLst>
          </p:cNvPr>
          <p:cNvSpPr/>
          <p:nvPr/>
        </p:nvSpPr>
        <p:spPr>
          <a:xfrm>
            <a:off x="4839869" y="2673253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Proximity conflict</a:t>
            </a:r>
            <a:endParaRPr lang="en-GB" sz="15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A09E99-467C-9D97-F175-3CF6EA684631}"/>
              </a:ext>
            </a:extLst>
          </p:cNvPr>
          <p:cNvSpPr/>
          <p:nvPr/>
        </p:nvSpPr>
        <p:spPr>
          <a:xfrm>
            <a:off x="212574" y="3949216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Post encroachment time</a:t>
            </a:r>
            <a:endParaRPr lang="en-GB" sz="1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C5538F-D039-A102-652A-32A586422B20}"/>
              </a:ext>
            </a:extLst>
          </p:cNvPr>
          <p:cNvSpPr/>
          <p:nvPr/>
        </p:nvSpPr>
        <p:spPr>
          <a:xfrm>
            <a:off x="2503695" y="3944300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Distance to closest encounter</a:t>
            </a:r>
            <a:endParaRPr lang="en-GB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66913D-B014-48CB-3390-5D92483BEFDC}"/>
              </a:ext>
            </a:extLst>
          </p:cNvPr>
          <p:cNvSpPr/>
          <p:nvPr/>
        </p:nvSpPr>
        <p:spPr>
          <a:xfrm>
            <a:off x="4839869" y="3953181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Delta V</a:t>
            </a:r>
            <a:endParaRPr lang="en-GB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1B9A36-8397-80E6-AC44-4E810A7C33A3}"/>
              </a:ext>
            </a:extLst>
          </p:cNvPr>
          <p:cNvSpPr/>
          <p:nvPr/>
        </p:nvSpPr>
        <p:spPr>
          <a:xfrm>
            <a:off x="7092413" y="3966363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Required longitudinal acceleration</a:t>
            </a:r>
            <a:endParaRPr lang="en-GB" sz="11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2ACBC1-F264-BBAA-5631-60A7E1C3FA46}"/>
              </a:ext>
            </a:extLst>
          </p:cNvPr>
          <p:cNvSpPr/>
          <p:nvPr/>
        </p:nvSpPr>
        <p:spPr>
          <a:xfrm>
            <a:off x="9344957" y="3953182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Longitudinal jerk</a:t>
            </a:r>
            <a:endParaRPr lang="en-GB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533FE7-CF0A-B17D-F885-480C5EE81D76}"/>
              </a:ext>
            </a:extLst>
          </p:cNvPr>
          <p:cNvSpPr/>
          <p:nvPr/>
        </p:nvSpPr>
        <p:spPr>
          <a:xfrm>
            <a:off x="212575" y="4822674"/>
            <a:ext cx="1501697" cy="4534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High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A5470B-114A-3860-863A-06FF0E150403}"/>
              </a:ext>
            </a:extLst>
          </p:cNvPr>
          <p:cNvSpPr/>
          <p:nvPr/>
        </p:nvSpPr>
        <p:spPr>
          <a:xfrm>
            <a:off x="2503697" y="4817758"/>
            <a:ext cx="1501697" cy="45348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Contributory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0CDFD7-CC4D-B28F-8928-756F8CBEB38A}"/>
              </a:ext>
            </a:extLst>
          </p:cNvPr>
          <p:cNvSpPr/>
          <p:nvPr/>
        </p:nvSpPr>
        <p:spPr>
          <a:xfrm>
            <a:off x="4839871" y="4826639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CD4ABF-F3E2-039B-BAA4-C46940BB590F}"/>
              </a:ext>
            </a:extLst>
          </p:cNvPr>
          <p:cNvSpPr/>
          <p:nvPr/>
        </p:nvSpPr>
        <p:spPr>
          <a:xfrm>
            <a:off x="7092414" y="4823770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D6CB97-D430-7EDE-EE09-C111FC40C06B}"/>
              </a:ext>
            </a:extLst>
          </p:cNvPr>
          <p:cNvSpPr/>
          <p:nvPr/>
        </p:nvSpPr>
        <p:spPr>
          <a:xfrm>
            <a:off x="9344957" y="4826639"/>
            <a:ext cx="1501697" cy="45348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Low</a:t>
            </a:r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A678AF-54DD-F245-7187-EBE2E73950F9}"/>
              </a:ext>
            </a:extLst>
          </p:cNvPr>
          <p:cNvCxnSpPr>
            <a:stCxn id="6" idx="2"/>
            <a:endCxn id="11" idx="0"/>
          </p:cNvCxnSpPr>
          <p:nvPr/>
        </p:nvCxnSpPr>
        <p:spPr>
          <a:xfrm>
            <a:off x="963423" y="4402699"/>
            <a:ext cx="1" cy="419975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BA756E-ED47-2502-880D-F71663E7D16F}"/>
              </a:ext>
            </a:extLst>
          </p:cNvPr>
          <p:cNvCxnSpPr>
            <a:stCxn id="7" idx="2"/>
            <a:endCxn id="12" idx="0"/>
          </p:cNvCxnSpPr>
          <p:nvPr/>
        </p:nvCxnSpPr>
        <p:spPr>
          <a:xfrm>
            <a:off x="3254544" y="4397783"/>
            <a:ext cx="2" cy="419975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DAF167-71A8-E82E-4FC4-29CB4EB5FBC8}"/>
              </a:ext>
            </a:extLst>
          </p:cNvPr>
          <p:cNvCxnSpPr>
            <a:stCxn id="8" idx="2"/>
            <a:endCxn id="13" idx="0"/>
          </p:cNvCxnSpPr>
          <p:nvPr/>
        </p:nvCxnSpPr>
        <p:spPr>
          <a:xfrm>
            <a:off x="5590718" y="4406664"/>
            <a:ext cx="2" cy="419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34FF57-7561-21C5-19C3-5985E4545F7D}"/>
              </a:ext>
            </a:extLst>
          </p:cNvPr>
          <p:cNvCxnSpPr>
            <a:stCxn id="9" idx="2"/>
            <a:endCxn id="14" idx="0"/>
          </p:cNvCxnSpPr>
          <p:nvPr/>
        </p:nvCxnSpPr>
        <p:spPr>
          <a:xfrm>
            <a:off x="7843262" y="4419846"/>
            <a:ext cx="1" cy="40392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C476B67-2652-841F-3D9E-154FFE0ABE38}"/>
              </a:ext>
            </a:extLst>
          </p:cNvPr>
          <p:cNvCxnSpPr>
            <a:stCxn id="10" idx="2"/>
            <a:endCxn id="15" idx="0"/>
          </p:cNvCxnSpPr>
          <p:nvPr/>
        </p:nvCxnSpPr>
        <p:spPr>
          <a:xfrm>
            <a:off x="10095806" y="4406665"/>
            <a:ext cx="0" cy="4199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BF7E63-A89C-CCED-4A3F-06A873F914C1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963423" y="3126736"/>
            <a:ext cx="4627295" cy="8224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8EAC1D3-B725-8C7A-DC51-61AB690581FF}"/>
              </a:ext>
            </a:extLst>
          </p:cNvPr>
          <p:cNvCxnSpPr>
            <a:stCxn id="5" idx="2"/>
            <a:endCxn id="8" idx="0"/>
          </p:cNvCxnSpPr>
          <p:nvPr/>
        </p:nvCxnSpPr>
        <p:spPr>
          <a:xfrm>
            <a:off x="5590718" y="3126736"/>
            <a:ext cx="0" cy="82644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D9E451F-ED39-FDF0-F0D9-49C40D4C7E41}"/>
              </a:ext>
            </a:extLst>
          </p:cNvPr>
          <p:cNvCxnSpPr>
            <a:stCxn id="5" idx="2"/>
            <a:endCxn id="7" idx="0"/>
          </p:cNvCxnSpPr>
          <p:nvPr/>
        </p:nvCxnSpPr>
        <p:spPr>
          <a:xfrm flipH="1">
            <a:off x="3254544" y="3126736"/>
            <a:ext cx="2336174" cy="8175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C12355-67CD-2BCB-2202-883EA82A4DC5}"/>
              </a:ext>
            </a:extLst>
          </p:cNvPr>
          <p:cNvCxnSpPr>
            <a:stCxn id="5" idx="2"/>
            <a:endCxn id="9" idx="0"/>
          </p:cNvCxnSpPr>
          <p:nvPr/>
        </p:nvCxnSpPr>
        <p:spPr>
          <a:xfrm>
            <a:off x="5590718" y="3126736"/>
            <a:ext cx="2252544" cy="8396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1EA5DF8-6F3C-7835-40F3-DE59B4990AF3}"/>
              </a:ext>
            </a:extLst>
          </p:cNvPr>
          <p:cNvCxnSpPr>
            <a:stCxn id="5" idx="2"/>
            <a:endCxn id="10" idx="0"/>
          </p:cNvCxnSpPr>
          <p:nvPr/>
        </p:nvCxnSpPr>
        <p:spPr>
          <a:xfrm>
            <a:off x="5590718" y="3126736"/>
            <a:ext cx="4505088" cy="8264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564CF75-AC75-B177-0C73-7A65998A2B96}"/>
              </a:ext>
            </a:extLst>
          </p:cNvPr>
          <p:cNvSpPr txBox="1"/>
          <p:nvPr/>
        </p:nvSpPr>
        <p:spPr>
          <a:xfrm>
            <a:off x="10943770" y="4716724"/>
            <a:ext cx="1221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Trigger rating</a:t>
            </a:r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00D308-C77F-B469-AB48-EF0C21AFC6BD}"/>
              </a:ext>
            </a:extLst>
          </p:cNvPr>
          <p:cNvSpPr txBox="1"/>
          <p:nvPr/>
        </p:nvSpPr>
        <p:spPr>
          <a:xfrm>
            <a:off x="10943770" y="2788660"/>
            <a:ext cx="122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Scenario</a:t>
            </a:r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D494BF-F931-A190-0F5C-129AC823E7B9}"/>
              </a:ext>
            </a:extLst>
          </p:cNvPr>
          <p:cNvSpPr txBox="1"/>
          <p:nvPr/>
        </p:nvSpPr>
        <p:spPr>
          <a:xfrm>
            <a:off x="10943770" y="3995256"/>
            <a:ext cx="122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Metric</a:t>
            </a:r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09D527-84D0-36E1-6269-F632BB9589AC}"/>
              </a:ext>
            </a:extLst>
          </p:cNvPr>
          <p:cNvSpPr txBox="1"/>
          <p:nvPr/>
        </p:nvSpPr>
        <p:spPr>
          <a:xfrm>
            <a:off x="10892174" y="5562989"/>
            <a:ext cx="132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Post event analysis</a:t>
            </a:r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F2AF9F8-6878-0F62-9488-6B70C5FD80EF}"/>
              </a:ext>
            </a:extLst>
          </p:cNvPr>
          <p:cNvSpPr/>
          <p:nvPr/>
        </p:nvSpPr>
        <p:spPr>
          <a:xfrm>
            <a:off x="2959758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EB47905-5A86-0418-4B3E-2ACA4315A981}"/>
              </a:ext>
            </a:extLst>
          </p:cNvPr>
          <p:cNvSpPr/>
          <p:nvPr/>
        </p:nvSpPr>
        <p:spPr>
          <a:xfrm>
            <a:off x="672488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226B22F-4276-AD59-A796-6139A72CC93E}"/>
              </a:ext>
            </a:extLst>
          </p:cNvPr>
          <p:cNvSpPr/>
          <p:nvPr/>
        </p:nvSpPr>
        <p:spPr>
          <a:xfrm>
            <a:off x="5299783" y="5648760"/>
            <a:ext cx="580484" cy="4229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Yes</a:t>
            </a:r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A1C4806-4080-F54C-3D68-8749B2B97D7B}"/>
              </a:ext>
            </a:extLst>
          </p:cNvPr>
          <p:cNvSpPr/>
          <p:nvPr/>
        </p:nvSpPr>
        <p:spPr>
          <a:xfrm>
            <a:off x="7552327" y="5648760"/>
            <a:ext cx="580484" cy="4229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580E65E-FA72-57D7-5C62-9F361DD257A7}"/>
              </a:ext>
            </a:extLst>
          </p:cNvPr>
          <p:cNvSpPr/>
          <p:nvPr/>
        </p:nvSpPr>
        <p:spPr>
          <a:xfrm>
            <a:off x="9804871" y="5648759"/>
            <a:ext cx="580484" cy="4229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</a:t>
            </a:r>
            <a:endParaRPr lang="en-GB"/>
          </a:p>
        </p:txBody>
      </p:sp>
      <p:pic>
        <p:nvPicPr>
          <p:cNvPr id="4097" name="Picture 1">
            <a:extLst>
              <a:ext uri="{FF2B5EF4-FFF2-40B4-BE49-F238E27FC236}">
                <a16:creationId xmlns:a16="http://schemas.microsoft.com/office/drawing/2014/main" id="{4F36C1D9-34F9-A117-FD03-E2CA818D9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751" y="1047272"/>
            <a:ext cx="1688597" cy="162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8D58505-E1FA-96B4-628E-27073A0614BC}"/>
              </a:ext>
            </a:extLst>
          </p:cNvPr>
          <p:cNvSpPr/>
          <p:nvPr/>
        </p:nvSpPr>
        <p:spPr>
          <a:xfrm>
            <a:off x="2145463" y="3293326"/>
            <a:ext cx="2274549" cy="31244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901FFD6-8381-4EC4-2E75-76BCF4356D47}"/>
              </a:ext>
            </a:extLst>
          </p:cNvPr>
          <p:cNvSpPr/>
          <p:nvPr/>
        </p:nvSpPr>
        <p:spPr>
          <a:xfrm>
            <a:off x="-24264" y="3255555"/>
            <a:ext cx="2274549" cy="31244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43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5D245-F0EA-2FB4-5515-B4FBA4513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output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603F4-9942-AD44-270D-B821F69D7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3629FC-8BE8-196D-42A3-A9E70379840B}"/>
              </a:ext>
            </a:extLst>
          </p:cNvPr>
          <p:cNvSpPr/>
          <p:nvPr/>
        </p:nvSpPr>
        <p:spPr>
          <a:xfrm>
            <a:off x="2080413" y="1679536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Near collision</a:t>
            </a:r>
            <a:endParaRPr lang="en-GB" sz="15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BE0284-BDDB-DFB0-2912-0A6FD2F33BD0}"/>
              </a:ext>
            </a:extLst>
          </p:cNvPr>
          <p:cNvSpPr/>
          <p:nvPr/>
        </p:nvSpPr>
        <p:spPr>
          <a:xfrm>
            <a:off x="1236874" y="2266469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Required longitudinal acceleration</a:t>
            </a:r>
            <a:endParaRPr lang="en-GB" sz="11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EDD441-9697-1C66-B48F-44CE9A210AC4}"/>
              </a:ext>
            </a:extLst>
          </p:cNvPr>
          <p:cNvSpPr/>
          <p:nvPr/>
        </p:nvSpPr>
        <p:spPr>
          <a:xfrm>
            <a:off x="2965767" y="2266470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Distance to closest encounter</a:t>
            </a:r>
            <a:endParaRPr lang="en-GB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EE158F-5249-9DA3-3F06-2AD57CCB83A1}"/>
              </a:ext>
            </a:extLst>
          </p:cNvPr>
          <p:cNvSpPr/>
          <p:nvPr/>
        </p:nvSpPr>
        <p:spPr>
          <a:xfrm>
            <a:off x="7805853" y="1719537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Safety critical event</a:t>
            </a:r>
            <a:endParaRPr lang="en-GB" sz="15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0F718A-DEFE-8401-72AA-118575B5B97A}"/>
              </a:ext>
            </a:extLst>
          </p:cNvPr>
          <p:cNvSpPr/>
          <p:nvPr/>
        </p:nvSpPr>
        <p:spPr>
          <a:xfrm>
            <a:off x="6076960" y="2304715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Post encroachment time</a:t>
            </a:r>
            <a:endParaRPr lang="en-GB" sz="1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178E38-583F-1BBD-D9B2-4D35D98D3DDA}"/>
              </a:ext>
            </a:extLst>
          </p:cNvPr>
          <p:cNvSpPr/>
          <p:nvPr/>
        </p:nvSpPr>
        <p:spPr>
          <a:xfrm>
            <a:off x="7805853" y="2304715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Distance to closest encounter</a:t>
            </a:r>
            <a:endParaRPr lang="en-GB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BE21B2-E22E-0282-DDBB-91C3FA579EC0}"/>
              </a:ext>
            </a:extLst>
          </p:cNvPr>
          <p:cNvSpPr/>
          <p:nvPr/>
        </p:nvSpPr>
        <p:spPr>
          <a:xfrm>
            <a:off x="2080412" y="3836626"/>
            <a:ext cx="1501697" cy="453483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Proximity conflict</a:t>
            </a:r>
            <a:endParaRPr lang="en-GB" sz="15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99E363-A20F-BE91-B04D-53B37C06330E}"/>
              </a:ext>
            </a:extLst>
          </p:cNvPr>
          <p:cNvSpPr/>
          <p:nvPr/>
        </p:nvSpPr>
        <p:spPr>
          <a:xfrm>
            <a:off x="1227923" y="4423558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Post encroachment time</a:t>
            </a:r>
            <a:endParaRPr lang="en-GB" sz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03F14D-ADBE-B299-8F39-3E7999A7B735}"/>
              </a:ext>
            </a:extLst>
          </p:cNvPr>
          <p:cNvSpPr/>
          <p:nvPr/>
        </p:nvSpPr>
        <p:spPr>
          <a:xfrm>
            <a:off x="2965767" y="4423558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Distance to closest encounter</a:t>
            </a:r>
            <a:endParaRPr lang="en-GB" sz="1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D96D01-B5BD-4015-CB33-845DAD34C50F}"/>
              </a:ext>
            </a:extLst>
          </p:cNvPr>
          <p:cNvSpPr/>
          <p:nvPr/>
        </p:nvSpPr>
        <p:spPr>
          <a:xfrm>
            <a:off x="9529892" y="2304750"/>
            <a:ext cx="1501697" cy="4534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Required lateral acceleration</a:t>
            </a:r>
            <a:endParaRPr lang="en-GB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E81302-2164-15C5-13BE-7C1295346E18}"/>
              </a:ext>
            </a:extLst>
          </p:cNvPr>
          <p:cNvSpPr txBox="1"/>
          <p:nvPr/>
        </p:nvSpPr>
        <p:spPr>
          <a:xfrm>
            <a:off x="5863396" y="3274446"/>
            <a:ext cx="5386607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/>
              <a:t>All the identified metrics were evaluated in each of the 3 scenarios for their use as a trigger rating and in post event analysis, </a:t>
            </a:r>
            <a:r>
              <a:rPr lang="en-US"/>
              <a:t>the ones with the most relevance will be taken forward</a:t>
            </a:r>
          </a:p>
          <a:p>
            <a:pPr algn="ctr"/>
            <a:endParaRPr lang="en-US"/>
          </a:p>
          <a:p>
            <a:pPr algn="ctr"/>
            <a:r>
              <a:rPr lang="en-US"/>
              <a:t>This is one output but there are more based on the different scenarios and metrics</a:t>
            </a: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DB54472-D9FB-2C15-72CA-786A130A5189}"/>
              </a:ext>
            </a:extLst>
          </p:cNvPr>
          <p:cNvSpPr/>
          <p:nvPr/>
        </p:nvSpPr>
        <p:spPr>
          <a:xfrm>
            <a:off x="1025912" y="3629672"/>
            <a:ext cx="3605561" cy="146271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2B087D-BE77-A581-2143-B87D6FF1CE70}"/>
              </a:ext>
            </a:extLst>
          </p:cNvPr>
          <p:cNvSpPr/>
          <p:nvPr/>
        </p:nvSpPr>
        <p:spPr>
          <a:xfrm>
            <a:off x="1025911" y="1535110"/>
            <a:ext cx="3605561" cy="14013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0BCCB80-7E86-C020-4316-3B67AE04D12F}"/>
              </a:ext>
            </a:extLst>
          </p:cNvPr>
          <p:cNvSpPr/>
          <p:nvPr/>
        </p:nvSpPr>
        <p:spPr>
          <a:xfrm>
            <a:off x="5863397" y="1535110"/>
            <a:ext cx="5386607" cy="14013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379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B93F3-9230-1CE5-6A3F-4B6491364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12031"/>
            <a:ext cx="11449049" cy="1250421"/>
          </a:xfrm>
        </p:spPr>
        <p:txBody>
          <a:bodyPr/>
          <a:lstStyle/>
          <a:p>
            <a:r>
              <a:rPr lang="en-US"/>
              <a:t>Future development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89FDB-EA1D-E8A7-2D1A-452BBECFE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471069-98EA-D542-79B8-AEFFC20AA018}"/>
              </a:ext>
            </a:extLst>
          </p:cNvPr>
          <p:cNvSpPr txBox="1"/>
          <p:nvPr/>
        </p:nvSpPr>
        <p:spPr>
          <a:xfrm>
            <a:off x="680905" y="1714732"/>
            <a:ext cx="108301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/>
          </a:p>
          <a:p>
            <a:endParaRPr lang="en-US" sz="2400"/>
          </a:p>
          <a:p>
            <a:r>
              <a:rPr lang="en-US" sz="2400"/>
              <a:t>The next stage in creating a proposal for this data element will be rationalising and developing the thresholds for the metrics that are considered of most important for each of the scenarios 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Open to discussion and potential collaboration with other stakeholders.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43446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E5A23-314B-F8F0-F634-4901A14C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the objective?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BF6A4-05A7-9004-6249-903360EDB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718" y="1690688"/>
            <a:ext cx="11560561" cy="3888695"/>
          </a:xfrm>
        </p:spPr>
        <p:txBody>
          <a:bodyPr/>
          <a:lstStyle/>
          <a:p>
            <a:pPr marL="0" indent="0">
              <a:buNone/>
            </a:pPr>
            <a:r>
              <a:rPr lang="en-GB" sz="2000" b="0">
                <a:solidFill>
                  <a:schemeClr val="tx1"/>
                </a:solidFill>
              </a:rPr>
              <a:t>Investigating the performance of an ADS after a collision is dealing with the issue after the fact. We ideally need to be identifying dangerous driving behaviours before they result in a collision.</a:t>
            </a:r>
          </a:p>
          <a:p>
            <a:pPr marL="0" indent="0">
              <a:buNone/>
            </a:pPr>
            <a:endParaRPr lang="en-GB" sz="2000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b="0">
                <a:solidFill>
                  <a:schemeClr val="tx1"/>
                </a:solidFill>
              </a:rPr>
              <a:t>To do this, we need to identify triggers and develop appropriate threshold(s) for a near miss/proximity conflict which, if breached, records a time-stamp and triggers recording of time-series data to tell us more about the incident</a:t>
            </a:r>
          </a:p>
          <a:p>
            <a:endParaRPr lang="en-GB" sz="2000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b="0">
                <a:solidFill>
                  <a:schemeClr val="tx1"/>
                </a:solidFill>
              </a:rPr>
              <a:t>These could be based on different dynamics such as time, distance, speed etc, used either on their own or in combination with one another</a:t>
            </a:r>
          </a:p>
          <a:p>
            <a:endParaRPr lang="en-GB" sz="2000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b="0">
                <a:solidFill>
                  <a:schemeClr val="tx1"/>
                </a:solidFill>
              </a:rPr>
              <a:t>These triggers and thresholds could be used across different manufacturers to ensure consistency and comparability between different systems.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E07F72-EF32-55C3-5C6A-5C7AFFE3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103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44F92-B133-BD41-0547-73D629451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12031"/>
            <a:ext cx="11449049" cy="659987"/>
          </a:xfrm>
        </p:spPr>
        <p:txBody>
          <a:bodyPr/>
          <a:lstStyle/>
          <a:p>
            <a:r>
              <a:rPr lang="en-US"/>
              <a:t>Initial scoping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A25B5-D028-55FA-FC98-6706CAD3F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972018"/>
            <a:ext cx="11449050" cy="5055221"/>
          </a:xfrm>
        </p:spPr>
        <p:txBody>
          <a:bodyPr/>
          <a:lstStyle/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</a:rPr>
              <a:t>A literature review and previous work done by the department identified different scenarios types from naturalistic driving studies and the 3 most relevant to ‘near misses’ were taken forward:</a:t>
            </a: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</a:rPr>
              <a:t>Different scenarios, and combinations thereof, were also identified from the literature, which were evaluated and assigned to relevant scenario types to give a wide range of events to analyse. </a:t>
            </a:r>
          </a:p>
          <a:p>
            <a:pPr marL="0" indent="0"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</a:rPr>
              <a:t>Eight possible metric types (Time, Distance, Velocity, Acceleration, Jerk, Index, Probability, Potential) were identified from a paper on </a:t>
            </a:r>
            <a:r>
              <a:rPr lang="en-US" sz="1800" b="0" dirty="0">
                <a:solidFill>
                  <a:schemeClr val="tx1"/>
                </a:solidFill>
                <a:hlinkClick r:id="rId2"/>
              </a:rPr>
              <a:t>Criticality Metrics for Automated Driving</a:t>
            </a:r>
            <a:r>
              <a:rPr lang="en-US" sz="1800" b="0" dirty="0">
                <a:solidFill>
                  <a:schemeClr val="tx1"/>
                </a:solidFill>
              </a:rPr>
              <a:t>. This paper listed different metrics (i.e. time to collision) within these metric types, which could be used to help develop thresholds to identify when a scenario has occurred.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D41CEB-C554-C65C-9F8F-F589F0742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64C18A5-0197-448A-F10F-239A36E2B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527280"/>
              </p:ext>
            </p:extLst>
          </p:nvPr>
        </p:nvGraphicFramePr>
        <p:xfrm>
          <a:off x="319437" y="1837281"/>
          <a:ext cx="2304821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821">
                  <a:extLst>
                    <a:ext uri="{9D8B030D-6E8A-4147-A177-3AD203B41FA5}">
                      <a16:colId xmlns:a16="http://schemas.microsoft.com/office/drawing/2014/main" val="298767651"/>
                    </a:ext>
                  </a:extLst>
                </a:gridCol>
              </a:tblGrid>
              <a:tr h="235579">
                <a:tc>
                  <a:txBody>
                    <a:bodyPr/>
                    <a:lstStyle/>
                    <a:p>
                      <a:r>
                        <a:rPr lang="en-US" sz="1600"/>
                        <a:t>Scenario types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747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1. Near collision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875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2. S</a:t>
                      </a:r>
                      <a:r>
                        <a:rPr lang="en-GB" sz="1600"/>
                        <a:t>afety-critical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167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3. Proximity conflict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220894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B09320F-04E4-D9FE-58EB-3F40756010F3}"/>
              </a:ext>
            </a:extLst>
          </p:cNvPr>
          <p:cNvCxnSpPr>
            <a:cxnSpLocks/>
          </p:cNvCxnSpPr>
          <p:nvPr/>
        </p:nvCxnSpPr>
        <p:spPr>
          <a:xfrm>
            <a:off x="2624258" y="2704437"/>
            <a:ext cx="95900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1B41286-C3F1-ECC2-18D8-E0F96FB25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585789"/>
              </p:ext>
            </p:extLst>
          </p:nvPr>
        </p:nvGraphicFramePr>
        <p:xfrm>
          <a:off x="3583262" y="1837281"/>
          <a:ext cx="359812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8129">
                  <a:extLst>
                    <a:ext uri="{9D8B030D-6E8A-4147-A177-3AD203B41FA5}">
                      <a16:colId xmlns:a16="http://schemas.microsoft.com/office/drawing/2014/main" val="434854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Scenarios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245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Unawareness of object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163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Path planning fault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323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Change in path from other road users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96425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68F1F37-ED69-26B4-69C4-9C00CA658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65057"/>
              </p:ext>
            </p:extLst>
          </p:nvPr>
        </p:nvGraphicFramePr>
        <p:xfrm>
          <a:off x="8140396" y="1818214"/>
          <a:ext cx="3746805" cy="150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805">
                  <a:extLst>
                    <a:ext uri="{9D8B030D-6E8A-4147-A177-3AD203B41FA5}">
                      <a16:colId xmlns:a16="http://schemas.microsoft.com/office/drawing/2014/main" val="965916364"/>
                    </a:ext>
                  </a:extLst>
                </a:gridCol>
              </a:tblGrid>
              <a:tr h="326172">
                <a:tc>
                  <a:txBody>
                    <a:bodyPr/>
                    <a:lstStyle/>
                    <a:p>
                      <a:r>
                        <a:rPr lang="en-US" sz="1400" dirty="0"/>
                        <a:t>Examples of events to analyse*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129583"/>
                  </a:ext>
                </a:extLst>
              </a:tr>
              <a:tr h="326172">
                <a:tc>
                  <a:txBody>
                    <a:bodyPr/>
                    <a:lstStyle/>
                    <a:p>
                      <a:r>
                        <a:rPr lang="en-US" sz="1400"/>
                        <a:t>Near collision with path planning fault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941832"/>
                  </a:ext>
                </a:extLst>
              </a:tr>
              <a:tr h="523911">
                <a:tc>
                  <a:txBody>
                    <a:bodyPr/>
                    <a:lstStyle/>
                    <a:p>
                      <a:r>
                        <a:rPr lang="en-US" sz="1400"/>
                        <a:t>Safety-critical event with change in path from other users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404392"/>
                  </a:ext>
                </a:extLst>
              </a:tr>
              <a:tr h="326172">
                <a:tc>
                  <a:txBody>
                    <a:bodyPr/>
                    <a:lstStyle/>
                    <a:p>
                      <a:r>
                        <a:rPr lang="en-US" sz="1400" dirty="0"/>
                        <a:t>Proximity conflict with unawareness of object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331754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92FD03-AB39-5B20-24BE-8C9DDF555717}"/>
              </a:ext>
            </a:extLst>
          </p:cNvPr>
          <p:cNvCxnSpPr>
            <a:cxnSpLocks/>
          </p:cNvCxnSpPr>
          <p:nvPr/>
        </p:nvCxnSpPr>
        <p:spPr>
          <a:xfrm>
            <a:off x="7181391" y="2702250"/>
            <a:ext cx="95900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2D1F8D-7F30-B014-21D9-E6DC7990AC07}"/>
              </a:ext>
            </a:extLst>
          </p:cNvPr>
          <p:cNvCxnSpPr>
            <a:cxnSpLocks/>
          </p:cNvCxnSpPr>
          <p:nvPr/>
        </p:nvCxnSpPr>
        <p:spPr>
          <a:xfrm>
            <a:off x="2624258" y="2344773"/>
            <a:ext cx="95900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CFB6B32-7500-4FB2-D3D6-23CA1447874E}"/>
              </a:ext>
            </a:extLst>
          </p:cNvPr>
          <p:cNvCxnSpPr>
            <a:cxnSpLocks/>
          </p:cNvCxnSpPr>
          <p:nvPr/>
        </p:nvCxnSpPr>
        <p:spPr>
          <a:xfrm>
            <a:off x="2624258" y="3097629"/>
            <a:ext cx="95900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E7E3485-11A4-C7A4-B17D-A50053493B76}"/>
              </a:ext>
            </a:extLst>
          </p:cNvPr>
          <p:cNvCxnSpPr>
            <a:cxnSpLocks/>
          </p:cNvCxnSpPr>
          <p:nvPr/>
        </p:nvCxnSpPr>
        <p:spPr>
          <a:xfrm>
            <a:off x="2624258" y="2344773"/>
            <a:ext cx="959004" cy="3596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42796C-3DC0-4621-0265-E2653F54DE52}"/>
              </a:ext>
            </a:extLst>
          </p:cNvPr>
          <p:cNvCxnSpPr>
            <a:cxnSpLocks/>
          </p:cNvCxnSpPr>
          <p:nvPr/>
        </p:nvCxnSpPr>
        <p:spPr>
          <a:xfrm>
            <a:off x="2624258" y="2725266"/>
            <a:ext cx="959004" cy="3596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942E001-9966-193A-6D56-4B53FEA2B7F3}"/>
              </a:ext>
            </a:extLst>
          </p:cNvPr>
          <p:cNvCxnSpPr>
            <a:cxnSpLocks/>
          </p:cNvCxnSpPr>
          <p:nvPr/>
        </p:nvCxnSpPr>
        <p:spPr>
          <a:xfrm flipV="1">
            <a:off x="2620541" y="2704437"/>
            <a:ext cx="962721" cy="3931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ADBC466-6560-35D3-ACA4-E91DA074FB56}"/>
              </a:ext>
            </a:extLst>
          </p:cNvPr>
          <p:cNvCxnSpPr>
            <a:cxnSpLocks/>
          </p:cNvCxnSpPr>
          <p:nvPr/>
        </p:nvCxnSpPr>
        <p:spPr>
          <a:xfrm flipV="1">
            <a:off x="2620541" y="2319375"/>
            <a:ext cx="962721" cy="3931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6056E4-AF89-7707-A508-8BEE00E5E67F}"/>
              </a:ext>
            </a:extLst>
          </p:cNvPr>
          <p:cNvCxnSpPr>
            <a:cxnSpLocks/>
          </p:cNvCxnSpPr>
          <p:nvPr/>
        </p:nvCxnSpPr>
        <p:spPr>
          <a:xfrm flipV="1">
            <a:off x="2618683" y="2328009"/>
            <a:ext cx="964579" cy="77775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99E0C7B-4F26-3766-28DC-67FDAC531046}"/>
              </a:ext>
            </a:extLst>
          </p:cNvPr>
          <p:cNvCxnSpPr>
            <a:cxnSpLocks/>
          </p:cNvCxnSpPr>
          <p:nvPr/>
        </p:nvCxnSpPr>
        <p:spPr>
          <a:xfrm>
            <a:off x="2631692" y="2336643"/>
            <a:ext cx="945066" cy="7609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8E42E76-B1D6-E6FD-B638-D0968EB0CE4F}"/>
              </a:ext>
            </a:extLst>
          </p:cNvPr>
          <p:cNvSpPr txBox="1"/>
          <p:nvPr/>
        </p:nvSpPr>
        <p:spPr>
          <a:xfrm>
            <a:off x="8140395" y="3337405"/>
            <a:ext cx="38199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*Not an exhaustive list, near collision with change in path from other road users could be another example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27210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C8EFC35-95BC-8836-BA77-2EDD7E8FC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355" y="1518194"/>
            <a:ext cx="4538265" cy="4079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C37823-FF4E-7758-B75D-76590E32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588727"/>
          </a:xfrm>
        </p:spPr>
        <p:txBody>
          <a:bodyPr/>
          <a:lstStyle/>
          <a:p>
            <a:r>
              <a:rPr lang="en-US"/>
              <a:t>Initial scoping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BAAE5-0095-33D9-191C-F94F4A0E4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4" y="1387876"/>
            <a:ext cx="6728135" cy="4949764"/>
          </a:xfrm>
        </p:spPr>
        <p:txBody>
          <a:bodyPr/>
          <a:lstStyle/>
          <a:p>
            <a:pPr marL="0" indent="0">
              <a:buNone/>
            </a:pPr>
            <a:r>
              <a:rPr lang="en-US" b="0">
                <a:solidFill>
                  <a:schemeClr val="tx1"/>
                </a:solidFill>
              </a:rPr>
              <a:t>The concept of a </a:t>
            </a:r>
            <a:r>
              <a:rPr lang="en-US">
                <a:solidFill>
                  <a:schemeClr val="tx1"/>
                </a:solidFill>
              </a:rPr>
              <a:t>conflict area </a:t>
            </a:r>
            <a:r>
              <a:rPr lang="en-US" b="0">
                <a:solidFill>
                  <a:schemeClr val="tx1"/>
                </a:solidFill>
              </a:rPr>
              <a:t>was also identified and needs developing to support the use of certain metrics. We have currently defined it as:</a:t>
            </a:r>
          </a:p>
          <a:p>
            <a:pPr marL="0" indent="0">
              <a:buNone/>
            </a:pPr>
            <a:endParaRPr lang="en-US" b="0" i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0" i="1">
                <a:solidFill>
                  <a:schemeClr val="tx1"/>
                </a:solidFill>
              </a:rPr>
              <a:t>The area around a road user which if an AV was to enter would increase the risk of damage to a person or property above an acceptable level. </a:t>
            </a:r>
          </a:p>
          <a:p>
            <a:pPr marL="0" indent="0">
              <a:buNone/>
            </a:pPr>
            <a:endParaRPr lang="en-US" b="0" i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0">
                <a:solidFill>
                  <a:schemeClr val="tx1"/>
                </a:solidFill>
              </a:rPr>
              <a:t>The concept has only been roughly defined, but an example would be the area around a cyclist which a vehicle must avoid in order to overtake safely.</a:t>
            </a:r>
          </a:p>
          <a:p>
            <a:pPr marL="0" indent="0">
              <a:buNone/>
            </a:pPr>
            <a:endParaRPr lang="en-US" sz="2000" b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>
                <a:solidFill>
                  <a:schemeClr val="tx1"/>
                </a:solidFill>
              </a:rPr>
              <a:t>. </a:t>
            </a:r>
            <a:endParaRPr lang="en-GB" sz="2000" b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556CBC-2676-333E-25C3-FC2872EE0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3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D9C746-2BED-46B1-BC3D-E97A701A5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5300" y="1514873"/>
            <a:ext cx="8162622" cy="2861266"/>
          </a:xfrm>
        </p:spPr>
        <p:txBody>
          <a:bodyPr/>
          <a:lstStyle/>
          <a:p>
            <a:r>
              <a:rPr lang="en-GB" sz="4800"/>
              <a:t>1. Scenario and their types</a:t>
            </a:r>
            <a:br>
              <a:rPr lang="en-GB" sz="4800"/>
            </a:br>
            <a:r>
              <a:rPr lang="en-GB" sz="4800"/>
              <a:t>2. Metric and their types</a:t>
            </a:r>
            <a:br>
              <a:rPr lang="en-GB" sz="4800"/>
            </a:br>
            <a:r>
              <a:rPr lang="en-GB" sz="4800"/>
              <a:t>3. Metric vs scenarios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E5E468-1FBB-292E-1911-6EA05838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37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58DFF-693A-44F2-97B8-9F82AB579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13960"/>
            <a:ext cx="11449049" cy="655288"/>
          </a:xfrm>
        </p:spPr>
        <p:txBody>
          <a:bodyPr/>
          <a:lstStyle/>
          <a:p>
            <a:r>
              <a:rPr lang="en-GB"/>
              <a:t>Scenario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32214-D229-4B96-98AB-492DE593E2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359" y="1012432"/>
            <a:ext cx="11696881" cy="4563178"/>
          </a:xfrm>
        </p:spPr>
        <p:txBody>
          <a:bodyPr/>
          <a:lstStyle/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 b="0" u="sng">
                <a:solidFill>
                  <a:schemeClr val="tx1"/>
                </a:solidFill>
              </a:rPr>
              <a:t>An outline of the three different scenario types:</a:t>
            </a:r>
            <a:br>
              <a:rPr lang="en-GB" sz="2000" u="sng">
                <a:solidFill>
                  <a:schemeClr val="tx1"/>
                </a:solidFill>
              </a:rPr>
            </a:br>
            <a:br>
              <a:rPr lang="en-GB" sz="2000" u="sng">
                <a:solidFill>
                  <a:schemeClr val="tx1"/>
                </a:solidFill>
              </a:rPr>
            </a:br>
            <a:r>
              <a:rPr lang="en-GB" sz="1600">
                <a:solidFill>
                  <a:schemeClr val="tx1"/>
                </a:solidFill>
              </a:rPr>
              <a:t>Near collision </a:t>
            </a:r>
            <a:r>
              <a:rPr lang="en-US" sz="1600">
                <a:solidFill>
                  <a:schemeClr val="tx1"/>
                </a:solidFill>
              </a:rPr>
              <a:t>(Evasive longitudinal input)</a:t>
            </a:r>
            <a:endParaRPr lang="en-GB" sz="1600">
              <a:solidFill>
                <a:schemeClr val="tx1"/>
              </a:solidFill>
            </a:endParaRP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 b="0">
                <a:solidFill>
                  <a:schemeClr val="tx1"/>
                </a:solidFill>
              </a:rPr>
              <a:t>Harsh </a:t>
            </a:r>
            <a:r>
              <a:rPr lang="en-US" sz="1600" b="0">
                <a:solidFill>
                  <a:schemeClr val="tx1"/>
                </a:solidFill>
              </a:rPr>
              <a:t>application of brakes to avoid collision with another road user. </a:t>
            </a:r>
            <a:br>
              <a:rPr lang="en-US" sz="1800" b="0">
                <a:solidFill>
                  <a:schemeClr val="tx1"/>
                </a:solidFill>
              </a:rPr>
            </a:br>
            <a:endParaRPr lang="en-GB" sz="2000"/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tx1"/>
                </a:solidFill>
              </a:rPr>
              <a:t>Safety critical event (Evasive lateral input)</a:t>
            </a: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S</a:t>
            </a:r>
            <a:r>
              <a:rPr lang="en-US" sz="1600" b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teering input to avoid a road user that is more severe than normal                                                                                         driving conditions but less severe than an emergency manoeuvre. </a:t>
            </a: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endParaRPr lang="en-US" sz="1600" b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tx1"/>
                </a:solidFill>
              </a:rPr>
              <a:t>Proximity conflict (No evasive input)</a:t>
            </a: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0">
                <a:solidFill>
                  <a:schemeClr val="tx1"/>
                </a:solidFill>
              </a:rPr>
              <a:t>Incident where the ego vehicle enters the conflict area of another road user</a:t>
            </a:r>
            <a:br>
              <a:rPr lang="en-US" sz="1600" b="0">
                <a:solidFill>
                  <a:schemeClr val="tx1"/>
                </a:solidFill>
              </a:rPr>
            </a:br>
            <a:br>
              <a:rPr lang="en-US" sz="1600" b="0">
                <a:solidFill>
                  <a:schemeClr val="tx1"/>
                </a:solidFill>
              </a:rPr>
            </a:br>
            <a:br>
              <a:rPr lang="en-US" sz="1600" b="0">
                <a:solidFill>
                  <a:schemeClr val="tx1"/>
                </a:solidFill>
              </a:rPr>
            </a:br>
            <a:br>
              <a:rPr lang="en-US" sz="1600" b="0">
                <a:solidFill>
                  <a:schemeClr val="tx1"/>
                </a:solidFill>
              </a:rPr>
            </a:br>
            <a:r>
              <a:rPr lang="en-US" sz="1600" b="0">
                <a:solidFill>
                  <a:schemeClr val="tx1"/>
                </a:solidFill>
              </a:rPr>
              <a:t>The different scenarios identified (unawareness of object, path planning fault and change in path from other road users) were applied to each of the scenario types above</a:t>
            </a:r>
            <a:endParaRPr lang="en-GB" sz="1600" b="0">
              <a:solidFill>
                <a:schemeClr val="tx1"/>
              </a:solidFill>
            </a:endParaRP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endParaRPr lang="en-GB" sz="1600"/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endParaRPr lang="en-GB" sz="1600" b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1574F8-F0CC-4EF1-AD23-002FCCCF6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7762" y="6542079"/>
            <a:ext cx="6276474" cy="180908"/>
          </a:xfrm>
        </p:spPr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D3F0D1DA-CA42-863F-CAAF-64345B88DB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5"/>
          <a:stretch/>
        </p:blipFill>
        <p:spPr bwMode="auto">
          <a:xfrm rot="5400000">
            <a:off x="7976794" y="3604003"/>
            <a:ext cx="1537928" cy="165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EF0A1C1-F984-BCA1-520C-3020F030C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1179822"/>
            <a:ext cx="2696836" cy="82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6EA10384-3718-02BE-04C6-336F8CDFE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049371" y="1463516"/>
            <a:ext cx="1164264" cy="247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7E8DB9E-4412-9E4E-9121-6946F5FA2FC8}"/>
              </a:ext>
            </a:extLst>
          </p:cNvPr>
          <p:cNvSpPr/>
          <p:nvPr/>
        </p:nvSpPr>
        <p:spPr>
          <a:xfrm>
            <a:off x="7819666" y="3270366"/>
            <a:ext cx="1753954" cy="11642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B76EA47-E9E2-C23C-63F1-29CC6786331A}"/>
              </a:ext>
            </a:extLst>
          </p:cNvPr>
          <p:cNvSpPr/>
          <p:nvPr/>
        </p:nvSpPr>
        <p:spPr>
          <a:xfrm>
            <a:off x="7782580" y="4245033"/>
            <a:ext cx="1753954" cy="11642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294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5F37EB-3F45-48D8-9ECF-ED1E2D362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Metric types</a:t>
            </a:r>
          </a:p>
        </p:txBody>
      </p:sp>
    </p:spTree>
    <p:extLst>
      <p:ext uri="{BB962C8B-B14F-4D97-AF65-F5344CB8AC3E}">
        <p14:creationId xmlns:p14="http://schemas.microsoft.com/office/powerpoint/2010/main" val="3974363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660D4-7D71-452A-91FD-5B14AA924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95" y="312031"/>
            <a:ext cx="9354097" cy="646661"/>
          </a:xfrm>
        </p:spPr>
        <p:txBody>
          <a:bodyPr/>
          <a:lstStyle/>
          <a:p>
            <a:r>
              <a:rPr lang="en-GB"/>
              <a:t>Metric types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83D285-C97B-47A3-8189-3BCAC79B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FDC9718-4B64-D175-74F6-B5CCC6EBF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587262"/>
              </p:ext>
            </p:extLst>
          </p:nvPr>
        </p:nvGraphicFramePr>
        <p:xfrm>
          <a:off x="446895" y="1836970"/>
          <a:ext cx="11298209" cy="428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724">
                  <a:extLst>
                    <a:ext uri="{9D8B030D-6E8A-4147-A177-3AD203B41FA5}">
                      <a16:colId xmlns:a16="http://schemas.microsoft.com/office/drawing/2014/main" val="1562449694"/>
                    </a:ext>
                  </a:extLst>
                </a:gridCol>
                <a:gridCol w="3510702">
                  <a:extLst>
                    <a:ext uri="{9D8B030D-6E8A-4147-A177-3AD203B41FA5}">
                      <a16:colId xmlns:a16="http://schemas.microsoft.com/office/drawing/2014/main" val="484163083"/>
                    </a:ext>
                  </a:extLst>
                </a:gridCol>
                <a:gridCol w="5650783">
                  <a:extLst>
                    <a:ext uri="{9D8B030D-6E8A-4147-A177-3AD203B41FA5}">
                      <a16:colId xmlns:a16="http://schemas.microsoft.com/office/drawing/2014/main" val="1015411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Metric types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Metrics (not exhaustive)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Description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539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1. Time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Post encroachment time </a:t>
                      </a:r>
                    </a:p>
                    <a:p>
                      <a:pPr algn="l"/>
                      <a:r>
                        <a:rPr lang="en-US" sz="1400"/>
                        <a:t>Time to closest encounter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Measures factors such as the time between two vehicles colliding if they continue on the same course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5961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2. Distance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Distance of closest encounter</a:t>
                      </a:r>
                    </a:p>
                    <a:p>
                      <a:pPr algn="l"/>
                      <a:r>
                        <a:rPr lang="en-US" sz="1400"/>
                        <a:t>Accepted gap size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Looks at minimum distances between two vehicles which can be considered unsafe driving, which is dependent on the speed of the vehicles 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1143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3.Velocity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Delta V</a:t>
                      </a:r>
                    </a:p>
                    <a:p>
                      <a:pPr algn="l"/>
                      <a:r>
                        <a:rPr lang="en-US" sz="1400"/>
                        <a:t>Conflict severity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Looks at differences in speed between two vehicles to assess whether driving was unsafe – more useful for post-event analysis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0021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4. Acceleration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Required lateral acceleration</a:t>
                      </a:r>
                    </a:p>
                    <a:p>
                      <a:pPr algn="l"/>
                      <a:r>
                        <a:rPr lang="en-US" sz="1400"/>
                        <a:t>Required longitudinal acceleration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Measures the rate acceleration, if it crosses a certain threshold this would indicate an emergency manoeuvre 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3037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5. Jerk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Lateral Jerk</a:t>
                      </a:r>
                    </a:p>
                    <a:p>
                      <a:pPr algn="l"/>
                      <a:r>
                        <a:rPr lang="en-US" sz="1400"/>
                        <a:t>Longitudinal Jerk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Rate of change in acceleration and quantifies over the abruptness of a maneuver. Used to determine driving styles.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350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6. Index</a:t>
                      </a:r>
                      <a:endParaRPr lang="en-GB" sz="14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400"/>
                        <a:t>Predictive metric – unsuitable</a:t>
                      </a:r>
                      <a:endParaRPr lang="en-GB" sz="14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8699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7. Probability</a:t>
                      </a:r>
                      <a:endParaRPr lang="en-GB" sz="14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Predictive metric – unsuitable</a:t>
                      </a:r>
                      <a:endParaRPr lang="en-GB" sz="14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825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8. Potential</a:t>
                      </a:r>
                      <a:endParaRPr lang="en-GB" sz="14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Predictive metric – unsuitable</a:t>
                      </a:r>
                      <a:endParaRPr lang="en-GB" sz="14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867577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F3EA165-726C-4EBE-53D7-767F8906B827}"/>
              </a:ext>
            </a:extLst>
          </p:cNvPr>
          <p:cNvSpPr txBox="1"/>
          <p:nvPr/>
        </p:nvSpPr>
        <p:spPr>
          <a:xfrm>
            <a:off x="371575" y="958692"/>
            <a:ext cx="11448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literature review carried out identified 8 different metric types below. The literature also identified different metrics</a:t>
            </a:r>
            <a:r>
              <a:rPr lang="en-US" sz="1800" b="0">
                <a:solidFill>
                  <a:schemeClr val="tx1"/>
                </a:solidFill>
              </a:rPr>
              <a:t> which were assigned to relevant </a:t>
            </a:r>
            <a:r>
              <a:rPr lang="en-US"/>
              <a:t>metric types.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913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95A4D-7A33-A938-34BC-A391448FF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Metrics vs scenarios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EB339C-7490-8846-3630-FA11558C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Near miss/Proximity conflict update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0894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ITLE 1" val="Top=273.7835|Left=98.14008|Width=832.6097|Height=69.385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SUBTITLE 2" val="Top=344.5448|Left=98.14008|Width=743.8472|Height=60.8564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EXT PLACEHOLDER 3" val="Top=426.9993|Left=98.12504|Width=381.875|Height=54.98795"/>
</p:tagLst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Wide screen_Plain comp_OLD" id="{E247C650-169F-4905-B4BE-4027D275A526}" vid="{3EC51F70-330A-472A-B2EC-370E9E56B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curity_x0020_Classification xmlns="15ff3d39-6e7b-4d70-9b7c-8d9fe85d0f29">Official</Security_x0020_Classification>
    <Historical_x0020_Importance xmlns="15ff3d39-6e7b-4d70-9b7c-8d9fe85d0f29">false</Historical_x0020_Importance>
    <dlc_EmailTo xmlns="15ff3d39-6e7b-4d70-9b7c-8d9fe85d0f29" xsi:nil="true"/>
    <TaxCatchAll xmlns="15ff3d39-6e7b-4d70-9b7c-8d9fe85d0f29" xsi:nil="true"/>
    <dlc_EmailSubject xmlns="15ff3d39-6e7b-4d70-9b7c-8d9fe85d0f29" xsi:nil="true"/>
    <dlc_EmailCC xmlns="15ff3d39-6e7b-4d70-9b7c-8d9fe85d0f29" xsi:nil="true"/>
    <dlc_EmailBCC xmlns="15ff3d39-6e7b-4d70-9b7c-8d9fe85d0f29" xsi:nil="true"/>
    <dlc_EmailFrom xmlns="15ff3d39-6e7b-4d70-9b7c-8d9fe85d0f29" xsi:nil="true"/>
    <dlc_EmailReceivedUTC xmlns="15ff3d39-6e7b-4d70-9b7c-8d9fe85d0f29" xsi:nil="true"/>
    <dlc_EmailSentUTC xmlns="15ff3d39-6e7b-4d70-9b7c-8d9fe85d0f29" xsi:nil="true"/>
    <lcf76f155ced4ddcb4097134ff3c332f xmlns="7bcd41af-3e52-4378-bf12-165ae375de30">
      <Terms xmlns="http://schemas.microsoft.com/office/infopath/2007/PartnerControls"/>
    </lcf76f155ced4ddcb4097134ff3c332f>
    <d28f1dd39ca44d93a9ba0d339cd2cfbc xmlns="4fea251c-3bdd-4d50-962b-ffa2ae250ba0">
      <Terms xmlns="http://schemas.microsoft.com/office/infopath/2007/PartnerControls"/>
    </d28f1dd39ca44d93a9ba0d339cd2cfbc>
    <n30081d4a6394f3798cc88be69ab51c8 xmlns="4fea251c-3bdd-4d50-962b-ffa2ae250ba0">
      <Terms xmlns="http://schemas.microsoft.com/office/infopath/2007/PartnerControls"/>
    </n30081d4a6394f3798cc88be69ab51c8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F2F1CFEC9AF84380787CDB9135F4CD" ma:contentTypeVersion="17" ma:contentTypeDescription="Create a new document." ma:contentTypeScope="" ma:versionID="e06cb77dc82b04baaa61249c3aac971b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bcd41af-3e52-4378-bf12-165ae375de30" targetNamespace="http://schemas.microsoft.com/office/2006/metadata/properties" ma:root="true" ma:fieldsID="1054f6fae83bb051072705628e8a48f3" ns2:_="" ns3:_="" ns4:_="">
    <xsd:import namespace="4fea251c-3bdd-4d50-962b-ffa2ae250ba0"/>
    <xsd:import namespace="15ff3d39-6e7b-4d70-9b7c-8d9fe85d0f29"/>
    <xsd:import namespace="7bcd41af-3e52-4378-bf12-165ae375de30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2:SharedWithUsers" minOccurs="0"/>
                <xsd:element ref="ns2:SharedWithDetails" minOccurs="0"/>
                <xsd:element ref="ns4:MediaLengthInSeconds" minOccurs="0"/>
                <xsd:element ref="ns4:MediaServiceObjectDetectorVersions" minOccurs="0"/>
                <xsd:element ref="ns4:MediaServiceSearchPropertie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cd41af-3e52-4378-bf12-165ae375d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3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39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6DFC95-C8D0-4697-A08D-1FE9ADCDD3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04A443-D1A7-4D61-8BE7-273502FFCD0C}">
  <ds:schemaRefs>
    <ds:schemaRef ds:uri="15ff3d39-6e7b-4d70-9b7c-8d9fe85d0f29"/>
    <ds:schemaRef ds:uri="4fea251c-3bdd-4d50-962b-ffa2ae250ba0"/>
    <ds:schemaRef ds:uri="7bcd41af-3e52-4378-bf12-165ae375de3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BA3C81C-FF8E-43E4-BB52-18349836A9E8}">
  <ds:schemaRefs>
    <ds:schemaRef ds:uri="15ff3d39-6e7b-4d70-9b7c-8d9fe85d0f29"/>
    <ds:schemaRef ds:uri="4fea251c-3bdd-4d50-962b-ffa2ae250ba0"/>
    <ds:schemaRef ds:uri="7bcd41af-3e52-4378-bf12-165ae375de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DfT Wide screen_Plain comp</Template>
  <TotalTime>1</TotalTime>
  <Words>1620</Words>
  <Application>Microsoft Office PowerPoint</Application>
  <PresentationFormat>Widescreen</PresentationFormat>
  <Paragraphs>261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Calibri</vt:lpstr>
      <vt:lpstr>Times New Roman</vt:lpstr>
      <vt:lpstr>Office Theme</vt:lpstr>
      <vt:lpstr>Near Miss/Proximity conflict </vt:lpstr>
      <vt:lpstr>What is the objective?</vt:lpstr>
      <vt:lpstr>Initial scoping</vt:lpstr>
      <vt:lpstr>Initial scoping</vt:lpstr>
      <vt:lpstr>1. Scenario and their types 2. Metric and their types 3. Metric vs scenarios</vt:lpstr>
      <vt:lpstr>Scenario types</vt:lpstr>
      <vt:lpstr>Metric types</vt:lpstr>
      <vt:lpstr>Metric types</vt:lpstr>
      <vt:lpstr>Metrics vs scenarios</vt:lpstr>
      <vt:lpstr>Metrics vs Scenarios</vt:lpstr>
      <vt:lpstr>Metrics vs scenarios summary </vt:lpstr>
      <vt:lpstr>Metrics vs scenario types </vt:lpstr>
      <vt:lpstr>Metrics vs scenarios </vt:lpstr>
      <vt:lpstr>Metrics vs scenarios </vt:lpstr>
      <vt:lpstr>Summary of output</vt:lpstr>
      <vt:lpstr>Future development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Robbie Wilmot</dc:creator>
  <cp:lastModifiedBy>Robbie Wilmot</cp:lastModifiedBy>
  <cp:revision>2</cp:revision>
  <dcterms:created xsi:type="dcterms:W3CDTF">2024-10-30T12:19:07Z</dcterms:created>
  <dcterms:modified xsi:type="dcterms:W3CDTF">2025-01-15T18:35:36Z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0x010100E0F2F1CFEC9AF84380787CDB9135F4CD</vt:lpwstr>
  </property>
  <property fmtid="{D5CDD505-2E9C-101B-9397-08002B2CF9AE}" pid="3" name="CustomTag">
    <vt:lpwstr/>
  </property>
  <property fmtid="{D5CDD505-2E9C-101B-9397-08002B2CF9AE}" pid="4" name="FinancialYear">
    <vt:lpwstr/>
  </property>
  <property fmtid="{D5CDD505-2E9C-101B-9397-08002B2CF9AE}" pid="5" name="MediaServiceImageTags">
    <vt:lpwstr/>
  </property>
</Properties>
</file>