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1"/>
    <p:sldMasterId id="2147484035" r:id="rId2"/>
  </p:sldMasterIdLst>
  <p:notesMasterIdLst>
    <p:notesMasterId r:id="rId16"/>
  </p:notesMasterIdLst>
  <p:handoutMasterIdLst>
    <p:handoutMasterId r:id="rId17"/>
  </p:handoutMasterIdLst>
  <p:sldIdLst>
    <p:sldId id="582" r:id="rId3"/>
    <p:sldId id="597" r:id="rId4"/>
    <p:sldId id="590" r:id="rId5"/>
    <p:sldId id="598" r:id="rId6"/>
    <p:sldId id="599" r:id="rId7"/>
    <p:sldId id="588" r:id="rId8"/>
    <p:sldId id="596" r:id="rId9"/>
    <p:sldId id="603" r:id="rId10"/>
    <p:sldId id="595" r:id="rId11"/>
    <p:sldId id="600" r:id="rId12"/>
    <p:sldId id="591" r:id="rId13"/>
    <p:sldId id="594" r:id="rId14"/>
    <p:sldId id="565" r:id="rId15"/>
  </p:sldIdLst>
  <p:sldSz cx="12192000" cy="6858000"/>
  <p:notesSz cx="6797675" cy="9926638"/>
  <p:defaultTex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8F76DF20-D6F9-1543-B26E-3B7D02500090}">
          <p14:sldIdLst>
            <p14:sldId id="582"/>
            <p14:sldId id="597"/>
            <p14:sldId id="590"/>
            <p14:sldId id="598"/>
            <p14:sldId id="599"/>
            <p14:sldId id="588"/>
            <p14:sldId id="596"/>
            <p14:sldId id="603"/>
            <p14:sldId id="595"/>
            <p14:sldId id="600"/>
            <p14:sldId id="591"/>
            <p14:sldId id="594"/>
            <p14:sldId id="565"/>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HANG, Mark" initials="ZM" lastIdx="1" clrIdx="0">
    <p:extLst>
      <p:ext uri="{19B8F6BF-5375-455C-9EA6-DF929625EA0E}">
        <p15:presenceInfo xmlns:p15="http://schemas.microsoft.com/office/powerpoint/2012/main" userId="S-1-5-21-1089300992-792545653-2354756378-1093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03738"/>
    <a:srgbClr val="FFFFFF"/>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416" autoAdjust="0"/>
  </p:normalViewPr>
  <p:slideViewPr>
    <p:cSldViewPr snapToGrid="0" snapToObjects="1" showGuides="1">
      <p:cViewPr varScale="1">
        <p:scale>
          <a:sx n="106" d="100"/>
          <a:sy n="106" d="100"/>
        </p:scale>
        <p:origin x="126" y="204"/>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napToObjects="1" showGuides="1">
      <p:cViewPr varScale="1">
        <p:scale>
          <a:sx n="89" d="100"/>
          <a:sy n="89" d="100"/>
        </p:scale>
        <p:origin x="37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A6018781-FBF9-354C-A025-C49C596164BA}" type="datetimeFigureOut">
              <a:rPr lang="en-US" smtClean="0"/>
              <a:t>12/10/2024</a:t>
            </a:fld>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8F4EF74-8826-BD43-B880-7A8566D08AFF}" type="slidenum">
              <a:rPr lang="en-US" smtClean="0"/>
              <a:t>‹#›</a:t>
            </a:fld>
            <a:endParaRPr lang="en-US" dirty="0"/>
          </a:p>
        </p:txBody>
      </p:sp>
    </p:spTree>
    <p:extLst>
      <p:ext uri="{BB962C8B-B14F-4D97-AF65-F5344CB8AC3E}">
        <p14:creationId xmlns:p14="http://schemas.microsoft.com/office/powerpoint/2010/main" val="24624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08FFD40-13C9-7B48-A0BE-E251E1E33FE5}" type="datetimeFigureOut">
              <a:rPr lang="en-US" smtClean="0"/>
              <a:t>12/10/2024</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F8E2375-F1B1-284C-A827-B0E603FDBDD8}" type="slidenum">
              <a:rPr lang="en-US" smtClean="0"/>
              <a:t>‹#›</a:t>
            </a:fld>
            <a:endParaRPr lang="en-US" dirty="0"/>
          </a:p>
        </p:txBody>
      </p:sp>
    </p:spTree>
    <p:extLst>
      <p:ext uri="{BB962C8B-B14F-4D97-AF65-F5344CB8AC3E}">
        <p14:creationId xmlns:p14="http://schemas.microsoft.com/office/powerpoint/2010/main" val="93844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5_Custom Layout">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09420" y="946702"/>
            <a:ext cx="4066580"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222862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7112000" y="0"/>
            <a:ext cx="508000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00878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86200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7112000" y="4572000"/>
            <a:ext cx="508000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71761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3058160" cy="4572000"/>
          </a:xfrm>
          <a:prstGeom prst="rect">
            <a:avLst/>
          </a:prstGeom>
          <a:gradFill>
            <a:gsLst>
              <a:gs pos="0">
                <a:schemeClr val="tx1">
                  <a:alpha val="40000"/>
                </a:schemeClr>
              </a:gs>
              <a:gs pos="99000">
                <a:schemeClr val="tx1">
                  <a:alpha val="20000"/>
                </a:schemeClr>
              </a:gs>
            </a:gsLst>
            <a:lin ang="5400000" scaled="1"/>
          </a:gra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p:cNvSpPr>
            <a:spLocks noGrp="1"/>
          </p:cNvSpPr>
          <p:nvPr>
            <p:ph type="pic" sz="quarter" idx="14"/>
          </p:nvPr>
        </p:nvSpPr>
        <p:spPr>
          <a:xfrm>
            <a:off x="4074160" y="4572000"/>
            <a:ext cx="710184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14321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0"/>
                                  </p:stCondLst>
                                  <p:childTnLst>
                                    <p:animScale>
                                      <p:cBhvr>
                                        <p:cTn id="9" dur="500" fill="hold"/>
                                        <p:tgtEl>
                                          <p:spTgt spid="4"/>
                                        </p:tgtEl>
                                      </p:cBhvr>
                                      <p:by x="105000" y="105000"/>
                                    </p:animScale>
                                  </p:childTnLst>
                                </p:cTn>
                              </p:par>
                              <p:par>
                                <p:cTn id="10" presetID="22" presetClass="entr" presetSubtype="8" fill="hold" grpId="0"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6" presetClass="emph" presetSubtype="0" accel="50000" decel="50000" autoRev="1" fill="hold" grpId="1" nodeType="withEffect">
                                  <p:stCondLst>
                                    <p:cond delay="1000"/>
                                  </p:stCondLst>
                                  <p:childTnLst>
                                    <p:animScale>
                                      <p:cBhvr>
                                        <p:cTn id="14"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Picture Placeholder 8"/>
          <p:cNvSpPr>
            <a:spLocks noGrp="1"/>
          </p:cNvSpPr>
          <p:nvPr>
            <p:ph type="pic" sz="quarter" idx="12"/>
          </p:nvPr>
        </p:nvSpPr>
        <p:spPr>
          <a:xfrm>
            <a:off x="7112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6190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212005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6096000" y="0"/>
            <a:ext cx="609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147683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01840" y="946702"/>
            <a:ext cx="407968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01840" y="946702"/>
            <a:ext cx="407968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6" name="Picture Placeholder 8"/>
          <p:cNvSpPr>
            <a:spLocks noGrp="1"/>
          </p:cNvSpPr>
          <p:nvPr>
            <p:ph type="pic" sz="quarter" idx="14"/>
          </p:nvPr>
        </p:nvSpPr>
        <p:spPr>
          <a:xfrm>
            <a:off x="6085841" y="568960"/>
            <a:ext cx="6106159" cy="400304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p:cNvSpPr>
            <a:spLocks noGrp="1"/>
          </p:cNvSpPr>
          <p:nvPr>
            <p:ph type="pic" sz="quarter" idx="13"/>
          </p:nvPr>
        </p:nvSpPr>
        <p:spPr>
          <a:xfrm>
            <a:off x="3058160" y="4572000"/>
            <a:ext cx="506984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0"/>
                                  </p:stCondLst>
                                  <p:childTnLst>
                                    <p:animScale>
                                      <p:cBhvr>
                                        <p:cTn id="9" dur="500" fill="hold"/>
                                        <p:tgtEl>
                                          <p:spTgt spid="5"/>
                                        </p:tgtEl>
                                      </p:cBhvr>
                                      <p:by x="105000" y="105000"/>
                                    </p:animScale>
                                  </p:childTnLst>
                                </p:cTn>
                              </p:par>
                              <p:par>
                                <p:cTn id="10" presetID="22" presetClass="entr" presetSubtype="8" fill="hold" grpId="0" nodeType="with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6" presetClass="emph" presetSubtype="0" accel="50000" decel="50000" autoRev="1" fill="hold" grpId="1" nodeType="withEffect">
                                  <p:stCondLst>
                                    <p:cond delay="1000"/>
                                  </p:stCondLst>
                                  <p:childTnLst>
                                    <p:animScale>
                                      <p:cBhvr>
                                        <p:cTn id="14"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5" grpId="0" animBg="1"/>
      <p:bldP spid="5" grpId="1"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1016000" y="0"/>
            <a:ext cx="1117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83401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500"/>
                                  </p:stCondLst>
                                  <p:childTnLst>
                                    <p:animScale>
                                      <p:cBhvr>
                                        <p:cTn id="9" dur="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4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0" y="0"/>
            <a:ext cx="12192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500"/>
                                  </p:stCondLst>
                                  <p:childTnLst>
                                    <p:animScale>
                                      <p:cBhvr>
                                        <p:cTn id="9" dur="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Picture Placeholder 8"/>
          <p:cNvSpPr>
            <a:spLocks noGrp="1"/>
          </p:cNvSpPr>
          <p:nvPr>
            <p:ph type="pic" sz="quarter" idx="14"/>
          </p:nvPr>
        </p:nvSpPr>
        <p:spPr>
          <a:xfrm>
            <a:off x="4009700" y="2151595"/>
            <a:ext cx="2104615" cy="2104615"/>
          </a:xfrm>
          <a:prstGeom prst="ellipse">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dirty="0"/>
              <a:t>Click icon to add picture</a:t>
            </a:r>
          </a:p>
        </p:txBody>
      </p:sp>
      <p:sp>
        <p:nvSpPr>
          <p:cNvPr id="4" name="Picture Placeholder 8"/>
          <p:cNvSpPr>
            <a:spLocks noGrp="1"/>
          </p:cNvSpPr>
          <p:nvPr>
            <p:ph type="pic" sz="quarter" idx="13"/>
          </p:nvPr>
        </p:nvSpPr>
        <p:spPr>
          <a:xfrm>
            <a:off x="6398115" y="2151595"/>
            <a:ext cx="2104615" cy="2104615"/>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p:cNvSpPr>
            <a:spLocks noGrp="1"/>
          </p:cNvSpPr>
          <p:nvPr>
            <p:ph type="pic" sz="quarter" idx="15"/>
          </p:nvPr>
        </p:nvSpPr>
        <p:spPr>
          <a:xfrm>
            <a:off x="8786530" y="2151595"/>
            <a:ext cx="2104615" cy="2104615"/>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7" name="Picture Placeholder 8"/>
          <p:cNvSpPr>
            <a:spLocks noGrp="1"/>
          </p:cNvSpPr>
          <p:nvPr>
            <p:ph type="pic" sz="quarter" idx="18"/>
          </p:nvPr>
        </p:nvSpPr>
        <p:spPr>
          <a:xfrm>
            <a:off x="1621285" y="2148390"/>
            <a:ext cx="2104615" cy="2104615"/>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64172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8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1800"/>
                                  </p:stCondLst>
                                  <p:childTnLst>
                                    <p:animScale>
                                      <p:cBhvr>
                                        <p:cTn id="9" dur="500" fill="hold"/>
                                        <p:tgtEl>
                                          <p:spTgt spid="5"/>
                                        </p:tgtEl>
                                      </p:cBhvr>
                                      <p:by x="105000" y="105000"/>
                                    </p:animScale>
                                  </p:childTnLst>
                                </p:cTn>
                              </p:par>
                              <p:par>
                                <p:cTn id="10" presetID="22" presetClass="entr" presetSubtype="8" fill="hold" grpId="0" nodeType="withEffect">
                                  <p:stCondLst>
                                    <p:cond delay="11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6" presetClass="emph" presetSubtype="0" accel="50000" decel="50000" autoRev="1" fill="hold" grpId="1" nodeType="withEffect">
                                  <p:stCondLst>
                                    <p:cond delay="1000"/>
                                  </p:stCondLst>
                                  <p:childTnLst>
                                    <p:animScale>
                                      <p:cBhvr>
                                        <p:cTn id="14" dur="500" fill="hold"/>
                                        <p:tgtEl>
                                          <p:spTgt spid="4"/>
                                        </p:tgtEl>
                                      </p:cBhvr>
                                      <p:by x="105000" y="105000"/>
                                    </p:animScale>
                                  </p:childTnLst>
                                </p:cTn>
                              </p:par>
                              <p:par>
                                <p:cTn id="15" presetID="22" presetClass="entr" presetSubtype="8" fill="hold" grpId="0" nodeType="withEffect">
                                  <p:stCondLst>
                                    <p:cond delay="60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par>
                                <p:cTn id="18" presetID="6" presetClass="emph" presetSubtype="0" accel="50000" decel="50000" autoRev="1" fill="hold" grpId="1" nodeType="withEffect">
                                  <p:stCondLst>
                                    <p:cond delay="600"/>
                                  </p:stCondLst>
                                  <p:childTnLst>
                                    <p:animScale>
                                      <p:cBhvr>
                                        <p:cTn id="19" dur="500" fill="hold"/>
                                        <p:tgtEl>
                                          <p:spTgt spid="3"/>
                                        </p:tgtEl>
                                      </p:cBhvr>
                                      <p:by x="105000" y="105000"/>
                                    </p:animScale>
                                  </p:childTnLst>
                                </p:cTn>
                              </p:par>
                              <p:par>
                                <p:cTn id="20" presetID="2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6" presetClass="emph" presetSubtype="0" accel="50000" decel="50000" autoRev="1" fill="hold" grpId="1" nodeType="withEffect">
                                  <p:stCondLst>
                                    <p:cond delay="0"/>
                                  </p:stCondLst>
                                  <p:childTnLst>
                                    <p:animScale>
                                      <p:cBhvr>
                                        <p:cTn id="24" dur="500"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7" grpId="0" animBg="1"/>
      <p:bldP spid="7" grpId="1"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6B31180B-D27B-49BA-B411-1ED0D6A231CA}"/>
              </a:ext>
            </a:extLst>
          </p:cNvPr>
          <p:cNvSpPr>
            <a:spLocks noGrp="1"/>
          </p:cNvSpPr>
          <p:nvPr>
            <p:ph type="pic" sz="quarter" idx="30"/>
          </p:nvPr>
        </p:nvSpPr>
        <p:spPr>
          <a:xfrm>
            <a:off x="2027300" y="1125538"/>
            <a:ext cx="2303462" cy="2303462"/>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4" name="Picture Placeholder 8">
            <a:extLst>
              <a:ext uri="{FF2B5EF4-FFF2-40B4-BE49-F238E27FC236}">
                <a16:creationId xmlns:a16="http://schemas.microsoft.com/office/drawing/2014/main" id="{2E1553D6-1DEC-4C3C-9DE1-9BDD1DD62804}"/>
              </a:ext>
            </a:extLst>
          </p:cNvPr>
          <p:cNvSpPr>
            <a:spLocks noGrp="1"/>
          </p:cNvSpPr>
          <p:nvPr>
            <p:ph type="pic" sz="quarter" idx="31"/>
          </p:nvPr>
        </p:nvSpPr>
        <p:spPr>
          <a:xfrm>
            <a:off x="2027300" y="3575957"/>
            <a:ext cx="2830450" cy="2697843"/>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6" name="Picture Placeholder 8">
            <a:extLst>
              <a:ext uri="{FF2B5EF4-FFF2-40B4-BE49-F238E27FC236}">
                <a16:creationId xmlns:a16="http://schemas.microsoft.com/office/drawing/2014/main" id="{607B0349-B996-4D43-A51A-890FFA32862D}"/>
              </a:ext>
            </a:extLst>
          </p:cNvPr>
          <p:cNvSpPr>
            <a:spLocks noGrp="1"/>
          </p:cNvSpPr>
          <p:nvPr>
            <p:ph type="pic" sz="quarter" idx="33"/>
          </p:nvPr>
        </p:nvSpPr>
        <p:spPr>
          <a:xfrm>
            <a:off x="8342374" y="3575957"/>
            <a:ext cx="2830450" cy="2697843"/>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7" name="Picture Placeholder 8">
            <a:extLst>
              <a:ext uri="{FF2B5EF4-FFF2-40B4-BE49-F238E27FC236}">
                <a16:creationId xmlns:a16="http://schemas.microsoft.com/office/drawing/2014/main" id="{B043AB8B-7EAE-409D-ACA6-7B218F1EF83D}"/>
              </a:ext>
            </a:extLst>
          </p:cNvPr>
          <p:cNvSpPr>
            <a:spLocks noGrp="1"/>
          </p:cNvSpPr>
          <p:nvPr>
            <p:ph type="pic" sz="quarter" idx="34"/>
          </p:nvPr>
        </p:nvSpPr>
        <p:spPr>
          <a:xfrm>
            <a:off x="6909542" y="1125538"/>
            <a:ext cx="4263283" cy="2303462"/>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8" name="Picture Placeholder 8">
            <a:extLst>
              <a:ext uri="{FF2B5EF4-FFF2-40B4-BE49-F238E27FC236}">
                <a16:creationId xmlns:a16="http://schemas.microsoft.com/office/drawing/2014/main" id="{9189B9FD-5B0C-4540-9969-CDE20BD730F3}"/>
              </a:ext>
            </a:extLst>
          </p:cNvPr>
          <p:cNvSpPr>
            <a:spLocks noGrp="1"/>
          </p:cNvSpPr>
          <p:nvPr>
            <p:ph type="pic" sz="quarter" idx="35"/>
          </p:nvPr>
        </p:nvSpPr>
        <p:spPr>
          <a:xfrm>
            <a:off x="5007263" y="3575957"/>
            <a:ext cx="3185597" cy="2697843"/>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78171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0"/>
                                  </p:stCondLst>
                                  <p:childTnLst>
                                    <p:animScale>
                                      <p:cBhvr>
                                        <p:cTn id="9" dur="500" fill="hold"/>
                                        <p:tgtEl>
                                          <p:spTgt spid="3"/>
                                        </p:tgtEl>
                                      </p:cBhvr>
                                      <p:by x="105000" y="105000"/>
                                    </p:animScale>
                                  </p:childTnLst>
                                </p:cTn>
                              </p:par>
                              <p:par>
                                <p:cTn id="10" presetID="22" presetClass="entr" presetSubtype="8" fill="hold" grpId="0" nodeType="withEffect">
                                  <p:stCondLst>
                                    <p:cond delay="90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6" presetClass="emph" presetSubtype="0" accel="50000" decel="50000" autoRev="1" fill="hold" grpId="1" nodeType="withEffect">
                                  <p:stCondLst>
                                    <p:cond delay="900"/>
                                  </p:stCondLst>
                                  <p:childTnLst>
                                    <p:animScale>
                                      <p:cBhvr>
                                        <p:cTn id="14" dur="500" fill="hold"/>
                                        <p:tgtEl>
                                          <p:spTgt spid="7"/>
                                        </p:tgtEl>
                                      </p:cBhvr>
                                      <p:by x="105000" y="105000"/>
                                    </p:animScale>
                                  </p:childTnLst>
                                </p:cTn>
                              </p:par>
                              <p:par>
                                <p:cTn id="15" presetID="22" presetClass="entr" presetSubtype="8" fill="hold" grpId="0" nodeType="withEffect">
                                  <p:stCondLst>
                                    <p:cond delay="130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6" presetClass="emph" presetSubtype="0" accel="50000" decel="50000" autoRev="1" fill="hold" grpId="1" nodeType="withEffect">
                                  <p:stCondLst>
                                    <p:cond delay="1300"/>
                                  </p:stCondLst>
                                  <p:childTnLst>
                                    <p:animScale>
                                      <p:cBhvr>
                                        <p:cTn id="19" dur="500" fill="hold"/>
                                        <p:tgtEl>
                                          <p:spTgt spid="4"/>
                                        </p:tgtEl>
                                      </p:cBhvr>
                                      <p:by x="105000" y="105000"/>
                                    </p:animScale>
                                  </p:childTnLst>
                                </p:cTn>
                              </p:par>
                              <p:par>
                                <p:cTn id="20" presetID="22" presetClass="entr" presetSubtype="8" fill="hold" grpId="0" nodeType="withEffect">
                                  <p:stCondLst>
                                    <p:cond delay="170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6" presetClass="emph" presetSubtype="0" accel="50000" decel="50000" autoRev="1" fill="hold" grpId="1" nodeType="withEffect">
                                  <p:stCondLst>
                                    <p:cond delay="1700"/>
                                  </p:stCondLst>
                                  <p:childTnLst>
                                    <p:animScale>
                                      <p:cBhvr>
                                        <p:cTn id="24" dur="500" fill="hold"/>
                                        <p:tgtEl>
                                          <p:spTgt spid="8"/>
                                        </p:tgtEl>
                                      </p:cBhvr>
                                      <p:by x="105000" y="105000"/>
                                    </p:animScale>
                                  </p:childTnLst>
                                </p:cTn>
                              </p:par>
                              <p:par>
                                <p:cTn id="25" presetID="22" presetClass="entr" presetSubtype="8" fill="hold" grpId="0" nodeType="withEffect">
                                  <p:stCondLst>
                                    <p:cond delay="210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par>
                                <p:cTn id="28" presetID="6" presetClass="emph" presetSubtype="0" accel="50000" decel="50000" autoRev="1" fill="hold" grpId="1" nodeType="withEffect">
                                  <p:stCondLst>
                                    <p:cond delay="2100"/>
                                  </p:stCondLst>
                                  <p:childTnLst>
                                    <p:animScale>
                                      <p:cBhvr>
                                        <p:cTn id="29"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6" grpId="0" animBg="1"/>
      <p:bldP spid="6" grpId="1" animBg="1"/>
      <p:bldP spid="7" grpId="0" animBg="1"/>
      <p:bldP spid="7" grpId="1" animBg="1"/>
      <p:bldP spid="8" grpId="0" animBg="1"/>
      <p:bldP spid="8" grpId="1"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219B21D2-43BF-44BE-8F5F-2A5834A9A253}"/>
              </a:ext>
            </a:extLst>
          </p:cNvPr>
          <p:cNvSpPr>
            <a:spLocks noGrp="1"/>
          </p:cNvSpPr>
          <p:nvPr>
            <p:ph type="pic" sz="quarter" idx="30"/>
          </p:nvPr>
        </p:nvSpPr>
        <p:spPr>
          <a:xfrm>
            <a:off x="6095999" y="3429000"/>
            <a:ext cx="5076825"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4" name="Picture Placeholder 8">
            <a:extLst>
              <a:ext uri="{FF2B5EF4-FFF2-40B4-BE49-F238E27FC236}">
                <a16:creationId xmlns:a16="http://schemas.microsoft.com/office/drawing/2014/main" id="{69792BF1-2F1C-4104-963B-7CBA016ED877}"/>
              </a:ext>
            </a:extLst>
          </p:cNvPr>
          <p:cNvSpPr>
            <a:spLocks noGrp="1"/>
          </p:cNvSpPr>
          <p:nvPr>
            <p:ph type="pic" sz="quarter" idx="31"/>
          </p:nvPr>
        </p:nvSpPr>
        <p:spPr>
          <a:xfrm>
            <a:off x="2027238" y="0"/>
            <a:ext cx="4068761"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70422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1000"/>
                                  </p:stCondLst>
                                  <p:childTnLst>
                                    <p:animScale>
                                      <p:cBhvr>
                                        <p:cTn id="9" dur="500" fill="hold"/>
                                        <p:tgtEl>
                                          <p:spTgt spid="4"/>
                                        </p:tgtEl>
                                      </p:cBhvr>
                                      <p:by x="105000" y="105000"/>
                                    </p:animScale>
                                  </p:childTnLst>
                                </p:cTn>
                              </p:par>
                              <p:par>
                                <p:cTn id="10" presetID="22" presetClass="entr" presetSubtype="8" fill="hold" grpId="0" nodeType="withEffect">
                                  <p:stCondLst>
                                    <p:cond delay="20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6" presetClass="emph" presetSubtype="0" accel="50000" decel="50000" autoRev="1" fill="hold" grpId="1" nodeType="withEffect">
                                  <p:stCondLst>
                                    <p:cond delay="2000"/>
                                  </p:stCondLst>
                                  <p:childTnLst>
                                    <p:animScale>
                                      <p:cBhvr>
                                        <p:cTn id="14" dur="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1016000" y="0"/>
            <a:ext cx="1117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4" name="Picture Placeholder 8">
            <a:extLst>
              <a:ext uri="{FF2B5EF4-FFF2-40B4-BE49-F238E27FC236}">
                <a16:creationId xmlns:a16="http://schemas.microsoft.com/office/drawing/2014/main" id="{B6F0C670-BB95-47F5-BB08-C913FD10E415}"/>
              </a:ext>
            </a:extLst>
          </p:cNvPr>
          <p:cNvSpPr>
            <a:spLocks noGrp="1"/>
          </p:cNvSpPr>
          <p:nvPr>
            <p:ph type="pic" sz="quarter" idx="31"/>
          </p:nvPr>
        </p:nvSpPr>
        <p:spPr>
          <a:xfrm>
            <a:off x="3035301" y="3429000"/>
            <a:ext cx="3060700"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743185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500"/>
                                  </p:stCondLst>
                                  <p:childTnLst>
                                    <p:animScale>
                                      <p:cBhvr>
                                        <p:cTn id="9" dur="500" fill="hold"/>
                                        <p:tgtEl>
                                          <p:spTgt spid="3"/>
                                        </p:tgtEl>
                                      </p:cBhvr>
                                      <p:by x="105000" y="105000"/>
                                    </p:animScale>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6" presetClass="emph" presetSubtype="0" accel="50000" decel="50000" autoRev="1" fill="hold" grpId="1" nodeType="withEffect">
                                  <p:stCondLst>
                                    <p:cond delay="200"/>
                                  </p:stCondLst>
                                  <p:childTnLst>
                                    <p:animScale>
                                      <p:cBhvr>
                                        <p:cTn id="14"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22109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43B44CB7-8865-4225-8490-953C9C551346}"/>
              </a:ext>
            </a:extLst>
          </p:cNvPr>
          <p:cNvSpPr>
            <a:spLocks noGrp="1"/>
          </p:cNvSpPr>
          <p:nvPr>
            <p:ph type="pic" sz="quarter" idx="13"/>
          </p:nvPr>
        </p:nvSpPr>
        <p:spPr>
          <a:xfrm>
            <a:off x="3035299" y="3429000"/>
            <a:ext cx="3060699" cy="342899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Title 1">
            <a:extLst>
              <a:ext uri="{FF2B5EF4-FFF2-40B4-BE49-F238E27FC236}">
                <a16:creationId xmlns:a16="http://schemas.microsoft.com/office/drawing/2014/main" id="{C975DCF0-B58E-4E01-B5DD-E877186DC0CD}"/>
              </a:ext>
            </a:extLst>
          </p:cNvPr>
          <p:cNvSpPr>
            <a:spLocks noGrp="1"/>
          </p:cNvSpPr>
          <p:nvPr>
            <p:ph type="title"/>
          </p:nvPr>
        </p:nvSpPr>
        <p:spPr>
          <a:xfrm>
            <a:off x="7101840" y="946702"/>
            <a:ext cx="407968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6" name="Picture Placeholder 8">
            <a:extLst>
              <a:ext uri="{FF2B5EF4-FFF2-40B4-BE49-F238E27FC236}">
                <a16:creationId xmlns:a16="http://schemas.microsoft.com/office/drawing/2014/main" id="{0E9354BC-A38D-49AC-B33C-37DBC74E7647}"/>
              </a:ext>
            </a:extLst>
          </p:cNvPr>
          <p:cNvSpPr>
            <a:spLocks noGrp="1"/>
          </p:cNvSpPr>
          <p:nvPr>
            <p:ph type="pic" sz="quarter" idx="14"/>
          </p:nvPr>
        </p:nvSpPr>
        <p:spPr>
          <a:xfrm>
            <a:off x="3035299" y="1"/>
            <a:ext cx="3060699" cy="342899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91555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4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3"/>
                                        </p:tgtEl>
                                      </p:cBhvr>
                                      <p:by x="105000" y="105000"/>
                                    </p:animScale>
                                  </p:childTnLst>
                                </p:cTn>
                              </p:par>
                              <p:par>
                                <p:cTn id="10" presetID="22" presetClass="entr" presetSubtype="8"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6" presetClass="emph" presetSubtype="0" accel="50000" decel="50000" autoRev="1" fill="hold" grpId="1" nodeType="withEffect">
                                  <p:stCondLst>
                                    <p:cond delay="0"/>
                                  </p:stCondLst>
                                  <p:childTnLst>
                                    <p:animScale>
                                      <p:cBhvr>
                                        <p:cTn id="14"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3058160" cy="6858000"/>
          </a:xfrm>
          <a:prstGeom prst="rect">
            <a:avLst/>
          </a:prstGeom>
          <a:solidFill>
            <a:schemeClr val="bg1"/>
          </a:solidFill>
          <a:ln>
            <a:noFill/>
          </a:ln>
          <a:effectLst/>
        </p:spPr>
        <p:txBody>
          <a:bodyPr wrap="square" anchor="ctr">
            <a:noAutofit/>
          </a:bodyPr>
          <a:lstStyle>
            <a:lvl1pPr algn="ctr">
              <a:defRPr sz="1200">
                <a:solidFill>
                  <a:schemeClr val="tx1"/>
                </a:solidFill>
              </a:defRPr>
            </a:lvl1pPr>
          </a:lstStyle>
          <a:p>
            <a:r>
              <a:rPr lang="en-US" dirty="0"/>
              <a:t>Click icon to add picture</a:t>
            </a:r>
          </a:p>
        </p:txBody>
      </p:sp>
      <p:sp>
        <p:nvSpPr>
          <p:cNvPr id="6" name="Title 1">
            <a:extLst>
              <a:ext uri="{FF2B5EF4-FFF2-40B4-BE49-F238E27FC236}">
                <a16:creationId xmlns:a16="http://schemas.microsoft.com/office/drawing/2014/main" id="{6BA3C448-7127-4C1F-83F9-532BB7FF5ED7}"/>
              </a:ext>
            </a:extLst>
          </p:cNvPr>
          <p:cNvSpPr>
            <a:spLocks noGrp="1"/>
          </p:cNvSpPr>
          <p:nvPr>
            <p:ph type="title"/>
          </p:nvPr>
        </p:nvSpPr>
        <p:spPr>
          <a:xfrm>
            <a:off x="5067300" y="946702"/>
            <a:ext cx="611422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75105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5" name="Picture Placeholder 8"/>
          <p:cNvSpPr>
            <a:spLocks noGrp="1"/>
          </p:cNvSpPr>
          <p:nvPr>
            <p:ph type="pic" sz="quarter" idx="13"/>
          </p:nvPr>
        </p:nvSpPr>
        <p:spPr>
          <a:xfrm>
            <a:off x="2028825" y="3429000"/>
            <a:ext cx="4067176"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87564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8" name="Picture Placeholder 8"/>
          <p:cNvSpPr>
            <a:spLocks noGrp="1"/>
          </p:cNvSpPr>
          <p:nvPr>
            <p:ph type="pic" sz="quarter" idx="12"/>
          </p:nvPr>
        </p:nvSpPr>
        <p:spPr>
          <a:xfrm>
            <a:off x="2028823"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9" name="Picture Placeholder 8"/>
          <p:cNvSpPr>
            <a:spLocks noGrp="1"/>
          </p:cNvSpPr>
          <p:nvPr>
            <p:ph type="pic" sz="quarter" idx="13"/>
          </p:nvPr>
        </p:nvSpPr>
        <p:spPr>
          <a:xfrm>
            <a:off x="4344640"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10" name="Picture Placeholder 8"/>
          <p:cNvSpPr>
            <a:spLocks noGrp="1"/>
          </p:cNvSpPr>
          <p:nvPr>
            <p:ph type="pic" sz="quarter" idx="14"/>
          </p:nvPr>
        </p:nvSpPr>
        <p:spPr>
          <a:xfrm>
            <a:off x="6658870"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11" name="Picture Placeholder 8"/>
          <p:cNvSpPr>
            <a:spLocks noGrp="1"/>
          </p:cNvSpPr>
          <p:nvPr>
            <p:ph type="pic" sz="quarter" idx="15"/>
          </p:nvPr>
        </p:nvSpPr>
        <p:spPr>
          <a:xfrm>
            <a:off x="8976272"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288335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8"/>
                                        </p:tgtEl>
                                      </p:cBhvr>
                                      <p:by x="105000" y="105000"/>
                                    </p:animScale>
                                  </p:childTnLst>
                                </p:cTn>
                              </p:par>
                              <p:par>
                                <p:cTn id="10" presetID="22" presetClass="entr" presetSubtype="8" fill="hold" grpId="0" nodeType="withEffect">
                                  <p:stCondLst>
                                    <p:cond delay="30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par>
                                <p:cTn id="13" presetID="6" presetClass="emph" presetSubtype="0" accel="50000" decel="50000" autoRev="1" fill="hold" grpId="1" nodeType="withEffect">
                                  <p:stCondLst>
                                    <p:cond delay="300"/>
                                  </p:stCondLst>
                                  <p:childTnLst>
                                    <p:animScale>
                                      <p:cBhvr>
                                        <p:cTn id="14" dur="500" fill="hold"/>
                                        <p:tgtEl>
                                          <p:spTgt spid="9"/>
                                        </p:tgtEl>
                                      </p:cBhvr>
                                      <p:by x="105000" y="105000"/>
                                    </p:animScale>
                                  </p:childTnLst>
                                </p:cTn>
                              </p:par>
                              <p:par>
                                <p:cTn id="15" presetID="22" presetClass="entr" presetSubtype="8" fill="hold" grpId="0" nodeType="withEffect">
                                  <p:stCondLst>
                                    <p:cond delay="60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6" presetClass="emph" presetSubtype="0" accel="50000" decel="50000" autoRev="1" fill="hold" grpId="1" nodeType="withEffect">
                                  <p:stCondLst>
                                    <p:cond delay="600"/>
                                  </p:stCondLst>
                                  <p:childTnLst>
                                    <p:animScale>
                                      <p:cBhvr>
                                        <p:cTn id="19" dur="500" fill="hold"/>
                                        <p:tgtEl>
                                          <p:spTgt spid="10"/>
                                        </p:tgtEl>
                                      </p:cBhvr>
                                      <p:by x="105000" y="105000"/>
                                    </p:animScale>
                                  </p:childTnLst>
                                </p:cTn>
                              </p:par>
                              <p:par>
                                <p:cTn id="20" presetID="22" presetClass="entr" presetSubtype="8"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6" presetClass="emph" presetSubtype="0" accel="50000" decel="50000" autoRev="1" fill="hold" grpId="1" nodeType="withEffect">
                                  <p:stCondLst>
                                    <p:cond delay="1000"/>
                                  </p:stCondLst>
                                  <p:childTnLst>
                                    <p:animScale>
                                      <p:cBhvr>
                                        <p:cTn id="24" dur="500"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60085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5" name="Picture Placeholder 8"/>
          <p:cNvSpPr>
            <a:spLocks noGrp="1"/>
          </p:cNvSpPr>
          <p:nvPr>
            <p:ph type="pic" sz="quarter" idx="13"/>
          </p:nvPr>
        </p:nvSpPr>
        <p:spPr>
          <a:xfrm>
            <a:off x="8124823" y="0"/>
            <a:ext cx="4067176"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972434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8" name="Picture Placeholder 8">
            <a:extLst>
              <a:ext uri="{FF2B5EF4-FFF2-40B4-BE49-F238E27FC236}">
                <a16:creationId xmlns:a16="http://schemas.microsoft.com/office/drawing/2014/main" id="{EB08AF2B-9319-4541-AA19-78303FAF9F48}"/>
              </a:ext>
            </a:extLst>
          </p:cNvPr>
          <p:cNvSpPr>
            <a:spLocks noGrp="1"/>
          </p:cNvSpPr>
          <p:nvPr>
            <p:ph type="pic" sz="quarter" idx="15"/>
          </p:nvPr>
        </p:nvSpPr>
        <p:spPr>
          <a:xfrm>
            <a:off x="1019175" y="0"/>
            <a:ext cx="5076825"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9" name="Title 1">
            <a:extLst>
              <a:ext uri="{FF2B5EF4-FFF2-40B4-BE49-F238E27FC236}">
                <a16:creationId xmlns:a16="http://schemas.microsoft.com/office/drawing/2014/main" id="{24E89130-46DD-4D27-B764-E3696686748C}"/>
              </a:ext>
            </a:extLst>
          </p:cNvPr>
          <p:cNvSpPr>
            <a:spLocks noGrp="1"/>
          </p:cNvSpPr>
          <p:nvPr>
            <p:ph type="title"/>
          </p:nvPr>
        </p:nvSpPr>
        <p:spPr>
          <a:xfrm>
            <a:off x="6615953" y="558434"/>
            <a:ext cx="4560047"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5545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a:extLst>
              <a:ext uri="{FF2B5EF4-FFF2-40B4-BE49-F238E27FC236}">
                <a16:creationId xmlns:a16="http://schemas.microsoft.com/office/drawing/2014/main" id="{375A5718-5D74-4E87-80EC-F2110E5ADAE7}"/>
              </a:ext>
            </a:extLst>
          </p:cNvPr>
          <p:cNvSpPr>
            <a:spLocks noGrp="1"/>
          </p:cNvSpPr>
          <p:nvPr>
            <p:ph type="pic" sz="quarter" idx="16"/>
          </p:nvPr>
        </p:nvSpPr>
        <p:spPr>
          <a:xfrm>
            <a:off x="7316654" y="1125538"/>
            <a:ext cx="1811382" cy="1689294"/>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a:extLst>
              <a:ext uri="{FF2B5EF4-FFF2-40B4-BE49-F238E27FC236}">
                <a16:creationId xmlns:a16="http://schemas.microsoft.com/office/drawing/2014/main" id="{06C01F3E-9E36-4C94-9547-62C82056E6A9}"/>
              </a:ext>
            </a:extLst>
          </p:cNvPr>
          <p:cNvSpPr>
            <a:spLocks noGrp="1"/>
          </p:cNvSpPr>
          <p:nvPr>
            <p:ph type="pic" sz="quarter" idx="17"/>
          </p:nvPr>
        </p:nvSpPr>
        <p:spPr>
          <a:xfrm>
            <a:off x="8621215" y="4478369"/>
            <a:ext cx="2551610" cy="2379631"/>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6" name="Picture Placeholder 8">
            <a:extLst>
              <a:ext uri="{FF2B5EF4-FFF2-40B4-BE49-F238E27FC236}">
                <a16:creationId xmlns:a16="http://schemas.microsoft.com/office/drawing/2014/main" id="{28362C07-870E-4BE5-8813-72DDF19A066C}"/>
              </a:ext>
            </a:extLst>
          </p:cNvPr>
          <p:cNvSpPr>
            <a:spLocks noGrp="1"/>
          </p:cNvSpPr>
          <p:nvPr>
            <p:ph type="pic" sz="quarter" idx="14"/>
          </p:nvPr>
        </p:nvSpPr>
        <p:spPr>
          <a:xfrm>
            <a:off x="6096000" y="2179130"/>
            <a:ext cx="1811382" cy="1689294"/>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69992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4"/>
                                        </p:tgtEl>
                                      </p:cBhvr>
                                      <p:by x="105000" y="105000"/>
                                    </p:animScale>
                                  </p:childTnLst>
                                </p:cTn>
                              </p:par>
                              <p:par>
                                <p:cTn id="10" presetID="22" presetClass="entr" presetSubtype="8" fill="hold" grpId="0" nodeType="withEffect">
                                  <p:stCondLst>
                                    <p:cond delay="7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6" presetClass="emph" presetSubtype="0" accel="50000" decel="50000" autoRev="1" fill="hold" grpId="1" nodeType="withEffect">
                                  <p:stCondLst>
                                    <p:cond delay="700"/>
                                  </p:stCondLst>
                                  <p:childTnLst>
                                    <p:animScale>
                                      <p:cBhvr>
                                        <p:cTn id="14" dur="500" fill="hold"/>
                                        <p:tgtEl>
                                          <p:spTgt spid="5"/>
                                        </p:tgtEl>
                                      </p:cBhvr>
                                      <p:by x="105000" y="105000"/>
                                    </p:animScale>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6" presetClass="emph" presetSubtype="0" accel="50000" decel="50000" autoRev="1" fill="hold" grpId="1" nodeType="withEffect">
                                  <p:stCondLst>
                                    <p:cond delay="0"/>
                                  </p:stCondLst>
                                  <p:childTnLst>
                                    <p:animScale>
                                      <p:cBhvr>
                                        <p:cTn id="19"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4" name="Picture Placeholder 8">
            <a:extLst>
              <a:ext uri="{FF2B5EF4-FFF2-40B4-BE49-F238E27FC236}">
                <a16:creationId xmlns:a16="http://schemas.microsoft.com/office/drawing/2014/main" id="{BC4B43A9-69B6-4ABF-8419-3D2002EE445A}"/>
              </a:ext>
            </a:extLst>
          </p:cNvPr>
          <p:cNvSpPr>
            <a:spLocks noGrp="1"/>
          </p:cNvSpPr>
          <p:nvPr>
            <p:ph type="pic" sz="quarter" idx="15"/>
          </p:nvPr>
        </p:nvSpPr>
        <p:spPr>
          <a:xfrm>
            <a:off x="1019175" y="0"/>
            <a:ext cx="5076825"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Title 1">
            <a:extLst>
              <a:ext uri="{FF2B5EF4-FFF2-40B4-BE49-F238E27FC236}">
                <a16:creationId xmlns:a16="http://schemas.microsoft.com/office/drawing/2014/main" id="{52764D54-A742-427B-8CCD-413C0B71F9A6}"/>
              </a:ext>
            </a:extLst>
          </p:cNvPr>
          <p:cNvSpPr>
            <a:spLocks noGrp="1"/>
          </p:cNvSpPr>
          <p:nvPr>
            <p:ph type="title"/>
          </p:nvPr>
        </p:nvSpPr>
        <p:spPr>
          <a:xfrm>
            <a:off x="6800850" y="946702"/>
            <a:ext cx="438067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8330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99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0" y="0"/>
            <a:ext cx="12192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86256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100"/>
                                  </p:stCondLst>
                                  <p:childTnLst>
                                    <p:animScale>
                                      <p:cBhvr>
                                        <p:cTn id="9" dur="5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Defualt title Layout">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7981188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4146641" y="1479640"/>
            <a:ext cx="3898720" cy="3898720"/>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6" name="Title 5"/>
          <p:cNvSpPr>
            <a:spLocks noGrp="1"/>
          </p:cNvSpPr>
          <p:nvPr>
            <p:ph type="title"/>
          </p:nvPr>
        </p:nvSpPr>
        <p:spPr>
          <a:xfrm>
            <a:off x="2028825" y="946702"/>
            <a:ext cx="4067176" cy="1750146"/>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198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1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8"/>
          <p:cNvSpPr>
            <a:spLocks noGrp="1"/>
          </p:cNvSpPr>
          <p:nvPr>
            <p:ph type="pic" sz="quarter" idx="12"/>
          </p:nvPr>
        </p:nvSpPr>
        <p:spPr>
          <a:xfrm>
            <a:off x="6096000" y="0"/>
            <a:ext cx="609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4" name="Title 1"/>
          <p:cNvSpPr>
            <a:spLocks noGrp="1"/>
          </p:cNvSpPr>
          <p:nvPr>
            <p:ph type="title"/>
          </p:nvPr>
        </p:nvSpPr>
        <p:spPr>
          <a:xfrm>
            <a:off x="1024971" y="2605294"/>
            <a:ext cx="10146612" cy="1647411"/>
          </a:xfrm>
          <a:effectLst>
            <a:outerShdw blurRad="762000" dist="381000" dir="5400000" algn="t" rotWithShape="0">
              <a:prstClr val="black">
                <a:alpha val="30000"/>
              </a:prstClr>
            </a:outerShdw>
          </a:effectLst>
        </p:spPr>
        <p:txBody>
          <a:bodyPr/>
          <a:lstStyle>
            <a:lvl1pPr algn="ctr">
              <a:defRPr sz="9600" b="0" i="0">
                <a:latin typeface="Calibri" panose="020F0502020204030204" pitchFamily="34" charset="0"/>
                <a:ea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9505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repeatCount="0" decel="5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6" presetClass="emph" presetSubtype="0" decel="50000" fill="hold" grpId="0" nodeType="withEffect">
                                  <p:stCondLst>
                                    <p:cond delay="0"/>
                                  </p:stCondLst>
                                  <p:childTnLst>
                                    <p:animScale>
                                      <p:cBhvr>
                                        <p:cTn id="10" dur="5000" fill="hold"/>
                                        <p:tgtEl>
                                          <p:spTgt spid="5"/>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67300" y="946702"/>
            <a:ext cx="6114221" cy="1249845"/>
          </a:xfrm>
        </p:spPr>
        <p:txBody>
          <a:bodyPr/>
          <a:lstStyle>
            <a:lvl1pPr>
              <a:defRPr>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23580" y="0"/>
            <a:ext cx="3043596" cy="4572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122091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67300" y="946702"/>
            <a:ext cx="611422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19175" y="0"/>
            <a:ext cx="3048001"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81801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5083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8128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p:cNvSpPr>
            <a:spLocks noGrp="1"/>
          </p:cNvSpPr>
          <p:nvPr>
            <p:ph type="pic" sz="quarter" idx="13"/>
          </p:nvPr>
        </p:nvSpPr>
        <p:spPr>
          <a:xfrm>
            <a:off x="8128000" y="3217090"/>
            <a:ext cx="1561920" cy="1561920"/>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37145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par>
                                <p:cTn id="10" presetID="22" presetClass="entr" presetSubtype="8" fill="hold" grpId="0" nodeType="withEffect">
                                  <p:stCondLst>
                                    <p:cond delay="15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6" presetClass="emph" presetSubtype="0" accel="50000" decel="50000" autoRev="1" fill="hold" grpId="1" nodeType="withEffect">
                                  <p:stCondLst>
                                    <p:cond delay="1500"/>
                                  </p:stCondLst>
                                  <p:childTnLst>
                                    <p:animScale>
                                      <p:cBhvr>
                                        <p:cTn id="14"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9148404" y="0"/>
            <a:ext cx="3043596"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128147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8824" y="946702"/>
            <a:ext cx="9152697" cy="1249845"/>
          </a:xfrm>
          <a:prstGeom prst="rect">
            <a:avLst/>
          </a:prstGeom>
          <a:effectLst/>
        </p:spPr>
        <p:txBody>
          <a:bodyPr vert="horz" lIns="0" tIns="192024" rIns="0" bIns="0" rtlCol="0" anchor="t" anchorCtr="0">
            <a:noAutofit/>
          </a:bodyPr>
          <a:lstStyle/>
          <a:p>
            <a:r>
              <a:rPr lang="en-US" dirty="0"/>
              <a:t>Your title here</a:t>
            </a:r>
          </a:p>
        </p:txBody>
      </p:sp>
      <p:sp>
        <p:nvSpPr>
          <p:cNvPr id="3" name="Текст 2"/>
          <p:cNvSpPr>
            <a:spLocks noGrp="1"/>
          </p:cNvSpPr>
          <p:nvPr>
            <p:ph type="body" idx="1"/>
          </p:nvPr>
        </p:nvSpPr>
        <p:spPr>
          <a:xfrm>
            <a:off x="2028824" y="2514600"/>
            <a:ext cx="9152698" cy="3429000"/>
          </a:xfrm>
          <a:prstGeom prst="rect">
            <a:avLst/>
          </a:prstGeom>
        </p:spPr>
        <p:txBody>
          <a:bodyPr vert="horz" lIns="0" tIns="0" rIns="0" bIns="0" rtlCol="0">
            <a:normAutofit/>
          </a:bodyPr>
          <a:lstStyle/>
          <a:p>
            <a:pPr lvl="0"/>
            <a:r>
              <a:rPr lang="en-US" dirty="0"/>
              <a:t>Write here subtitle</a:t>
            </a:r>
          </a:p>
          <a:p>
            <a:pPr lvl="1"/>
            <a:r>
              <a:rPr lang="en-US" dirty="0"/>
              <a:t>Write here subtitle</a:t>
            </a:r>
          </a:p>
          <a:p>
            <a:pPr lvl="1"/>
            <a:r>
              <a:rPr lang="en-US" dirty="0"/>
              <a:t>Write here subtitle</a:t>
            </a:r>
          </a:p>
          <a:p>
            <a:pPr lvl="2"/>
            <a:r>
              <a:rPr lang="en-US" dirty="0"/>
              <a:t>Write here text</a:t>
            </a:r>
          </a:p>
          <a:p>
            <a:pPr lvl="3"/>
            <a:r>
              <a:rPr lang="en-US" dirty="0"/>
              <a:t>Write here text</a:t>
            </a:r>
          </a:p>
          <a:p>
            <a:pPr lvl="4"/>
            <a:r>
              <a:rPr lang="en-US" dirty="0"/>
              <a:t>Write here text </a:t>
            </a:r>
          </a:p>
        </p:txBody>
      </p:sp>
      <p:sp>
        <p:nvSpPr>
          <p:cNvPr id="14" name="Rectangle 13"/>
          <p:cNvSpPr/>
          <p:nvPr userDrawn="1"/>
        </p:nvSpPr>
        <p:spPr>
          <a:xfrm>
            <a:off x="0" y="6291470"/>
            <a:ext cx="1003853" cy="5665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userDrawn="1"/>
        </p:nvSpPr>
        <p:spPr>
          <a:xfrm rot="16200000">
            <a:off x="-658190" y="887375"/>
            <a:ext cx="2289603" cy="230832"/>
          </a:xfrm>
          <a:prstGeom prst="rect">
            <a:avLst/>
          </a:prstGeom>
          <a:noFill/>
        </p:spPr>
        <p:txBody>
          <a:bodyPr wrap="square" rtlCol="0">
            <a:spAutoFit/>
          </a:bodyPr>
          <a:lstStyle/>
          <a:p>
            <a:pPr algn="l"/>
            <a:r>
              <a:rPr lang="en-US" sz="900" b="1" i="0" dirty="0">
                <a:solidFill>
                  <a:schemeClr val="tx1"/>
                </a:solidFill>
                <a:latin typeface="Calibri" panose="020F0502020204030204" pitchFamily="34" charset="0"/>
                <a:ea typeface="Montserrat SemiBold" charset="0"/>
                <a:cs typeface="Calibri" panose="020F0502020204030204" pitchFamily="34" charset="0"/>
              </a:rPr>
              <a:t>ROAD VEHICLE STANDARDS</a:t>
            </a:r>
          </a:p>
        </p:txBody>
      </p:sp>
      <p:sp>
        <p:nvSpPr>
          <p:cNvPr id="26" name="Slide Number Placeholder 24"/>
          <p:cNvSpPr txBox="1">
            <a:spLocks/>
          </p:cNvSpPr>
          <p:nvPr userDrawn="1"/>
        </p:nvSpPr>
        <p:spPr>
          <a:xfrm>
            <a:off x="0" y="6376228"/>
            <a:ext cx="1003852" cy="365125"/>
          </a:xfrm>
          <a:prstGeom prst="rect">
            <a:avLst/>
          </a:prstGeom>
        </p:spPr>
        <p:txBody>
          <a:bodyPr vert="horz" lIns="91440" tIns="45720" rIns="91440" bIns="45720" rtlCol="0" anchor="ctr"/>
          <a:lstStyle>
            <a:defPPr>
              <a:defRPr lang="en-US"/>
            </a:defPPr>
            <a:lvl1pPr marL="0" algn="r" defTabSz="914330" rtl="0" eaLnBrk="1" latinLnBrk="0" hangingPunct="1">
              <a:defRPr sz="1200" kern="1200">
                <a:solidFill>
                  <a:schemeClr val="tx1">
                    <a:tint val="75000"/>
                  </a:schemeClr>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algn="ctr"/>
            <a:fld id="{36C48702-E445-134E-B960-6F692773524F}" type="slidenum">
              <a:rPr lang="en-US" sz="800" b="1" i="0" smtClean="0">
                <a:solidFill>
                  <a:schemeClr val="tx1"/>
                </a:solidFill>
                <a:latin typeface="Open Sans SemiBold" charset="0"/>
                <a:ea typeface="Open Sans SemiBold" charset="0"/>
                <a:cs typeface="Open Sans SemiBold" charset="0"/>
              </a:rPr>
              <a:pPr algn="ctr"/>
              <a:t>‹#›</a:t>
            </a:fld>
            <a:endParaRPr lang="en-US" sz="800" b="1" i="0" dirty="0">
              <a:solidFill>
                <a:schemeClr val="tx1"/>
              </a:solidFill>
              <a:latin typeface="Open Sans SemiBold" charset="0"/>
              <a:ea typeface="Open Sans SemiBold" charset="0"/>
              <a:cs typeface="Open Sans SemiBold" charset="0"/>
            </a:endParaRPr>
          </a:p>
        </p:txBody>
      </p:sp>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32" r:id="rId1"/>
    <p:sldLayoutId id="2147484033" r:id="rId2"/>
    <p:sldLayoutId id="2147484106" r:id="rId3"/>
    <p:sldLayoutId id="2147484104" r:id="rId4"/>
    <p:sldLayoutId id="2147484037" r:id="rId5"/>
    <p:sldLayoutId id="2147484038" r:id="rId6"/>
    <p:sldLayoutId id="2147484103" r:id="rId7"/>
    <p:sldLayoutId id="2147484051" r:id="rId8"/>
    <p:sldLayoutId id="2147484039" r:id="rId9"/>
    <p:sldLayoutId id="2147484040" r:id="rId10"/>
    <p:sldLayoutId id="2147484041" r:id="rId11"/>
    <p:sldLayoutId id="2147484042" r:id="rId12"/>
    <p:sldLayoutId id="2147484043" r:id="rId13"/>
    <p:sldLayoutId id="2147484046" r:id="rId14"/>
    <p:sldLayoutId id="2147484048" r:id="rId15"/>
    <p:sldLayoutId id="2147484101" r:id="rId16"/>
    <p:sldLayoutId id="2147484049" r:id="rId17"/>
    <p:sldLayoutId id="2147484050" r:id="rId18"/>
    <p:sldLayoutId id="2147484076" r:id="rId19"/>
    <p:sldLayoutId id="2147484077" r:id="rId20"/>
    <p:sldLayoutId id="2147484089" r:id="rId21"/>
    <p:sldLayoutId id="2147484102" r:id="rId22"/>
    <p:sldLayoutId id="2147484115" r:id="rId23"/>
    <p:sldLayoutId id="2147484117" r:id="rId24"/>
    <p:sldLayoutId id="2147484118" r:id="rId25"/>
    <p:sldLayoutId id="2147484119" r:id="rId26"/>
    <p:sldLayoutId id="2147484121" r:id="rId27"/>
    <p:sldLayoutId id="2147484136" r:id="rId28"/>
    <p:sldLayoutId id="2147484139" r:id="rId29"/>
    <p:sldLayoutId id="2147484142" r:id="rId30"/>
    <p:sldLayoutId id="2147484143" r:id="rId31"/>
    <p:sldLayoutId id="2147484145" r:id="rId32"/>
    <p:sldLayoutId id="2147484146" r:id="rId33"/>
    <p:sldLayoutId id="2147484148" r:id="rId34"/>
    <p:sldLayoutId id="2147484171" r:id="rId35"/>
    <p:sldLayoutId id="2147484184" r:id="rId3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1" decel="5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Lst>
  </p:timing>
  <p:hf hdr="0" ftr="0" dt="0"/>
  <p:txStyles>
    <p:titleStyle>
      <a:lvl1pPr algn="l" defTabSz="914318" rtl="0" eaLnBrk="1" latinLnBrk="0" hangingPunct="1">
        <a:lnSpc>
          <a:spcPct val="80000"/>
        </a:lnSpc>
        <a:spcBef>
          <a:spcPct val="0"/>
        </a:spcBef>
        <a:buNone/>
        <a:defRPr sz="3600" b="1" i="0" kern="1200" spc="-100" baseline="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346" userDrawn="1">
          <p15:clr>
            <a:srgbClr val="F26B43"/>
          </p15:clr>
        </p15:guide>
        <p15:guide id="27" orient="horz" pos="3952" userDrawn="1">
          <p15:clr>
            <a:srgbClr val="F26B43"/>
          </p15:clr>
        </p15:guide>
        <p15:guide id="28" pos="642" userDrawn="1">
          <p15:clr>
            <a:srgbClr val="F26B43"/>
          </p15:clr>
        </p15:guide>
        <p15:guide id="29" pos="7038" userDrawn="1">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1277" userDrawn="1">
          <p15:clr>
            <a:srgbClr val="F26B43"/>
          </p15:clr>
        </p15:guide>
        <p15:guide id="51" orient="horz" pos="709" userDrawn="1">
          <p15:clr>
            <a:srgbClr val="F26B43"/>
          </p15:clr>
        </p15:guide>
        <p15:guide id="52" pos="191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8824" y="946702"/>
            <a:ext cx="9152697" cy="1249845"/>
          </a:xfrm>
          <a:prstGeom prst="rect">
            <a:avLst/>
          </a:prstGeom>
          <a:effectLst/>
        </p:spPr>
        <p:txBody>
          <a:bodyPr vert="horz" lIns="0" tIns="192024" rIns="0" bIns="0" rtlCol="0" anchor="t" anchorCtr="0">
            <a:noAutofit/>
          </a:bodyPr>
          <a:lstStyle/>
          <a:p>
            <a:r>
              <a:rPr lang="en-US" dirty="0"/>
              <a:t>Your title here</a:t>
            </a:r>
          </a:p>
        </p:txBody>
      </p:sp>
      <p:sp>
        <p:nvSpPr>
          <p:cNvPr id="3" name="Текст 2"/>
          <p:cNvSpPr>
            <a:spLocks noGrp="1"/>
          </p:cNvSpPr>
          <p:nvPr>
            <p:ph type="body" idx="1"/>
          </p:nvPr>
        </p:nvSpPr>
        <p:spPr>
          <a:xfrm>
            <a:off x="2028824" y="2514600"/>
            <a:ext cx="9152698" cy="3429000"/>
          </a:xfrm>
          <a:prstGeom prst="rect">
            <a:avLst/>
          </a:prstGeom>
        </p:spPr>
        <p:txBody>
          <a:bodyPr vert="horz" lIns="0" tIns="0" rIns="0" bIns="0" rtlCol="0">
            <a:normAutofit/>
          </a:bodyPr>
          <a:lstStyle/>
          <a:p>
            <a:pPr lvl="0"/>
            <a:r>
              <a:rPr lang="en-US" dirty="0"/>
              <a:t>Write here subtitle</a:t>
            </a:r>
          </a:p>
          <a:p>
            <a:pPr lvl="1"/>
            <a:r>
              <a:rPr lang="en-US" dirty="0"/>
              <a:t>Write here subtitle</a:t>
            </a:r>
          </a:p>
          <a:p>
            <a:pPr lvl="1"/>
            <a:r>
              <a:rPr lang="en-US" dirty="0"/>
              <a:t>Write here subtitle</a:t>
            </a:r>
          </a:p>
          <a:p>
            <a:pPr lvl="2"/>
            <a:r>
              <a:rPr lang="en-US" dirty="0"/>
              <a:t>Write here text</a:t>
            </a:r>
          </a:p>
          <a:p>
            <a:pPr lvl="3"/>
            <a:r>
              <a:rPr lang="en-US" dirty="0"/>
              <a:t>Write here text</a:t>
            </a:r>
          </a:p>
          <a:p>
            <a:pPr lvl="4"/>
            <a:r>
              <a:rPr lang="en-US" dirty="0"/>
              <a:t>Write here text </a:t>
            </a:r>
          </a:p>
        </p:txBody>
      </p:sp>
      <p:sp>
        <p:nvSpPr>
          <p:cNvPr id="14" name="Rectangle 13"/>
          <p:cNvSpPr/>
          <p:nvPr userDrawn="1"/>
        </p:nvSpPr>
        <p:spPr>
          <a:xfrm>
            <a:off x="11181521" y="6291470"/>
            <a:ext cx="1003853" cy="5665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Slide Number Placeholder 24"/>
          <p:cNvSpPr txBox="1">
            <a:spLocks/>
          </p:cNvSpPr>
          <p:nvPr userDrawn="1"/>
        </p:nvSpPr>
        <p:spPr>
          <a:xfrm>
            <a:off x="11181521" y="6376228"/>
            <a:ext cx="1003852" cy="365125"/>
          </a:xfrm>
          <a:prstGeom prst="rect">
            <a:avLst/>
          </a:prstGeom>
        </p:spPr>
        <p:txBody>
          <a:bodyPr vert="horz" lIns="91440" tIns="45720" rIns="91440" bIns="45720" rtlCol="0" anchor="ctr"/>
          <a:lstStyle>
            <a:defPPr>
              <a:defRPr lang="en-US"/>
            </a:defPPr>
            <a:lvl1pPr marL="0" algn="r" defTabSz="914330" rtl="0" eaLnBrk="1" latinLnBrk="0" hangingPunct="1">
              <a:defRPr sz="1200" kern="1200">
                <a:solidFill>
                  <a:schemeClr val="tx1">
                    <a:tint val="75000"/>
                  </a:schemeClr>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algn="ctr"/>
            <a:fld id="{36C48702-E445-134E-B960-6F692773524F}" type="slidenum">
              <a:rPr lang="en-US" sz="800" b="1" i="0" smtClean="0">
                <a:solidFill>
                  <a:schemeClr val="tx1"/>
                </a:solidFill>
                <a:latin typeface="Open Sans SemiBold" charset="0"/>
                <a:ea typeface="Open Sans SemiBold" charset="0"/>
                <a:cs typeface="Open Sans SemiBold" charset="0"/>
              </a:rPr>
              <a:pPr algn="ctr"/>
              <a:t>‹#›</a:t>
            </a:fld>
            <a:endParaRPr lang="en-US" sz="800" b="1" i="0" dirty="0">
              <a:solidFill>
                <a:schemeClr val="tx1"/>
              </a:solidFill>
              <a:latin typeface="Open Sans SemiBold" charset="0"/>
              <a:ea typeface="Open Sans SemiBold" charset="0"/>
              <a:cs typeface="Open Sans SemiBold" charset="0"/>
            </a:endParaRPr>
          </a:p>
        </p:txBody>
      </p:sp>
    </p:spTree>
    <p:extLst>
      <p:ext uri="{BB962C8B-B14F-4D97-AF65-F5344CB8AC3E}">
        <p14:creationId xmlns:p14="http://schemas.microsoft.com/office/powerpoint/2010/main" val="1130058543"/>
      </p:ext>
    </p:extLst>
  </p:cSld>
  <p:clrMap bg1="lt1" tx1="dk1" bg2="lt2" tx2="dk2" accent1="accent1" accent2="accent2" accent3="accent3" accent4="accent4" accent5="accent5" accent6="accent6" hlink="hlink" folHlink="folHlink"/>
  <p:hf hdr="0" ftr="0" dt="0"/>
  <p:txStyles>
    <p:titleStyle>
      <a:lvl1pPr algn="l" defTabSz="914318" rtl="0" eaLnBrk="1" latinLnBrk="0" hangingPunct="1">
        <a:lnSpc>
          <a:spcPct val="80000"/>
        </a:lnSpc>
        <a:spcBef>
          <a:spcPct val="0"/>
        </a:spcBef>
        <a:buNone/>
        <a:defRPr sz="3600" b="1" i="0" kern="1200" spc="-151" baseline="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346">
          <p15:clr>
            <a:srgbClr val="F26B43"/>
          </p15:clr>
        </p15:guide>
        <p15:guide id="27" orient="horz" pos="3952">
          <p15:clr>
            <a:srgbClr val="F26B43"/>
          </p15:clr>
        </p15:guide>
        <p15:guide id="28" pos="642">
          <p15:clr>
            <a:srgbClr val="F26B43"/>
          </p15:clr>
        </p15:guide>
        <p15:guide id="29" pos="7038">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1277">
          <p15:clr>
            <a:srgbClr val="F26B43"/>
          </p15:clr>
        </p15:guide>
        <p15:guide id="51" orient="horz" pos="709">
          <p15:clr>
            <a:srgbClr val="F26B43"/>
          </p15:clr>
        </p15:guide>
        <p15:guide id="52" pos="191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Title 1"/>
          <p:cNvSpPr>
            <a:spLocks noGrp="1"/>
          </p:cNvSpPr>
          <p:nvPr>
            <p:ph type="title"/>
          </p:nvPr>
        </p:nvSpPr>
        <p:spPr>
          <a:xfrm>
            <a:off x="986176" y="2754586"/>
            <a:ext cx="5622013" cy="3363410"/>
          </a:xfrm>
        </p:spPr>
        <p:txBody>
          <a:bodyPr/>
          <a:lstStyle/>
          <a:p>
            <a:pPr algn="l"/>
            <a:r>
              <a:rPr lang="en-US" sz="4800" b="1" dirty="0">
                <a:solidFill>
                  <a:schemeClr val="bg2"/>
                </a:solidFill>
              </a:rPr>
              <a:t>Draft UN Regulation for Advanced Driver Distraction Warning Systems</a:t>
            </a:r>
            <a:endParaRPr lang="en-US" sz="4800" dirty="0">
              <a:solidFill>
                <a:schemeClr val="bg2"/>
              </a:solidFill>
            </a:endParaRPr>
          </a:p>
        </p:txBody>
      </p:sp>
      <p:pic>
        <p:nvPicPr>
          <p:cNvPr id="3" name="Picture 2" descr="Department of Infrastructure, Transport, Regional Development, Communications and the Arts" title="Logo">
            <a:extLst>
              <a:ext uri="{FF2B5EF4-FFF2-40B4-BE49-F238E27FC236}">
                <a16:creationId xmlns:a16="http://schemas.microsoft.com/office/drawing/2014/main" id="{BDBFC6C9-1F72-48DB-87D4-BB360CEE7C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712" y="1576102"/>
            <a:ext cx="4271137" cy="783640"/>
          </a:xfrm>
          <a:prstGeom prst="rect">
            <a:avLst/>
          </a:prstGeom>
        </p:spPr>
      </p:pic>
    </p:spTree>
    <p:extLst>
      <p:ext uri="{BB962C8B-B14F-4D97-AF65-F5344CB8AC3E}">
        <p14:creationId xmlns:p14="http://schemas.microsoft.com/office/powerpoint/2010/main" val="1110089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961751"/>
            <a:ext cx="10616924" cy="604498"/>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Provisions for periodic technical inspection</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960585"/>
            <a:ext cx="9015026" cy="3746145"/>
          </a:xfrm>
          <a:prstGeom prst="rect">
            <a:avLst/>
          </a:prstGeom>
          <a:noFill/>
        </p:spPr>
        <p:txBody>
          <a:bodyPr wrap="square" lIns="0" tIns="36000" rIns="216000" bIns="36000" rtlCol="0">
            <a:spAutoFit/>
          </a:bodyPr>
          <a:lstStyle/>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This section has been drafted with two options in square brackets as a basis for further discussions on this topic:</a:t>
            </a:r>
          </a:p>
          <a:p>
            <a:pPr marL="285750" indent="-285750">
              <a:lnSpc>
                <a:spcPct val="130000"/>
              </a:lnSpc>
              <a:spcBef>
                <a:spcPts val="600"/>
              </a:spcBef>
              <a:spcAft>
                <a:spcPts val="1200"/>
              </a:spcAft>
              <a:buFont typeface="Arial" panose="020B0604020202020204" pitchFamily="34" charset="0"/>
              <a:buChar char="•"/>
            </a:pPr>
            <a:r>
              <a:rPr lang="en-AU" dirty="0">
                <a:latin typeface="Calibri" panose="020F0502020204030204" pitchFamily="34" charset="0"/>
                <a:cs typeface="Calibri" panose="020F0502020204030204" pitchFamily="34" charset="0"/>
              </a:rPr>
              <a:t>The first option covers the same details as the “provisions for periodic roadworthiness tests” in paragraph 3.6 of Part 1 (technical requirements for ADDW systems) of Annex 1 to the COMMISSION DELEGATED REGULATION (EU) 2023/2590 – more detailed and EU specific cross-references to Annex III of Directive 2014/45/EU of the European Parliament and Article 6 of Commission Implementing Regulation (EU) 2019/621 have been removed.</a:t>
            </a:r>
          </a:p>
          <a:p>
            <a:pPr marL="285750" indent="-285750">
              <a:lnSpc>
                <a:spcPct val="130000"/>
              </a:lnSpc>
              <a:spcBef>
                <a:spcPts val="600"/>
              </a:spcBef>
              <a:spcAft>
                <a:spcPts val="1200"/>
              </a:spcAft>
              <a:buFont typeface="Arial" panose="020B0604020202020204" pitchFamily="34" charset="0"/>
              <a:buChar char="•"/>
            </a:pPr>
            <a:r>
              <a:rPr lang="en-AU" dirty="0">
                <a:latin typeface="Calibri" panose="020F0502020204030204" pitchFamily="34" charset="0"/>
                <a:cs typeface="Calibri" panose="020F0502020204030204" pitchFamily="34" charset="0"/>
              </a:rPr>
              <a:t>The second option covers the same level of detail as UN R159 (moving off information system).</a:t>
            </a:r>
          </a:p>
        </p:txBody>
      </p:sp>
    </p:spTree>
    <p:extLst>
      <p:ext uri="{BB962C8B-B14F-4D97-AF65-F5344CB8AC3E}">
        <p14:creationId xmlns:p14="http://schemas.microsoft.com/office/powerpoint/2010/main" val="570543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511350"/>
            <a:ext cx="9059727" cy="710887"/>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Other minor edits </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1202" y="1267011"/>
            <a:ext cx="10051309" cy="5340427"/>
          </a:xfrm>
          <a:prstGeom prst="rect">
            <a:avLst/>
          </a:prstGeom>
          <a:noFill/>
        </p:spPr>
        <p:txBody>
          <a:bodyPr wrap="square" lIns="0" tIns="36000" rIns="216000" bIns="36000" rtlCol="0">
            <a:spAutoFit/>
          </a:bodyPr>
          <a:lstStyle/>
          <a:p>
            <a:pPr marL="285750" indent="-285750">
              <a:lnSpc>
                <a:spcPct val="130000"/>
              </a:lnSpc>
              <a:spcBef>
                <a:spcPts val="600"/>
              </a:spcBef>
              <a:buFont typeface="Arial" panose="020B0604020202020204" pitchFamily="34" charset="0"/>
              <a:buChar char="•"/>
            </a:pPr>
            <a:r>
              <a:rPr lang="en-AU" dirty="0">
                <a:latin typeface="Calibri" panose="020F0502020204030204" pitchFamily="34" charset="0"/>
                <a:cs typeface="Calibri" panose="020F0502020204030204" pitchFamily="34" charset="0"/>
              </a:rPr>
              <a:t>Paragraph 5.1 includes an “if fitted” requirement following related discussions/feedback on the draft UN Regulation on Driver Drowsiness and Attention Warning Systems.</a:t>
            </a:r>
          </a:p>
          <a:p>
            <a:pPr marL="285750" indent="-285750">
              <a:lnSpc>
                <a:spcPct val="130000"/>
              </a:lnSpc>
              <a:spcBef>
                <a:spcPts val="600"/>
              </a:spcBef>
              <a:buFont typeface="Arial" panose="020B0604020202020204" pitchFamily="34" charset="0"/>
              <a:buChar char="•"/>
            </a:pPr>
            <a:r>
              <a:rPr lang="en-AU" dirty="0">
                <a:latin typeface="Calibri" panose="020F0502020204030204" pitchFamily="34" charset="0"/>
                <a:cs typeface="Calibri" panose="020F0502020204030204" pitchFamily="34" charset="0"/>
              </a:rPr>
              <a:t>Paragraphs 5.6.1.2 and 5.6.1.3 suggest a reference to the 04 or later series of amendments of UN R46 in square brackets.</a:t>
            </a:r>
          </a:p>
          <a:p>
            <a:pPr marL="285750" indent="-285750">
              <a:lnSpc>
                <a:spcPct val="130000"/>
              </a:lnSpc>
              <a:spcBef>
                <a:spcPts val="600"/>
              </a:spcBef>
              <a:buFont typeface="Arial" panose="020B0604020202020204" pitchFamily="34" charset="0"/>
              <a:buChar char="•"/>
            </a:pPr>
            <a:r>
              <a:rPr lang="en-AU" dirty="0">
                <a:latin typeface="Calibri" panose="020F0502020204030204" pitchFamily="34" charset="0"/>
                <a:cs typeface="Calibri" panose="020F0502020204030204" pitchFamily="34" charset="0"/>
              </a:rPr>
              <a:t>Paragraph 5.4.4.1 adds a cross reference to clarify context in square brackets.</a:t>
            </a:r>
          </a:p>
          <a:p>
            <a:pPr marL="285750" indent="-285750">
              <a:lnSpc>
                <a:spcPct val="130000"/>
              </a:lnSpc>
              <a:spcBef>
                <a:spcPts val="600"/>
              </a:spcBef>
              <a:buFont typeface="Arial" panose="020B0604020202020204" pitchFamily="34" charset="0"/>
              <a:buChar char="•"/>
            </a:pPr>
            <a:r>
              <a:rPr lang="en-AU" dirty="0">
                <a:latin typeface="Calibri" panose="020F0502020204030204" pitchFamily="34" charset="0"/>
                <a:cs typeface="Calibri" panose="020F0502020204030204" pitchFamily="34" charset="0"/>
              </a:rPr>
              <a:t>An extra point has been suggested for the ADDW system functionality documentation package in square brackets under paragraph 1(j) of Annex 3.</a:t>
            </a:r>
          </a:p>
          <a:p>
            <a:pPr marL="285750" indent="-285750">
              <a:lnSpc>
                <a:spcPct val="130000"/>
              </a:lnSpc>
              <a:spcBef>
                <a:spcPts val="600"/>
              </a:spcBef>
              <a:buFont typeface="Arial" panose="020B0604020202020204" pitchFamily="34" charset="0"/>
              <a:buChar char="•"/>
            </a:pPr>
            <a:r>
              <a:rPr lang="en-AU" dirty="0">
                <a:latin typeface="Calibri" panose="020F0502020204030204" pitchFamily="34" charset="0"/>
                <a:cs typeface="Calibri" panose="020F0502020204030204" pitchFamily="34" charset="0"/>
              </a:rPr>
              <a:t>Paragraph 1.4 of Annex 3 adds a requirement for the documentation package to describe how the correct operational status of the system can be checked.</a:t>
            </a:r>
          </a:p>
          <a:p>
            <a:pPr marL="285750" indent="-285750">
              <a:lnSpc>
                <a:spcPct val="130000"/>
              </a:lnSpc>
              <a:spcBef>
                <a:spcPts val="1200"/>
              </a:spcBef>
              <a:buFont typeface="Arial" panose="020B0604020202020204" pitchFamily="34" charset="0"/>
              <a:buChar char="•"/>
            </a:pPr>
            <a:r>
              <a:rPr lang="en-AU" dirty="0">
                <a:latin typeface="Calibri" panose="020F0502020204030204" pitchFamily="34" charset="0"/>
                <a:cs typeface="Calibri" panose="020F0502020204030204" pitchFamily="34" charset="0"/>
              </a:rPr>
              <a:t>Paragraphs 9.1.1 and 9.1.2 of Annex 5 both include [and][or] in square brackets – the EU regulation has “and”, but we would like to check if these should be “or”</a:t>
            </a:r>
          </a:p>
          <a:p>
            <a:pPr marL="285750" indent="-285750">
              <a:lnSpc>
                <a:spcPct val="130000"/>
              </a:lnSpc>
              <a:spcBef>
                <a:spcPts val="1200"/>
              </a:spcBef>
              <a:buFont typeface="Arial" panose="020B0604020202020204" pitchFamily="34" charset="0"/>
              <a:buChar char="•"/>
            </a:pPr>
            <a:r>
              <a:rPr lang="en-AU" dirty="0">
                <a:latin typeface="Calibri" panose="020F0502020204030204" pitchFamily="34" charset="0"/>
                <a:cs typeface="Calibri" panose="020F0502020204030204" pitchFamily="34" charset="0"/>
              </a:rPr>
              <a:t>Paragraph 8.3.8, and Paragraph 10.2(b) of Annex 5 have been reworded, the intention of this being to improve readability/clarity.</a:t>
            </a:r>
            <a:endParaRPr lang="en-US" sz="2000" dirty="0">
              <a:solidFill>
                <a:schemeClr val="tx1">
                  <a:alpha val="7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21150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40" y="1489105"/>
            <a:ext cx="5920196" cy="100916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Grammatical edits</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2755347"/>
            <a:ext cx="9855381" cy="763790"/>
          </a:xfrm>
          <a:prstGeom prst="rect">
            <a:avLst/>
          </a:prstGeom>
          <a:noFill/>
        </p:spPr>
        <p:txBody>
          <a:bodyPr wrap="square" lIns="0" tIns="36000" rIns="216000" bIns="36000" rtlCol="0">
            <a:spAutoFit/>
          </a:bodyPr>
          <a:lstStyle/>
          <a:p>
            <a:pPr>
              <a:lnSpc>
                <a:spcPct val="130000"/>
              </a:lnSpc>
              <a:spcBef>
                <a:spcPts val="600"/>
              </a:spcBef>
            </a:pPr>
            <a:r>
              <a:rPr lang="en-AU" b="1" dirty="0">
                <a:latin typeface="Calibri" panose="020F0502020204030204" pitchFamily="34" charset="0"/>
                <a:cs typeface="Calibri" panose="020F0502020204030204" pitchFamily="34" charset="0"/>
              </a:rPr>
              <a:t>Some minor changes have been made throughout the draft UN Regulation to make some terms plural, add or remove commas/apostrophes, etc.</a:t>
            </a:r>
            <a:endParaRPr lang="en-US" sz="2000" dirty="0">
              <a:solidFill>
                <a:schemeClr val="tx1">
                  <a:alpha val="7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84452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9C7A4DAC-234B-40A8-BFE4-C0334C0A9ED8}"/>
              </a:ext>
            </a:extLst>
          </p:cNvPr>
          <p:cNvSpPr txBox="1">
            <a:spLocks/>
          </p:cNvSpPr>
          <p:nvPr/>
        </p:nvSpPr>
        <p:spPr>
          <a:xfrm>
            <a:off x="1019175" y="2918377"/>
            <a:ext cx="10153650" cy="872573"/>
          </a:xfrm>
          <a:prstGeom prst="rect">
            <a:avLst/>
          </a:prstGeom>
          <a:noFill/>
        </p:spPr>
        <p:txBody>
          <a:bodyPr lIns="0" tIns="0" rIns="0" bIns="0"/>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pPr marL="0" marR="0" lvl="0" indent="0" algn="ctr" defTabSz="914318" rtl="0" eaLnBrk="1" fontAlgn="auto" latinLnBrk="0" hangingPunct="1">
              <a:lnSpc>
                <a:spcPct val="80000"/>
              </a:lnSpc>
              <a:spcBef>
                <a:spcPct val="0"/>
              </a:spcBef>
              <a:spcAft>
                <a:spcPts val="0"/>
              </a:spcAft>
              <a:buClrTx/>
              <a:buSzTx/>
              <a:buFontTx/>
              <a:buNone/>
              <a:tabLst/>
              <a:defRPr/>
            </a:pPr>
            <a:r>
              <a:rPr kumimoji="0" lang="en-US" sz="8800" b="1" i="0" u="none" strike="noStrike" kern="1200" cap="none" spc="-100" normalizeH="0" baseline="0" noProof="0" dirty="0">
                <a:ln>
                  <a:noFill/>
                </a:ln>
                <a:solidFill>
                  <a:schemeClr val="bg2"/>
                </a:solidFill>
                <a:effectLst/>
                <a:uLnTx/>
                <a:uFillTx/>
                <a:latin typeface="Montserrat Bold"/>
                <a:ea typeface="Montserrat" charset="0"/>
                <a:cs typeface="Montserrat" charset="0"/>
              </a:rPr>
              <a:t>thank you</a:t>
            </a:r>
          </a:p>
        </p:txBody>
      </p:sp>
      <p:sp>
        <p:nvSpPr>
          <p:cNvPr id="11" name="TextBox 10">
            <a:extLst>
              <a:ext uri="{FF2B5EF4-FFF2-40B4-BE49-F238E27FC236}">
                <a16:creationId xmlns:a16="http://schemas.microsoft.com/office/drawing/2014/main" id="{A04B8995-8FF8-48B5-9DFC-765A5C9F693B}"/>
              </a:ext>
            </a:extLst>
          </p:cNvPr>
          <p:cNvSpPr txBox="1"/>
          <p:nvPr/>
        </p:nvSpPr>
        <p:spPr>
          <a:xfrm>
            <a:off x="4269070" y="5358635"/>
            <a:ext cx="3824638" cy="461665"/>
          </a:xfrm>
          <a:prstGeom prst="rect">
            <a:avLst/>
          </a:prstGeom>
          <a:noFill/>
        </p:spPr>
        <p:txBody>
          <a:bodyPr wrap="none" rtlCol="0">
            <a:spAutoFit/>
          </a:bodyPr>
          <a:lstStyle/>
          <a:p>
            <a:pPr algn="ctr"/>
            <a:r>
              <a:rPr lang="en-US" sz="1200" dirty="0">
                <a:solidFill>
                  <a:schemeClr val="accent5"/>
                </a:solidFill>
                <a:ea typeface="Montserrat SemiBold" charset="0"/>
                <a:cs typeface="Montserrat SemiBold" charset="0"/>
              </a:rPr>
              <a:t>Department of Infrastructure, Transport, </a:t>
            </a:r>
            <a:br>
              <a:rPr lang="en-US" sz="1200" dirty="0">
                <a:solidFill>
                  <a:schemeClr val="accent5"/>
                </a:solidFill>
                <a:ea typeface="Montserrat SemiBold" charset="0"/>
                <a:cs typeface="Montserrat SemiBold" charset="0"/>
              </a:rPr>
            </a:br>
            <a:r>
              <a:rPr lang="en-US" sz="1200" dirty="0">
                <a:solidFill>
                  <a:schemeClr val="accent5"/>
                </a:solidFill>
                <a:ea typeface="Montserrat SemiBold" charset="0"/>
                <a:cs typeface="Montserrat SemiBold" charset="0"/>
              </a:rPr>
              <a:t>Regional Development, Communications and the Arts</a:t>
            </a:r>
            <a:endParaRPr lang="en-US" sz="1200" i="0" dirty="0">
              <a:solidFill>
                <a:schemeClr val="accent5"/>
              </a:solidFill>
              <a:ea typeface="Montserrat SemiBold" charset="0"/>
              <a:cs typeface="Montserrat SemiBold" charset="0"/>
            </a:endParaRPr>
          </a:p>
        </p:txBody>
      </p:sp>
    </p:spTree>
    <p:extLst>
      <p:ext uri="{BB962C8B-B14F-4D97-AF65-F5344CB8AC3E}">
        <p14:creationId xmlns:p14="http://schemas.microsoft.com/office/powerpoint/2010/main" val="3609249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30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par>
                                <p:cTn id="13" presetID="6" presetClass="emph" presetSubtype="0" accel="50000" decel="50000" autoRev="1" fill="hold" grpId="1" nodeType="withEffect">
                                  <p:stCondLst>
                                    <p:cond delay="300"/>
                                  </p:stCondLst>
                                  <p:childTnLst>
                                    <p:animScale>
                                      <p:cBhvr>
                                        <p:cTn id="14" dur="50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324598" y="592817"/>
            <a:ext cx="5920196" cy="665620"/>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Structure of the draft</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442292" y="1258437"/>
            <a:ext cx="9855381" cy="5297339"/>
          </a:xfrm>
          <a:prstGeom prst="rect">
            <a:avLst/>
          </a:prstGeom>
          <a:noFill/>
        </p:spPr>
        <p:txBody>
          <a:bodyPr wrap="square" lIns="0" tIns="36000" rIns="216000" bIns="36000" rtlCol="0">
            <a:spAutoFit/>
          </a:bodyPr>
          <a:lstStyle/>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Part 1 (technical requirements for ADDW systems) of Annex 1 to the COMMISSION DELEGATED REGULATION (EU) 2023/2590 has been included in paragraph 2 (definitions) and paragraph 5 (technical requirements) of the draft UN Regulation.</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Part 2 (test procedures for spot-check testing) of Annex 1 to the COMMISSION DELEGATED REGULATION (EU) 2023/2590 has been included in Annex 5 of the draft UN Regulation.</a:t>
            </a:r>
          </a:p>
          <a:p>
            <a:pPr>
              <a:lnSpc>
                <a:spcPct val="130000"/>
              </a:lnSpc>
              <a:spcBef>
                <a:spcPts val="600"/>
              </a:spcBef>
            </a:pPr>
            <a:r>
              <a:rPr lang="en-AU" b="1" dirty="0">
                <a:latin typeface="Calibri" panose="020F0502020204030204" pitchFamily="34" charset="0"/>
                <a:cs typeface="Calibri" panose="020F0502020204030204" pitchFamily="34" charset="0"/>
              </a:rPr>
              <a:t>Part 3 (assessment of technical documentation) of Annex 1 to the COMMISSION DELEGATED REGULATION (EU) 2023/2590</a:t>
            </a:r>
          </a:p>
          <a:p>
            <a:pPr marL="742915" lvl="1" indent="-285750">
              <a:lnSpc>
                <a:spcPct val="130000"/>
              </a:lnSpc>
              <a:spcBef>
                <a:spcPts val="600"/>
              </a:spcBef>
              <a:buFont typeface="Arial" panose="020B0604020202020204" pitchFamily="34" charset="0"/>
              <a:buChar char="•"/>
            </a:pPr>
            <a:r>
              <a:rPr lang="en-AU" sz="1400" dirty="0"/>
              <a:t>Paragraph 2 (system functionality) has been included in Annex 3 of the draft UN Regulation.</a:t>
            </a:r>
          </a:p>
          <a:p>
            <a:pPr marL="742915" lvl="1" indent="-285750">
              <a:lnSpc>
                <a:spcPct val="130000"/>
              </a:lnSpc>
              <a:spcBef>
                <a:spcPts val="600"/>
              </a:spcBef>
              <a:buFont typeface="Arial" panose="020B0604020202020204" pitchFamily="34" charset="0"/>
              <a:buChar char="•"/>
            </a:pPr>
            <a:r>
              <a:rPr lang="en-AU" sz="1400" dirty="0"/>
              <a:t>Paragraph 3 (system validation/effectiveness) has been included in Annex 4 of the draft UN Regulation.</a:t>
            </a:r>
          </a:p>
          <a:p>
            <a:pPr marL="742915" lvl="1" indent="-285750">
              <a:lnSpc>
                <a:spcPct val="130000"/>
              </a:lnSpc>
              <a:spcBef>
                <a:spcPts val="600"/>
              </a:spcBef>
              <a:buFont typeface="Arial" panose="020B0604020202020204" pitchFamily="34" charset="0"/>
              <a:buChar char="•"/>
            </a:pPr>
            <a:r>
              <a:rPr lang="en-AU" sz="1400" dirty="0"/>
              <a:t>Paragraph 1 (documentation package) is partly covered through paragraph 3 (Application for Approval) and partly covered through Annex 3 of the draft UN Regulation.</a:t>
            </a:r>
          </a:p>
          <a:p>
            <a:pPr marL="742915" lvl="1" indent="-285750">
              <a:lnSpc>
                <a:spcPct val="130000"/>
              </a:lnSpc>
              <a:spcBef>
                <a:spcPts val="600"/>
              </a:spcBef>
              <a:buFont typeface="Arial" panose="020B0604020202020204" pitchFamily="34" charset="0"/>
              <a:buChar char="•"/>
            </a:pPr>
            <a:r>
              <a:rPr lang="en-AU" sz="1400" dirty="0"/>
              <a:t>Paragraph 3.5 (assessment by technical service) is instead covered through paragraph 4.1.2 (Approval) of the draft UN Regulation.</a:t>
            </a:r>
          </a:p>
          <a:p>
            <a:pPr>
              <a:lnSpc>
                <a:spcPct val="130000"/>
              </a:lnSpc>
              <a:spcBef>
                <a:spcPts val="600"/>
              </a:spcBef>
            </a:pPr>
            <a:r>
              <a:rPr lang="en-AU" b="1" dirty="0">
                <a:latin typeface="Calibri" panose="020F0502020204030204" pitchFamily="34" charset="0"/>
                <a:cs typeface="Calibri" panose="020F0502020204030204" pitchFamily="34" charset="0"/>
              </a:rPr>
              <a:t>Some paragraphs have been split into sub-paragraphs and/or given sub-paragraph numbers.</a:t>
            </a:r>
            <a:endParaRPr lang="en-AU" sz="1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28503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40" y="608671"/>
            <a:ext cx="5920196" cy="722184"/>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Definitions</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435592"/>
            <a:ext cx="9855381" cy="4259875"/>
          </a:xfrm>
          <a:prstGeom prst="rect">
            <a:avLst/>
          </a:prstGeom>
          <a:noFill/>
        </p:spPr>
        <p:txBody>
          <a:bodyPr wrap="square" lIns="0" tIns="36000" rIns="216000" bIns="36000" rtlCol="0">
            <a:spAutoFit/>
          </a:bodyPr>
          <a:lstStyle/>
          <a:p>
            <a:pPr>
              <a:lnSpc>
                <a:spcPct val="130000"/>
              </a:lnSpc>
              <a:spcBef>
                <a:spcPts val="600"/>
              </a:spcBef>
            </a:pPr>
            <a:r>
              <a:rPr lang="en-AU" b="1" dirty="0">
                <a:latin typeface="Calibri" panose="020F0502020204030204" pitchFamily="34" charset="0"/>
                <a:cs typeface="Calibri" panose="020F0502020204030204" pitchFamily="34" charset="0"/>
              </a:rPr>
              <a:t>The COMMISSION DELEGATED REGULATION (EU) 2023/2590 includes definitions for ‘vehicle type with regard to the ADDW system’, ‘non-nominal situation’ and ‘ocular reference point’. Further definitions have been proposed in the draft UN Regulation for:</a:t>
            </a:r>
          </a:p>
          <a:p>
            <a:pPr marL="742915" lvl="1" indent="-285750">
              <a:lnSpc>
                <a:spcPct val="130000"/>
              </a:lnSpc>
              <a:spcBef>
                <a:spcPts val="600"/>
              </a:spcBef>
              <a:buFont typeface="Arial" panose="020B0604020202020204" pitchFamily="34" charset="0"/>
              <a:buChar char="•"/>
            </a:pPr>
            <a:r>
              <a:rPr lang="en-AU" sz="1400" dirty="0"/>
              <a:t>Advanced Driver Distraction Warning (ADDW) System</a:t>
            </a:r>
          </a:p>
          <a:p>
            <a:pPr marL="742915" lvl="1" indent="-285750">
              <a:lnSpc>
                <a:spcPct val="130000"/>
              </a:lnSpc>
              <a:spcBef>
                <a:spcPts val="600"/>
              </a:spcBef>
              <a:buFont typeface="Arial" panose="020B0604020202020204" pitchFamily="34" charset="0"/>
              <a:buChar char="•"/>
            </a:pPr>
            <a:r>
              <a:rPr lang="en-AU" sz="1400" dirty="0"/>
              <a:t>Approval of a vehicle type</a:t>
            </a:r>
          </a:p>
          <a:p>
            <a:pPr marL="742915" lvl="1" indent="-285750">
              <a:lnSpc>
                <a:spcPct val="130000"/>
              </a:lnSpc>
              <a:spcBef>
                <a:spcPts val="600"/>
              </a:spcBef>
              <a:buFont typeface="Arial" panose="020B0604020202020204" pitchFamily="34" charset="0"/>
              <a:buChar char="•"/>
            </a:pPr>
            <a:r>
              <a:rPr lang="en-AU" sz="1400" dirty="0"/>
              <a:t>Biometric personal data (based on paragraph 2.3.1 of Part 1 of Annex 1 of 2023/2590)</a:t>
            </a:r>
          </a:p>
          <a:p>
            <a:pPr marL="742915" lvl="1" indent="-285750">
              <a:lnSpc>
                <a:spcPct val="130000"/>
              </a:lnSpc>
              <a:spcBef>
                <a:spcPts val="600"/>
              </a:spcBef>
              <a:buFont typeface="Arial" panose="020B0604020202020204" pitchFamily="34" charset="0"/>
              <a:buChar char="•"/>
            </a:pPr>
            <a:r>
              <a:rPr lang="en-AU" sz="1400" dirty="0"/>
              <a:t>Common space</a:t>
            </a:r>
          </a:p>
          <a:p>
            <a:pPr marL="742915" lvl="1" indent="-285750">
              <a:lnSpc>
                <a:spcPct val="130000"/>
              </a:lnSpc>
              <a:spcBef>
                <a:spcPts val="600"/>
              </a:spcBef>
              <a:buFont typeface="Arial" panose="020B0604020202020204" pitchFamily="34" charset="0"/>
              <a:buChar char="•"/>
            </a:pPr>
            <a:r>
              <a:rPr lang="en-AU" sz="1400" dirty="0"/>
              <a:t>Human-Machine Interface (HMI)</a:t>
            </a:r>
          </a:p>
          <a:p>
            <a:pPr marL="742915" lvl="1" indent="-285750">
              <a:lnSpc>
                <a:spcPct val="130000"/>
              </a:lnSpc>
              <a:spcBef>
                <a:spcPts val="600"/>
              </a:spcBef>
              <a:buFont typeface="Arial" panose="020B0604020202020204" pitchFamily="34" charset="0"/>
              <a:buChar char="•"/>
            </a:pPr>
            <a:r>
              <a:rPr lang="en-AU" sz="1400" dirty="0"/>
              <a:t>Trigger behaviour (based on the definition in paragraph 1 of Part 1 of Annex 1 of 2021/1341)</a:t>
            </a:r>
          </a:p>
          <a:p>
            <a:pPr marL="742915" lvl="1" indent="-285750">
              <a:lnSpc>
                <a:spcPct val="130000"/>
              </a:lnSpc>
              <a:spcBef>
                <a:spcPts val="600"/>
              </a:spcBef>
              <a:buFont typeface="Arial" panose="020B0604020202020204" pitchFamily="34" charset="0"/>
              <a:buChar char="•"/>
            </a:pPr>
            <a:r>
              <a:rPr lang="en-AU" sz="1400" dirty="0"/>
              <a:t>Vehicle master control switch (based on UN R151)</a:t>
            </a:r>
          </a:p>
          <a:p>
            <a:pPr marL="742915" lvl="1" indent="-285750">
              <a:lnSpc>
                <a:spcPct val="130000"/>
              </a:lnSpc>
              <a:spcBef>
                <a:spcPts val="600"/>
              </a:spcBef>
              <a:buFont typeface="Arial" panose="020B0604020202020204" pitchFamily="34" charset="0"/>
              <a:buChar char="•"/>
            </a:pPr>
            <a:r>
              <a:rPr lang="en-AU" sz="1400" dirty="0"/>
              <a:t>Vehicle type with regard to its ADDW system (changed from Vehicle type with regard to </a:t>
            </a:r>
            <a:r>
              <a:rPr lang="en-AU" sz="1400" b="1" dirty="0"/>
              <a:t>the </a:t>
            </a:r>
            <a:r>
              <a:rPr lang="en-AU" sz="1400" dirty="0"/>
              <a:t>ADDW system and expanded to cover similar level of detail as other UN Regulations)</a:t>
            </a:r>
          </a:p>
        </p:txBody>
      </p:sp>
    </p:spTree>
    <p:extLst>
      <p:ext uri="{BB962C8B-B14F-4D97-AF65-F5344CB8AC3E}">
        <p14:creationId xmlns:p14="http://schemas.microsoft.com/office/powerpoint/2010/main" val="902798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1251464"/>
            <a:ext cx="6416115" cy="722184"/>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Application for Approval</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89" y="2349989"/>
            <a:ext cx="8960706" cy="2191617"/>
          </a:xfrm>
          <a:prstGeom prst="rect">
            <a:avLst/>
          </a:prstGeom>
          <a:noFill/>
        </p:spPr>
        <p:txBody>
          <a:bodyPr wrap="square" lIns="0" tIns="36000" rIns="216000" bIns="36000" rtlCol="0">
            <a:spAutoFit/>
          </a:bodyPr>
          <a:lstStyle/>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The Application for Approval section of the draft UN Regulation requires the manufacturer to provide with the application for approval (through the cross-references in paragraph 3.2): </a:t>
            </a:r>
          </a:p>
          <a:p>
            <a:pPr marL="742915" lvl="1" indent="-285750">
              <a:lnSpc>
                <a:spcPct val="130000"/>
              </a:lnSpc>
              <a:spcBef>
                <a:spcPts val="600"/>
              </a:spcBef>
              <a:spcAft>
                <a:spcPts val="600"/>
              </a:spcAft>
              <a:buFont typeface="Arial" panose="020B0604020202020204" pitchFamily="34" charset="0"/>
              <a:buChar char="•"/>
            </a:pPr>
            <a:r>
              <a:rPr lang="en-AU" sz="1400" dirty="0"/>
              <a:t>a documentation package detailing how the ADDW system functions </a:t>
            </a:r>
            <a:br>
              <a:rPr lang="en-AU" sz="1400" dirty="0"/>
            </a:br>
            <a:r>
              <a:rPr lang="en-AU" sz="1400" dirty="0"/>
              <a:t>(in accordance with Annex 3); and </a:t>
            </a:r>
          </a:p>
          <a:p>
            <a:pPr marL="742915" lvl="1" indent="-285750">
              <a:lnSpc>
                <a:spcPct val="130000"/>
              </a:lnSpc>
              <a:spcBef>
                <a:spcPts val="600"/>
              </a:spcBef>
              <a:buFont typeface="Arial" panose="020B0604020202020204" pitchFamily="34" charset="0"/>
              <a:buChar char="•"/>
            </a:pPr>
            <a:r>
              <a:rPr lang="en-AU" sz="1400" dirty="0"/>
              <a:t>a documentation package validating the effectiveness of the ADDW system </a:t>
            </a:r>
            <a:br>
              <a:rPr lang="en-AU" sz="1400" dirty="0"/>
            </a:br>
            <a:r>
              <a:rPr lang="en-AU" sz="1400" dirty="0"/>
              <a:t>(in accordance with Annex 4).</a:t>
            </a:r>
          </a:p>
        </p:txBody>
      </p:sp>
    </p:spTree>
    <p:extLst>
      <p:ext uri="{BB962C8B-B14F-4D97-AF65-F5344CB8AC3E}">
        <p14:creationId xmlns:p14="http://schemas.microsoft.com/office/powerpoint/2010/main" val="18098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889320"/>
            <a:ext cx="6416115" cy="722184"/>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Approval</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906374"/>
            <a:ext cx="9015026" cy="2795115"/>
          </a:xfrm>
          <a:prstGeom prst="rect">
            <a:avLst/>
          </a:prstGeom>
          <a:noFill/>
        </p:spPr>
        <p:txBody>
          <a:bodyPr wrap="square" lIns="0" tIns="36000" rIns="216000" bIns="36000" rtlCol="0">
            <a:spAutoFit/>
          </a:bodyPr>
          <a:lstStyle/>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The Approval section of the draft UN Regulation requires the manufacturer to demonstrate conformity of the vehicle type to the technical requirements in paragraph 5, through the submission of documentation packages in accordance with Annex 3 and Annex 4 (refer to paragraph 4.1.1 of the draft UN Regulation).</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The Approval section of the draft UN Regulation also requires the Technical Service to verify the vehicle meets the technical requirements of paragraph 5, and passes the spot check testing set out in Annex 5 (refer to paragraph 4.1.2 of the draft UN Regulation).</a:t>
            </a:r>
          </a:p>
        </p:txBody>
      </p:sp>
    </p:spTree>
    <p:extLst>
      <p:ext uri="{BB962C8B-B14F-4D97-AF65-F5344CB8AC3E}">
        <p14:creationId xmlns:p14="http://schemas.microsoft.com/office/powerpoint/2010/main" val="451731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34512" y="681386"/>
            <a:ext cx="10409628" cy="136721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Concurrent operation of driver drowsiness and distraction warning systems</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034512" y="2131488"/>
            <a:ext cx="10228750" cy="3706455"/>
          </a:xfrm>
          <a:prstGeom prst="rect">
            <a:avLst/>
          </a:prstGeom>
          <a:noFill/>
        </p:spPr>
        <p:txBody>
          <a:bodyPr wrap="square" lIns="0" tIns="36000" rIns="216000" bIns="36000" rtlCol="0">
            <a:spAutoFit/>
          </a:bodyPr>
          <a:lstStyle/>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Article 6, paragraph 3, of the EU General Safety Regulation (GSR) includes the following:</a:t>
            </a:r>
          </a:p>
          <a:p>
            <a:pPr>
              <a:lnSpc>
                <a:spcPct val="130000"/>
              </a:lnSpc>
              <a:spcBef>
                <a:spcPts val="600"/>
              </a:spcBef>
              <a:spcAft>
                <a:spcPts val="600"/>
              </a:spcAft>
            </a:pPr>
            <a:r>
              <a:rPr lang="en-AU" sz="1400" dirty="0"/>
              <a:t>“Driver drowsiness and attention warning and advanced driver distraction warning systems … shall also be designed to avoid overlap and shall not prompt the driver separately and concurrently or in a confusing manner where one action triggers both systems”. </a:t>
            </a:r>
          </a:p>
          <a:p>
            <a:pPr>
              <a:lnSpc>
                <a:spcPct val="130000"/>
              </a:lnSpc>
              <a:spcBef>
                <a:spcPts val="600"/>
              </a:spcBef>
              <a:spcAft>
                <a:spcPts val="600"/>
              </a:spcAft>
            </a:pPr>
            <a:r>
              <a:rPr lang="en-AU" sz="1400" dirty="0"/>
              <a:t>Under article 3 (definitions) of the EU GSR, ‘advanced driver distraction warning’ means a system that helps the driver to continue to pay attention to the traffic situation and that warns the driver when he or she is distracted.</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Paragraph 5.2.3 of the draft UN Regulation, has been included to cover the above requirement within the broader EU GSR, as follows:</a:t>
            </a:r>
          </a:p>
          <a:p>
            <a:pPr>
              <a:lnSpc>
                <a:spcPct val="130000"/>
              </a:lnSpc>
              <a:spcBef>
                <a:spcPts val="600"/>
              </a:spcBef>
              <a:spcAft>
                <a:spcPts val="600"/>
              </a:spcAft>
            </a:pPr>
            <a:r>
              <a:rPr lang="en-AU" sz="1400" dirty="0"/>
              <a:t>“The ADDW system and any other system which warns the driver when they are drowsy, shall be designed to avoid overlap and not prompt the driver separately, concurrently, or in a confusing manner, where one action triggers both systems”. </a:t>
            </a:r>
          </a:p>
        </p:txBody>
      </p:sp>
    </p:spTree>
    <p:extLst>
      <p:ext uri="{BB962C8B-B14F-4D97-AF65-F5344CB8AC3E}">
        <p14:creationId xmlns:p14="http://schemas.microsoft.com/office/powerpoint/2010/main" val="165695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658895"/>
            <a:ext cx="10026832" cy="72619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Privacy and data protection</a:t>
            </a:r>
            <a:endParaRPr lang="en-US" sz="48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18B806AD-7DC2-4790-B3C8-00287493C37B}"/>
              </a:ext>
            </a:extLst>
          </p:cNvPr>
          <p:cNvSpPr txBox="1"/>
          <p:nvPr/>
        </p:nvSpPr>
        <p:spPr>
          <a:xfrm>
            <a:off x="1206336" y="1396396"/>
            <a:ext cx="10472633" cy="4780017"/>
          </a:xfrm>
          <a:prstGeom prst="rect">
            <a:avLst/>
          </a:prstGeom>
          <a:noFill/>
        </p:spPr>
        <p:txBody>
          <a:bodyPr wrap="square" lIns="0" tIns="36000" rIns="216000" bIns="36000" rtlCol="0">
            <a:spAutoFit/>
          </a:bodyPr>
          <a:lstStyle/>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Paragraph 5.3 (privacy and data protection) simply includes the same text (in square brackets) that was presented for the draft UN Regulation on Driver Drowsiness and Attention Warning Systems</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Paragraph 2.3.1 of Annex 1 to the COMMISSION DELEGATED REGULATION (EU) 2021/1341 (drowsiness) specifies the following:</a:t>
            </a:r>
          </a:p>
          <a:p>
            <a:pPr marL="742915" lvl="1" indent="-285750">
              <a:lnSpc>
                <a:spcPct val="130000"/>
              </a:lnSpc>
              <a:spcBef>
                <a:spcPts val="600"/>
              </a:spcBef>
              <a:spcAft>
                <a:spcPts val="600"/>
              </a:spcAft>
              <a:buFont typeface="Arial" panose="020B0604020202020204" pitchFamily="34" charset="0"/>
              <a:buChar char="•"/>
            </a:pPr>
            <a:r>
              <a:rPr lang="en-AU" sz="1400" dirty="0"/>
              <a:t>The DDAW system shall function in normal operation mode without the use of biometric information, including facial recognition, of any vehicle occupants.</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However, paragraph 2.3.1 of Annex 1 to the </a:t>
            </a:r>
            <a:r>
              <a:rPr lang="en-US" b="1" dirty="0">
                <a:latin typeface="Calibri" panose="020F0502020204030204" pitchFamily="34" charset="0"/>
                <a:cs typeface="Calibri" panose="020F0502020204030204" pitchFamily="34" charset="0"/>
              </a:rPr>
              <a:t>the </a:t>
            </a:r>
            <a:r>
              <a:rPr lang="en-AU" b="1" dirty="0">
                <a:latin typeface="Calibri" panose="020F0502020204030204" pitchFamily="34" charset="0"/>
                <a:cs typeface="Calibri" panose="020F0502020204030204" pitchFamily="34" charset="0"/>
              </a:rPr>
              <a:t>COMMISSION DELEGATED REGULATION (EU) 2023/2590 (distraction) specifies the following:</a:t>
            </a:r>
          </a:p>
          <a:p>
            <a:pPr marL="742915" lvl="1" indent="-285750">
              <a:lnSpc>
                <a:spcPct val="130000"/>
              </a:lnSpc>
              <a:spcBef>
                <a:spcPts val="600"/>
              </a:spcBef>
              <a:spcAft>
                <a:spcPts val="600"/>
              </a:spcAft>
              <a:buFont typeface="Arial" panose="020B0604020202020204" pitchFamily="34" charset="0"/>
              <a:buChar char="•"/>
            </a:pPr>
            <a:r>
              <a:rPr lang="en-AU" sz="1400" dirty="0"/>
              <a:t>The ADDW system shall function without relying on biometric personal data of any vehicle occupants. In this context, the biometric personal data is resulting from specific technical processing relating to the physical, physiological or behavioural characteristics of a natural person, which allow or confirm the unique identification of that natural person, such as facial images or dactyloscopic data. This requirement does not forbid the ADDW system to use data from the camera(s) equipped in the vehicle, it forbids the identification of the person by the ADDW system.</a:t>
            </a:r>
          </a:p>
        </p:txBody>
      </p:sp>
    </p:spTree>
    <p:extLst>
      <p:ext uri="{BB962C8B-B14F-4D97-AF65-F5344CB8AC3E}">
        <p14:creationId xmlns:p14="http://schemas.microsoft.com/office/powerpoint/2010/main" val="83110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667946"/>
            <a:ext cx="10026832" cy="72619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Privacy and data protection (continued)</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405444"/>
            <a:ext cx="10237244" cy="5043103"/>
          </a:xfrm>
          <a:prstGeom prst="rect">
            <a:avLst/>
          </a:prstGeom>
          <a:noFill/>
        </p:spPr>
        <p:txBody>
          <a:bodyPr wrap="square" lIns="0" tIns="36000" rIns="216000" bIns="36000" rtlCol="0">
            <a:spAutoFit/>
          </a:bodyPr>
          <a:lstStyle/>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Article 6, paragraph 3, of the EU General Safety Regulation (GSR) includes the following:</a:t>
            </a:r>
          </a:p>
          <a:p>
            <a:pPr>
              <a:lnSpc>
                <a:spcPct val="130000"/>
              </a:lnSpc>
              <a:spcBef>
                <a:spcPts val="600"/>
              </a:spcBef>
              <a:spcAft>
                <a:spcPts val="600"/>
              </a:spcAft>
            </a:pPr>
            <a:r>
              <a:rPr lang="en-AU" sz="1400" dirty="0"/>
              <a:t>“Furthermore, those data [the driver drowsiness and distraction data] shall not be accessible or made available to third parties at any time and shall be immediately deleted after processing”.</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To address the above point, paragraph 5.3.2 of the draft UN Regulation has been drafted to include the following:</a:t>
            </a:r>
          </a:p>
          <a:p>
            <a:pPr>
              <a:lnSpc>
                <a:spcPct val="130000"/>
              </a:lnSpc>
              <a:spcBef>
                <a:spcPts val="600"/>
              </a:spcBef>
              <a:spcAft>
                <a:spcPts val="600"/>
              </a:spcAft>
            </a:pPr>
            <a:r>
              <a:rPr lang="en-AU" sz="1400" dirty="0"/>
              <a:t>“</a:t>
            </a:r>
            <a:r>
              <a:rPr lang="en-US" sz="1400" dirty="0"/>
              <a:t>Those data shall not be accessible to third parties, and shall be immediately deleted (including for example, overwritten) after processing”.</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All of the above suggests an intention for biometric personal data (which could be used to identify a person) not to be used to identify a person. </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If the above technical requirements were handled at the regional or national level, some further guidance may be needed (e.g. as part of the introduction to the regulation) to avoid any unnecessary or unintended  conflicts in the interpretation or application of such requirements.</a:t>
            </a:r>
            <a:endParaRPr lang="en-AU" sz="1400" dirty="0"/>
          </a:p>
        </p:txBody>
      </p:sp>
    </p:spTree>
    <p:extLst>
      <p:ext uri="{BB962C8B-B14F-4D97-AF65-F5344CB8AC3E}">
        <p14:creationId xmlns:p14="http://schemas.microsoft.com/office/powerpoint/2010/main" val="313664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640783"/>
            <a:ext cx="10026832" cy="72619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Privacy and data protection (continued)</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541242"/>
            <a:ext cx="9855381" cy="4466342"/>
          </a:xfrm>
          <a:prstGeom prst="rect">
            <a:avLst/>
          </a:prstGeom>
          <a:noFill/>
        </p:spPr>
        <p:txBody>
          <a:bodyPr wrap="square" lIns="0" tIns="36000" rIns="216000" bIns="36000" rtlCol="0">
            <a:spAutoFit/>
          </a:bodyPr>
          <a:lstStyle/>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Paragraph 2.3.3 in Part 1 of Annex 1 to the COMMISSION DELEGATED REGULATION (EU) 2023/2590 requires that “any processing of personal data shall be carried out in accordance with Union data protection law”.</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Privacy, protection and processing of personal data is a matter that is covered by separate regional and national laws, so should not need to be covered at this overarching/broad level in the proposed new UN Regulation. Any such requirements would likely be very difficult for a Technical Service and Approval Authority to assess for mutual recognition purposes.</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Paragraph 1.2 has been included in the scope, similar to the new UN Regulations for Event Data Recorders, and the draft UN Regulation for Driver Drowsiness and Attention Warning Systems to make it clear that the proposed new UN Regulation is without prejudice to requirements of national or regional laws related to privacy, data protection and personal data processing.</a:t>
            </a:r>
          </a:p>
        </p:txBody>
      </p:sp>
    </p:spTree>
    <p:extLst>
      <p:ext uri="{BB962C8B-B14F-4D97-AF65-F5344CB8AC3E}">
        <p14:creationId xmlns:p14="http://schemas.microsoft.com/office/powerpoint/2010/main" val="1341382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Voodoo Powerpoint Template">
  <a:themeElements>
    <a:clrScheme name="Custom 4">
      <a:dk1>
        <a:srgbClr val="071E3E"/>
      </a:dk1>
      <a:lt1>
        <a:srgbClr val="F0F0F0"/>
      </a:lt1>
      <a:dk2>
        <a:srgbClr val="222222"/>
      </a:dk2>
      <a:lt2>
        <a:srgbClr val="FEFFFF"/>
      </a:lt2>
      <a:accent1>
        <a:srgbClr val="008089"/>
      </a:accent1>
      <a:accent2>
        <a:srgbClr val="4EB2B5"/>
      </a:accent2>
      <a:accent3>
        <a:srgbClr val="C0D28F"/>
      </a:accent3>
      <a:accent4>
        <a:srgbClr val="70C096"/>
      </a:accent4>
      <a:accent5>
        <a:srgbClr val="081E3F"/>
      </a:accent5>
      <a:accent6>
        <a:srgbClr val="79D2F3"/>
      </a:accent6>
      <a:hlink>
        <a:srgbClr val="008089"/>
      </a:hlink>
      <a:folHlink>
        <a:srgbClr val="BFBFBF"/>
      </a:folHlink>
    </a:clrScheme>
    <a:fontScheme name="Custom 4">
      <a:majorFont>
        <a:latin typeface="Montserrat 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effectLst>
          <a:outerShdw blurRad="38100" dist="12700" dir="5400000" algn="ctr" rotWithShape="0">
            <a:prstClr val="black">
              <a:alpha val="15000"/>
            </a:prstClr>
          </a:outerShdw>
        </a:effectLst>
      </a:spPr>
      <a:bodyPr wrap="square" lIns="0" tIns="0" rIns="0" bIns="0" rtlCol="0" anchor="t">
        <a:noAutofit/>
      </a:bodyPr>
      <a:lstStyle>
        <a:defPPr algn="ctr">
          <a:spcBef>
            <a:spcPts val="1000"/>
          </a:spcBef>
          <a:defRPr sz="14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36000" rIns="216000" bIns="36000" rtlCol="0">
        <a:spAutoFit/>
      </a:bodyPr>
      <a:lstStyle>
        <a:defPPr algn="r">
          <a:lnSpc>
            <a:spcPct val="130000"/>
          </a:lnSpc>
          <a:spcBef>
            <a:spcPts val="1000"/>
          </a:spcBef>
          <a:defRPr sz="1600" b="1" dirty="0"/>
        </a:defPPr>
      </a:lstStyle>
    </a:txDef>
  </a:objectDefaults>
  <a:extraClrSchemeLst/>
  <a:extLst>
    <a:ext uri="{05A4C25C-085E-4340-85A3-A5531E510DB2}">
      <thm15:themeFamily xmlns:thm15="http://schemas.microsoft.com/office/thememl/2012/main" name="RVS PowerPoint Presentation.potx" id="{891B86CD-4441-4DF2-806E-9B794CF9E0A4}" vid="{2DE392A3-404D-4DDF-BD71-EAFD367A054A}"/>
    </a:ext>
  </a:extLst>
</a:theme>
</file>

<file path=ppt/theme/theme2.xml><?xml version="1.0" encoding="utf-8"?>
<a:theme xmlns:a="http://schemas.openxmlformats.org/drawingml/2006/main" name="Voodoo2 Powerpoint Template">
  <a:themeElements>
    <a:clrScheme name="Voodoo Color">
      <a:dk1>
        <a:srgbClr val="222222"/>
      </a:dk1>
      <a:lt1>
        <a:srgbClr val="F0F0F0"/>
      </a:lt1>
      <a:dk2>
        <a:srgbClr val="222222"/>
      </a:dk2>
      <a:lt2>
        <a:srgbClr val="FEFF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36000" rIns="144000" bIns="36000" rtlCol="0">
        <a:spAutoFit/>
      </a:bodyPr>
      <a:lstStyle>
        <a:defPPr>
          <a:lnSpc>
            <a:spcPct val="120000"/>
          </a:lnSpc>
          <a:spcBef>
            <a:spcPts val="1000"/>
          </a:spcBef>
          <a:defRPr sz="1400" b="1" dirty="0" smtClean="0"/>
        </a:defPPr>
      </a:lstStyle>
    </a:txDef>
  </a:objectDefaults>
  <a:extraClrSchemeLst/>
  <a:extLst>
    <a:ext uri="{05A4C25C-085E-4340-85A3-A5531E510DB2}">
      <thm15:themeFamily xmlns:thm15="http://schemas.microsoft.com/office/thememl/2012/main" name="RVS PowerPoint Presentation.potx" id="{891B86CD-4441-4DF2-806E-9B794CF9E0A4}" vid="{6A50C16F-8A3E-43CE-8B79-77D5BE5FDAE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RVS PowerPoint Presentation</Template>
  <TotalTime>2507</TotalTime>
  <Words>1612</Words>
  <Application>Microsoft Office PowerPoint</Application>
  <PresentationFormat>Widescreen</PresentationFormat>
  <Paragraphs>66</Paragraphs>
  <Slides>13</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13</vt:i4>
      </vt:variant>
    </vt:vector>
  </HeadingPairs>
  <TitlesOfParts>
    <vt:vector size="22" baseType="lpstr">
      <vt:lpstr>Arial</vt:lpstr>
      <vt:lpstr>Calibri</vt:lpstr>
      <vt:lpstr>Montserrat</vt:lpstr>
      <vt:lpstr>Montserrat Bold</vt:lpstr>
      <vt:lpstr>Montserrat SemiBold</vt:lpstr>
      <vt:lpstr>Open Sans</vt:lpstr>
      <vt:lpstr>Open Sans SemiBold</vt:lpstr>
      <vt:lpstr>Voodoo Powerpoint Template</vt:lpstr>
      <vt:lpstr>Voodoo2 Powerpoint Template</vt:lpstr>
      <vt:lpstr>Draft UN Regulation for Advanced Driver Distraction Warning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Department of Infrastructure &amp; Regional Development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Changes to the Driver Drowsiness and Attention (DDAW) Warning Systems Regulation</dc:title>
  <dc:subject/>
  <dc:creator>ZHANG, Mark</dc:creator>
  <cp:keywords/>
  <dc:description/>
  <cp:lastModifiedBy>Belcher, Thomas</cp:lastModifiedBy>
  <cp:revision>38</cp:revision>
  <cp:lastPrinted>2024-11-19T04:29:36Z</cp:lastPrinted>
  <dcterms:created xsi:type="dcterms:W3CDTF">2024-11-17T21:25:46Z</dcterms:created>
  <dcterms:modified xsi:type="dcterms:W3CDTF">2024-12-10T03:54:08Z</dcterms:modified>
  <cp:category/>
</cp:coreProperties>
</file>