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3260-FA4C-2A39-DEAE-AC2477681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D3D15-DE07-E688-61E7-6F7A2FCB0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9A269-B6C0-4671-E9BD-0AD2E46F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8CD44-0476-74DA-5F20-66020DF1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49202-85BF-686B-3C62-E450A56CA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08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6088-379A-93EA-1262-953F7896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CA99A9-216C-CA45-23ED-734D93ECA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EF571-F995-87F4-24D9-8C853A70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AD0DE-2DFF-E454-36A4-D9C8DD01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D5921-5939-48D9-87A8-CFC3F93B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39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2A2D14-FCF9-9820-BF94-F9F93B57EA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A36F6-CB55-33EC-1867-F456CFE51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58490-9A41-B0FA-E95A-F1545844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60D15-321F-9667-159F-A1338084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8C996-C1C3-0DD1-10EA-403992209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2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E6B5-A7C2-29FE-2EBC-1E863D8A1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FCEB-B1ED-3945-8A51-2A95EC5FE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B3A1-10BB-831D-289C-A08AB1E57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5421D-4AB3-7373-502A-01FAC237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023A8-1F9A-A432-36F3-7C42F05B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3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BAEFE-9361-4A61-1759-161060144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85780-966F-7A0F-E3B2-C97E907AE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65ADC-64B4-E56D-DB36-79139EFB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E1F30-AA82-ED4F-27AB-7B2BED5B0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DB99E-7F22-AA69-8934-0B43DC228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29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EF12-7E4D-4D9E-F641-66AB13807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9E22-6929-B501-61F8-464A888B5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8883E-A295-B4E2-17DE-0B59037DE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0CF955-5E5C-8200-2AB1-3794B207F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F311F-70C4-274A-FA9B-D53194BE0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CB040-2D00-9472-0CF3-BFD83618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08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5497-9EF9-0437-773F-CADFE06B3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2EF30-A195-5C52-13BB-82BB6E05C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9E7451-33A1-3043-463A-4683BA01C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89BB7-94ED-C611-E3C7-6E6F21E42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BEA28-4A8A-A06E-BB1A-C333DD2E5A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945206-50F9-C99E-427F-8AE829A9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63992-FBAE-D64B-E0DA-7205FB639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CCFB8-4605-7E44-2A59-918509C0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12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8F2EC-95E0-6F74-92CA-172599E0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E6CB6-3454-A824-5288-FD1B06A8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F56344-FAD0-06CE-E62F-CCFA4E23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E5038-EC15-E45D-547E-4EC98BB8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8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2A60FC-6D77-3D9B-4392-FA39EA3D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60A25D-E289-DB73-7B5C-FDF9A4332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E038A-0F70-04C5-65D5-7EF60EE7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8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21541-D3A3-8AA8-84CF-6565FC817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68D7E-6654-9DCD-3C95-96A39F3B3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8C9EDE-A177-0004-2982-C2E9A5FD1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FF622-2F6B-6CBB-D569-472BB57B8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08C36-759F-6651-512D-49DE34129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5C462-1214-7E90-6A58-DC69A252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9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3E7C-AADE-1E3C-7511-D20277BB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81EF21-508A-632E-1012-DFB53827F2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21837-BD17-5018-4ED8-5C93D61C7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69D13-4B73-980D-8B16-F8A295651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E9FF3-9C76-2537-1C6C-16353A82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C1C45-9205-4CB1-8596-C492B288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08E3E9-7FE9-1F95-3D4C-9D6778AD4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4BCF5-081C-2131-2C34-EDD806594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DF409-8EEB-8811-DD69-796812716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AE7F60-94DE-40A1-A3AE-93C7EC23DD0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F225D-7471-0D05-6A32-D1094715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D336A-3F09-19CA-C889-6E2BD43D4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97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281A4B-2E56-3BAB-892E-45A2B56A1FF6}"/>
              </a:ext>
            </a:extLst>
          </p:cNvPr>
          <p:cNvSpPr txBox="1"/>
          <p:nvPr/>
        </p:nvSpPr>
        <p:spPr>
          <a:xfrm>
            <a:off x="3740588" y="1358020"/>
            <a:ext cx="4418092" cy="86177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TF TA</a:t>
            </a:r>
          </a:p>
          <a:p>
            <a:pPr algn="ctr"/>
            <a:r>
              <a:rPr lang="en-US" sz="1400" b="1" dirty="0"/>
              <a:t>Co-chairs:</a:t>
            </a:r>
            <a:r>
              <a:rPr lang="en-US" sz="1400" dirty="0"/>
              <a:t> Theo </a:t>
            </a:r>
            <a:r>
              <a:rPr lang="en-US" sz="1400" dirty="0" err="1"/>
              <a:t>Grigoratos</a:t>
            </a:r>
            <a:r>
              <a:rPr lang="en-US" sz="1400" dirty="0"/>
              <a:t> (JRC), David Miles (UK)</a:t>
            </a:r>
          </a:p>
          <a:p>
            <a:pPr algn="ctr"/>
            <a:r>
              <a:rPr lang="en-US" sz="1400" b="1" dirty="0"/>
              <a:t>Secretary:</a:t>
            </a:r>
            <a:r>
              <a:rPr lang="en-US" sz="1400" dirty="0"/>
              <a:t> ETRTO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2A879F-E544-4B03-ACA0-BB72A5180DC7}"/>
              </a:ext>
            </a:extLst>
          </p:cNvPr>
          <p:cNvSpPr txBox="1"/>
          <p:nvPr/>
        </p:nvSpPr>
        <p:spPr>
          <a:xfrm>
            <a:off x="615631" y="3017813"/>
            <a:ext cx="2598347" cy="23698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TAPP</a:t>
            </a:r>
          </a:p>
          <a:p>
            <a:pPr algn="ctr"/>
            <a:r>
              <a:rPr lang="en-US" dirty="0"/>
              <a:t>(post processing)</a:t>
            </a:r>
          </a:p>
          <a:p>
            <a:endParaRPr lang="en-US" sz="1400" dirty="0"/>
          </a:p>
          <a:p>
            <a:r>
              <a:rPr lang="en-US" sz="1400" b="1" dirty="0"/>
              <a:t>Responsible for</a:t>
            </a:r>
            <a:r>
              <a:rPr lang="en-US" sz="1400" dirty="0"/>
              <a:t>: </a:t>
            </a:r>
            <a:r>
              <a:rPr lang="en-US" sz="1400" dirty="0" err="1"/>
              <a:t>analysing</a:t>
            </a:r>
            <a:r>
              <a:rPr lang="en-US" sz="1400" dirty="0"/>
              <a:t>, </a:t>
            </a:r>
            <a:r>
              <a:rPr lang="en-US" sz="1400" dirty="0" err="1"/>
              <a:t>summarising</a:t>
            </a:r>
            <a:r>
              <a:rPr lang="en-US" sz="1400" dirty="0"/>
              <a:t> and disseminating results from the market assessment to TF TA</a:t>
            </a:r>
          </a:p>
          <a:p>
            <a:endParaRPr lang="en-US" sz="1400" dirty="0"/>
          </a:p>
          <a:p>
            <a:r>
              <a:rPr lang="en-US" sz="1400" b="1" dirty="0"/>
              <a:t>Sub-group leader</a:t>
            </a:r>
            <a:r>
              <a:rPr lang="en-US" sz="1400" dirty="0"/>
              <a:t>: Josep </a:t>
            </a:r>
            <a:r>
              <a:rPr lang="en-US" sz="1400" dirty="0" err="1"/>
              <a:t>Guinjoan</a:t>
            </a:r>
            <a:r>
              <a:rPr lang="en-US" sz="1400" dirty="0"/>
              <a:t> (ETRTO)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AE257E-72AF-EC06-B6F1-C926F087014A}"/>
              </a:ext>
            </a:extLst>
          </p:cNvPr>
          <p:cNvSpPr txBox="1"/>
          <p:nvPr/>
        </p:nvSpPr>
        <p:spPr>
          <a:xfrm>
            <a:off x="3508217" y="3017813"/>
            <a:ext cx="2587783" cy="23698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TADG</a:t>
            </a:r>
          </a:p>
          <a:p>
            <a:pPr algn="ctr"/>
            <a:r>
              <a:rPr lang="en-US" dirty="0"/>
              <a:t>(drafting group)</a:t>
            </a:r>
          </a:p>
          <a:p>
            <a:endParaRPr lang="en-US" sz="1400" dirty="0"/>
          </a:p>
          <a:p>
            <a:r>
              <a:rPr lang="en-US" sz="1400" b="1" dirty="0"/>
              <a:t>Responsible for</a:t>
            </a:r>
            <a:r>
              <a:rPr lang="en-US" sz="1400" dirty="0"/>
              <a:t>: drafting of informal and working documents based on the position of TF TA</a:t>
            </a:r>
          </a:p>
          <a:p>
            <a:endParaRPr lang="en-US" sz="1400" dirty="0"/>
          </a:p>
          <a:p>
            <a:r>
              <a:rPr lang="en-US" sz="1400" b="1" dirty="0"/>
              <a:t>Sub-group leader</a:t>
            </a:r>
            <a:r>
              <a:rPr lang="en-US" sz="1400" dirty="0"/>
              <a:t>: ??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42F229-F0E4-D4B4-5BDE-0CCED9EE38AA}"/>
              </a:ext>
            </a:extLst>
          </p:cNvPr>
          <p:cNvSpPr txBox="1"/>
          <p:nvPr/>
        </p:nvSpPr>
        <p:spPr>
          <a:xfrm>
            <a:off x="6364584" y="3017813"/>
            <a:ext cx="2512337" cy="23698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SG C2</a:t>
            </a:r>
          </a:p>
          <a:p>
            <a:pPr algn="ctr"/>
            <a:r>
              <a:rPr lang="en-US" dirty="0"/>
              <a:t>(sub-group on C2 </a:t>
            </a:r>
            <a:r>
              <a:rPr lang="en-US" dirty="0" err="1"/>
              <a:t>tyres</a:t>
            </a:r>
            <a:r>
              <a:rPr lang="en-US" dirty="0"/>
              <a:t>)</a:t>
            </a:r>
          </a:p>
          <a:p>
            <a:endParaRPr lang="en-GB" sz="1400" dirty="0"/>
          </a:p>
          <a:p>
            <a:r>
              <a:rPr lang="en-GB" sz="1400" b="1" dirty="0"/>
              <a:t>Responsible for</a:t>
            </a:r>
            <a:r>
              <a:rPr lang="en-GB" sz="1400" dirty="0"/>
              <a:t>: development of proposals on C2 test method for TF TA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US" sz="1400" b="1" dirty="0"/>
              <a:t>Sub-group leader</a:t>
            </a:r>
            <a:r>
              <a:rPr lang="en-US" sz="1400" dirty="0"/>
              <a:t>: ??</a:t>
            </a:r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6A85B4-2DA8-4916-2B84-0CED5C70060F}"/>
              </a:ext>
            </a:extLst>
          </p:cNvPr>
          <p:cNvSpPr txBox="1"/>
          <p:nvPr/>
        </p:nvSpPr>
        <p:spPr>
          <a:xfrm>
            <a:off x="9145505" y="3017813"/>
            <a:ext cx="2512337" cy="23698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SG C3</a:t>
            </a:r>
          </a:p>
          <a:p>
            <a:pPr algn="ctr"/>
            <a:r>
              <a:rPr lang="en-US" dirty="0"/>
              <a:t>(sub-group on C3 </a:t>
            </a:r>
            <a:r>
              <a:rPr lang="en-US" dirty="0" err="1"/>
              <a:t>tyres</a:t>
            </a:r>
            <a:r>
              <a:rPr lang="en-US" dirty="0"/>
              <a:t>)</a:t>
            </a:r>
          </a:p>
          <a:p>
            <a:endParaRPr lang="en-GB" sz="1400" dirty="0"/>
          </a:p>
          <a:p>
            <a:r>
              <a:rPr lang="en-GB" sz="1400" b="1" dirty="0"/>
              <a:t>Responsible for</a:t>
            </a:r>
            <a:r>
              <a:rPr lang="en-GB" sz="1400" dirty="0"/>
              <a:t>: development of proposals on C3 test method for TF TA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US" sz="1400" b="1" dirty="0"/>
              <a:t>Sub-group leader</a:t>
            </a:r>
            <a:r>
              <a:rPr lang="en-US" sz="1400" dirty="0"/>
              <a:t>: ??</a:t>
            </a:r>
            <a:endParaRPr lang="en-GB" sz="1400" dirty="0"/>
          </a:p>
          <a:p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3920E4-AC1E-DAC3-0846-B1A311C7829B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5949634" y="2219794"/>
            <a:ext cx="0" cy="61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26A612-5812-807C-8F8B-BB7604924789}"/>
              </a:ext>
            </a:extLst>
          </p:cNvPr>
          <p:cNvCxnSpPr/>
          <p:nvPr/>
        </p:nvCxnSpPr>
        <p:spPr>
          <a:xfrm>
            <a:off x="1923857" y="2829385"/>
            <a:ext cx="0" cy="188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27E397-E539-1B52-833B-A97479E6C350}"/>
              </a:ext>
            </a:extLst>
          </p:cNvPr>
          <p:cNvCxnSpPr/>
          <p:nvPr/>
        </p:nvCxnSpPr>
        <p:spPr>
          <a:xfrm>
            <a:off x="4900939" y="2829385"/>
            <a:ext cx="0" cy="188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C63175C-97C8-2C1F-A02A-E0ABF4A8D137}"/>
              </a:ext>
            </a:extLst>
          </p:cNvPr>
          <p:cNvCxnSpPr/>
          <p:nvPr/>
        </p:nvCxnSpPr>
        <p:spPr>
          <a:xfrm>
            <a:off x="7623766" y="2827206"/>
            <a:ext cx="0" cy="188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768329-6668-277A-F955-5F150F9A0B69}"/>
              </a:ext>
            </a:extLst>
          </p:cNvPr>
          <p:cNvCxnSpPr/>
          <p:nvPr/>
        </p:nvCxnSpPr>
        <p:spPr>
          <a:xfrm>
            <a:off x="10404687" y="2827206"/>
            <a:ext cx="0" cy="188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4FD5B2-2103-3D9F-5412-584401A8E493}"/>
              </a:ext>
            </a:extLst>
          </p:cNvPr>
          <p:cNvCxnSpPr>
            <a:cxnSpLocks/>
          </p:cNvCxnSpPr>
          <p:nvPr/>
        </p:nvCxnSpPr>
        <p:spPr>
          <a:xfrm flipH="1">
            <a:off x="1910286" y="2823171"/>
            <a:ext cx="8496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D345959-9032-88AB-A652-87FDAE109C38}"/>
              </a:ext>
            </a:extLst>
          </p:cNvPr>
          <p:cNvSpPr txBox="1"/>
          <p:nvPr/>
        </p:nvSpPr>
        <p:spPr>
          <a:xfrm>
            <a:off x="199176" y="226337"/>
            <a:ext cx="8383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Proposed </a:t>
            </a:r>
            <a:r>
              <a:rPr lang="en-US" b="1" dirty="0" err="1"/>
              <a:t>organisation</a:t>
            </a:r>
            <a:r>
              <a:rPr lang="en-US" b="1" dirty="0"/>
              <a:t> of TF TA for delivering 2025 work plan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31906F-C6F8-079C-E37C-7233E2DDC7C0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28</a:t>
            </a:r>
            <a:r>
              <a:rPr lang="en-US" sz="1400" baseline="30000" dirty="0"/>
              <a:t>th</a:t>
            </a:r>
            <a:r>
              <a:rPr lang="en-US" sz="1400" dirty="0"/>
              <a:t> session</a:t>
            </a:r>
          </a:p>
          <a:p>
            <a:r>
              <a:rPr lang="en-US" sz="1400" dirty="0"/>
              <a:t>17</a:t>
            </a:r>
            <a:r>
              <a:rPr lang="en-US" sz="1400" baseline="30000" dirty="0"/>
              <a:t>th</a:t>
            </a:r>
            <a:r>
              <a:rPr lang="en-US" sz="1400" dirty="0"/>
              <a:t> December 2024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67651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0D345959-9032-88AB-A652-87FDAE109C38}"/>
              </a:ext>
            </a:extLst>
          </p:cNvPr>
          <p:cNvSpPr txBox="1"/>
          <p:nvPr/>
        </p:nvSpPr>
        <p:spPr>
          <a:xfrm>
            <a:off x="199176" y="226337"/>
            <a:ext cx="8383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Proposed </a:t>
            </a:r>
            <a:r>
              <a:rPr lang="en-US" b="1" dirty="0" err="1"/>
              <a:t>organisation</a:t>
            </a:r>
            <a:r>
              <a:rPr lang="en-US" b="1" dirty="0"/>
              <a:t> of TF TA for delivering 2025 work plan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B14DD0-7247-98CE-5A97-FCA50F868AAD}"/>
              </a:ext>
            </a:extLst>
          </p:cNvPr>
          <p:cNvSpPr txBox="1"/>
          <p:nvPr/>
        </p:nvSpPr>
        <p:spPr>
          <a:xfrm>
            <a:off x="786143" y="1692998"/>
            <a:ext cx="106197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Questions for TF 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Who wants to participate in the TADG sub-group?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Who will lead the TADG sub-group?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Should we establish a C2 sub-group at this stage?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so, who should lead the C2 sub-group?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Should we establish a C3 sub-group at this stage?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so, who should lead the C3 sub-group?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84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lcf76f155ced4ddcb4097134ff3c332f xmlns="77e6f50a-bf2d-471a-9b58-a8885246c773">
      <Terms xmlns="http://schemas.microsoft.com/office/infopath/2007/PartnerControls"/>
    </lcf76f155ced4ddcb4097134ff3c332f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2F752205-27FF-4756-9AEA-E36F59D46EA2}"/>
</file>

<file path=customXml/itemProps2.xml><?xml version="1.0" encoding="utf-8"?>
<ds:datastoreItem xmlns:ds="http://schemas.openxmlformats.org/officeDocument/2006/customXml" ds:itemID="{3CC7140D-1973-4EA5-83C6-A8EC026AD5C5}"/>
</file>

<file path=customXml/itemProps3.xml><?xml version="1.0" encoding="utf-8"?>
<ds:datastoreItem xmlns:ds="http://schemas.openxmlformats.org/officeDocument/2006/customXml" ds:itemID="{4DCA3952-9AFF-431E-A491-A2B5244EDDA0}"/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209</Words>
  <Application>Microsoft Office PowerPoint</Application>
  <PresentationFormat>Widescreen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Miles</dc:creator>
  <cp:lastModifiedBy>David Miles</cp:lastModifiedBy>
  <cp:revision>1</cp:revision>
  <dcterms:created xsi:type="dcterms:W3CDTF">2024-12-12T15:48:15Z</dcterms:created>
  <dcterms:modified xsi:type="dcterms:W3CDTF">2024-12-12T17:00:34Z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0x01010055BE4F50F8ABE24F8646D8BF3DA14D7A</vt:lpwstr>
  </property>
</Properties>
</file>