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82" r:id="rId3"/>
    <p:sldId id="283" r:id="rId4"/>
    <p:sldId id="28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86712" autoAdjust="0"/>
  </p:normalViewPr>
  <p:slideViewPr>
    <p:cSldViewPr snapToGrid="0">
      <p:cViewPr varScale="1">
        <p:scale>
          <a:sx n="107" d="100"/>
          <a:sy n="107" d="100"/>
        </p:scale>
        <p:origin x="13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De Mahieu" userId="86ffda28-54bf-46cb-8307-ac4eaeeea850" providerId="ADAL" clId="{F0297BEC-A95B-439C-83F1-95104249741A}"/>
    <pc:docChg chg="custSel addSld delSld modSld">
      <pc:chgData name="Nicolas De Mahieu" userId="86ffda28-54bf-46cb-8307-ac4eaeeea850" providerId="ADAL" clId="{F0297BEC-A95B-439C-83F1-95104249741A}" dt="2024-12-11T16:39:07.893" v="970" actId="20577"/>
      <pc:docMkLst>
        <pc:docMk/>
      </pc:docMkLst>
      <pc:sldChg chg="del">
        <pc:chgData name="Nicolas De Mahieu" userId="86ffda28-54bf-46cb-8307-ac4eaeeea850" providerId="ADAL" clId="{F0297BEC-A95B-439C-83F1-95104249741A}" dt="2024-12-11T16:20:10.125" v="22" actId="47"/>
        <pc:sldMkLst>
          <pc:docMk/>
          <pc:sldMk cId="4150150383" sldId="258"/>
        </pc:sldMkLst>
      </pc:sldChg>
      <pc:sldChg chg="del">
        <pc:chgData name="Nicolas De Mahieu" userId="86ffda28-54bf-46cb-8307-ac4eaeeea850" providerId="ADAL" clId="{F0297BEC-A95B-439C-83F1-95104249741A}" dt="2024-12-11T16:20:10.125" v="22" actId="47"/>
        <pc:sldMkLst>
          <pc:docMk/>
          <pc:sldMk cId="684697447" sldId="260"/>
        </pc:sldMkLst>
      </pc:sldChg>
      <pc:sldChg chg="del">
        <pc:chgData name="Nicolas De Mahieu" userId="86ffda28-54bf-46cb-8307-ac4eaeeea850" providerId="ADAL" clId="{F0297BEC-A95B-439C-83F1-95104249741A}" dt="2024-12-11T16:20:10.125" v="22" actId="47"/>
        <pc:sldMkLst>
          <pc:docMk/>
          <pc:sldMk cId="3309177583" sldId="261"/>
        </pc:sldMkLst>
      </pc:sldChg>
      <pc:sldChg chg="del">
        <pc:chgData name="Nicolas De Mahieu" userId="86ffda28-54bf-46cb-8307-ac4eaeeea850" providerId="ADAL" clId="{F0297BEC-A95B-439C-83F1-95104249741A}" dt="2024-12-11T16:20:10.125" v="22" actId="47"/>
        <pc:sldMkLst>
          <pc:docMk/>
          <pc:sldMk cId="2164726877" sldId="263"/>
        </pc:sldMkLst>
      </pc:sldChg>
      <pc:sldChg chg="del">
        <pc:chgData name="Nicolas De Mahieu" userId="86ffda28-54bf-46cb-8307-ac4eaeeea850" providerId="ADAL" clId="{F0297BEC-A95B-439C-83F1-95104249741A}" dt="2024-12-11T16:20:10.125" v="22" actId="47"/>
        <pc:sldMkLst>
          <pc:docMk/>
          <pc:sldMk cId="3031672525" sldId="264"/>
        </pc:sldMkLst>
      </pc:sldChg>
      <pc:sldChg chg="del">
        <pc:chgData name="Nicolas De Mahieu" userId="86ffda28-54bf-46cb-8307-ac4eaeeea850" providerId="ADAL" clId="{F0297BEC-A95B-439C-83F1-95104249741A}" dt="2024-12-11T16:20:10.125" v="22" actId="47"/>
        <pc:sldMkLst>
          <pc:docMk/>
          <pc:sldMk cId="1291733835" sldId="265"/>
        </pc:sldMkLst>
      </pc:sldChg>
      <pc:sldChg chg="del">
        <pc:chgData name="Nicolas De Mahieu" userId="86ffda28-54bf-46cb-8307-ac4eaeeea850" providerId="ADAL" clId="{F0297BEC-A95B-439C-83F1-95104249741A}" dt="2024-12-11T16:20:10.125" v="22" actId="47"/>
        <pc:sldMkLst>
          <pc:docMk/>
          <pc:sldMk cId="1262931691" sldId="269"/>
        </pc:sldMkLst>
      </pc:sldChg>
      <pc:sldChg chg="del">
        <pc:chgData name="Nicolas De Mahieu" userId="86ffda28-54bf-46cb-8307-ac4eaeeea850" providerId="ADAL" clId="{F0297BEC-A95B-439C-83F1-95104249741A}" dt="2024-12-11T16:20:10.125" v="22" actId="47"/>
        <pc:sldMkLst>
          <pc:docMk/>
          <pc:sldMk cId="2883202093" sldId="279"/>
        </pc:sldMkLst>
      </pc:sldChg>
      <pc:sldChg chg="del">
        <pc:chgData name="Nicolas De Mahieu" userId="86ffda28-54bf-46cb-8307-ac4eaeeea850" providerId="ADAL" clId="{F0297BEC-A95B-439C-83F1-95104249741A}" dt="2024-12-11T16:20:10.125" v="22" actId="47"/>
        <pc:sldMkLst>
          <pc:docMk/>
          <pc:sldMk cId="592271062" sldId="280"/>
        </pc:sldMkLst>
      </pc:sldChg>
      <pc:sldChg chg="modSp mod">
        <pc:chgData name="Nicolas De Mahieu" userId="86ffda28-54bf-46cb-8307-ac4eaeeea850" providerId="ADAL" clId="{F0297BEC-A95B-439C-83F1-95104249741A}" dt="2024-12-11T16:19:56.116" v="21" actId="20577"/>
        <pc:sldMkLst>
          <pc:docMk/>
          <pc:sldMk cId="2691981384" sldId="281"/>
        </pc:sldMkLst>
        <pc:spChg chg="mod">
          <ac:chgData name="Nicolas De Mahieu" userId="86ffda28-54bf-46cb-8307-ac4eaeeea850" providerId="ADAL" clId="{F0297BEC-A95B-439C-83F1-95104249741A}" dt="2024-12-11T16:19:46.222" v="3" actId="20577"/>
          <ac:spMkLst>
            <pc:docMk/>
            <pc:sldMk cId="2691981384" sldId="281"/>
            <ac:spMk id="4" creationId="{00000000-0000-0000-0000-000000000000}"/>
          </ac:spMkLst>
        </pc:spChg>
        <pc:spChg chg="mod">
          <ac:chgData name="Nicolas De Mahieu" userId="86ffda28-54bf-46cb-8307-ac4eaeeea850" providerId="ADAL" clId="{F0297BEC-A95B-439C-83F1-95104249741A}" dt="2024-12-11T16:19:56.116" v="21" actId="20577"/>
          <ac:spMkLst>
            <pc:docMk/>
            <pc:sldMk cId="2691981384" sldId="281"/>
            <ac:spMk id="5" creationId="{00000000-0000-0000-0000-000000000000}"/>
          </ac:spMkLst>
        </pc:spChg>
      </pc:sldChg>
      <pc:sldChg chg="modSp mod">
        <pc:chgData name="Nicolas De Mahieu" userId="86ffda28-54bf-46cb-8307-ac4eaeeea850" providerId="ADAL" clId="{F0297BEC-A95B-439C-83F1-95104249741A}" dt="2024-12-11T16:37:06.955" v="912" actId="5793"/>
        <pc:sldMkLst>
          <pc:docMk/>
          <pc:sldMk cId="3139254946" sldId="282"/>
        </pc:sldMkLst>
        <pc:spChg chg="mod">
          <ac:chgData name="Nicolas De Mahieu" userId="86ffda28-54bf-46cb-8307-ac4eaeeea850" providerId="ADAL" clId="{F0297BEC-A95B-439C-83F1-95104249741A}" dt="2024-12-11T16:21:02.257" v="97" actId="20577"/>
          <ac:spMkLst>
            <pc:docMk/>
            <pc:sldMk cId="3139254946" sldId="282"/>
            <ac:spMk id="2" creationId="{00000000-0000-0000-0000-000000000000}"/>
          </ac:spMkLst>
        </pc:spChg>
        <pc:spChg chg="mod">
          <ac:chgData name="Nicolas De Mahieu" userId="86ffda28-54bf-46cb-8307-ac4eaeeea850" providerId="ADAL" clId="{F0297BEC-A95B-439C-83F1-95104249741A}" dt="2024-12-11T16:37:06.955" v="912" actId="5793"/>
          <ac:spMkLst>
            <pc:docMk/>
            <pc:sldMk cId="3139254946" sldId="282"/>
            <ac:spMk id="3" creationId="{00000000-0000-0000-0000-000000000000}"/>
          </ac:spMkLst>
        </pc:spChg>
      </pc:sldChg>
      <pc:sldChg chg="modSp new mod">
        <pc:chgData name="Nicolas De Mahieu" userId="86ffda28-54bf-46cb-8307-ac4eaeeea850" providerId="ADAL" clId="{F0297BEC-A95B-439C-83F1-95104249741A}" dt="2024-12-11T16:39:07.893" v="970" actId="20577"/>
        <pc:sldMkLst>
          <pc:docMk/>
          <pc:sldMk cId="687480120" sldId="283"/>
        </pc:sldMkLst>
        <pc:spChg chg="mod">
          <ac:chgData name="Nicolas De Mahieu" userId="86ffda28-54bf-46cb-8307-ac4eaeeea850" providerId="ADAL" clId="{F0297BEC-A95B-439C-83F1-95104249741A}" dt="2024-12-11T16:27:12.632" v="268" actId="20577"/>
          <ac:spMkLst>
            <pc:docMk/>
            <pc:sldMk cId="687480120" sldId="283"/>
            <ac:spMk id="2" creationId="{CA038A31-BEAB-AD0A-7DFD-03EC00F333DE}"/>
          </ac:spMkLst>
        </pc:spChg>
        <pc:spChg chg="mod">
          <ac:chgData name="Nicolas De Mahieu" userId="86ffda28-54bf-46cb-8307-ac4eaeeea850" providerId="ADAL" clId="{F0297BEC-A95B-439C-83F1-95104249741A}" dt="2024-12-11T16:39:07.893" v="970" actId="20577"/>
          <ac:spMkLst>
            <pc:docMk/>
            <pc:sldMk cId="687480120" sldId="283"/>
            <ac:spMk id="3" creationId="{B32C85C7-3479-918B-3581-16C31F042320}"/>
          </ac:spMkLst>
        </pc:spChg>
      </pc:sldChg>
      <pc:sldChg chg="modSp new mod">
        <pc:chgData name="Nicolas De Mahieu" userId="86ffda28-54bf-46cb-8307-ac4eaeeea850" providerId="ADAL" clId="{F0297BEC-A95B-439C-83F1-95104249741A}" dt="2024-12-11T16:36:55.386" v="910" actId="20577"/>
        <pc:sldMkLst>
          <pc:docMk/>
          <pc:sldMk cId="3452350525" sldId="284"/>
        </pc:sldMkLst>
        <pc:spChg chg="mod">
          <ac:chgData name="Nicolas De Mahieu" userId="86ffda28-54bf-46cb-8307-ac4eaeeea850" providerId="ADAL" clId="{F0297BEC-A95B-439C-83F1-95104249741A}" dt="2024-12-11T16:35:49.877" v="860" actId="20577"/>
          <ac:spMkLst>
            <pc:docMk/>
            <pc:sldMk cId="3452350525" sldId="284"/>
            <ac:spMk id="2" creationId="{867B5C9D-B583-C2AA-1597-1D54715AEC69}"/>
          </ac:spMkLst>
        </pc:spChg>
        <pc:spChg chg="mod">
          <ac:chgData name="Nicolas De Mahieu" userId="86ffda28-54bf-46cb-8307-ac4eaeeea850" providerId="ADAL" clId="{F0297BEC-A95B-439C-83F1-95104249741A}" dt="2024-12-11T16:36:55.386" v="910" actId="20577"/>
          <ac:spMkLst>
            <pc:docMk/>
            <pc:sldMk cId="3452350525" sldId="284"/>
            <ac:spMk id="3" creationId="{49B6CA20-B647-8573-BE0A-3141A2A7D5AB}"/>
          </ac:spMkLst>
        </pc:spChg>
      </pc:sldChg>
      <pc:sldChg chg="del">
        <pc:chgData name="Nicolas De Mahieu" userId="86ffda28-54bf-46cb-8307-ac4eaeeea850" providerId="ADAL" clId="{F0297BEC-A95B-439C-83F1-95104249741A}" dt="2024-12-11T16:20:11.198" v="23" actId="47"/>
        <pc:sldMkLst>
          <pc:docMk/>
          <pc:sldMk cId="2818622540" sldId="287"/>
        </pc:sldMkLst>
      </pc:sldChg>
      <pc:sldChg chg="del">
        <pc:chgData name="Nicolas De Mahieu" userId="86ffda28-54bf-46cb-8307-ac4eaeeea850" providerId="ADAL" clId="{F0297BEC-A95B-439C-83F1-95104249741A}" dt="2024-12-11T16:20:10.125" v="22" actId="47"/>
        <pc:sldMkLst>
          <pc:docMk/>
          <pc:sldMk cId="3537302403" sldId="291"/>
        </pc:sldMkLst>
      </pc:sldChg>
      <pc:sldChg chg="del">
        <pc:chgData name="Nicolas De Mahieu" userId="86ffda28-54bf-46cb-8307-ac4eaeeea850" providerId="ADAL" clId="{F0297BEC-A95B-439C-83F1-95104249741A}" dt="2024-12-11T16:20:10.125" v="22" actId="47"/>
        <pc:sldMkLst>
          <pc:docMk/>
          <pc:sldMk cId="2885732145" sldId="292"/>
        </pc:sldMkLst>
      </pc:sldChg>
      <pc:sldChg chg="del">
        <pc:chgData name="Nicolas De Mahieu" userId="86ffda28-54bf-46cb-8307-ac4eaeeea850" providerId="ADAL" clId="{F0297BEC-A95B-439C-83F1-95104249741A}" dt="2024-12-11T16:20:10.125" v="22" actId="47"/>
        <pc:sldMkLst>
          <pc:docMk/>
          <pc:sldMk cId="719889329" sldId="293"/>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p:cNvSpPr>
            <a:spLocks noGrp="1"/>
          </p:cNvSpPr>
          <p:nvPr>
            <p:ph type="dt" sz="half" idx="10"/>
          </p:nvPr>
        </p:nvSpPr>
        <p:spPr/>
        <p:txBody>
          <a:bodyPr/>
          <a:lstStyle/>
          <a:p>
            <a:fld id="{E5B6A089-B76E-481C-9133-7F6883F615C3}" type="datetimeFigureOut">
              <a:rPr lang="en-IE" smtClean="0"/>
              <a:t>11/12/2024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1075724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E5B6A089-B76E-481C-9133-7F6883F615C3}" type="datetimeFigureOut">
              <a:rPr lang="en-IE" smtClean="0"/>
              <a:t>11/12/2024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1939411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E5B6A089-B76E-481C-9133-7F6883F615C3}" type="datetimeFigureOut">
              <a:rPr lang="en-IE" smtClean="0"/>
              <a:t>11/12/2024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371078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E5B6A089-B76E-481C-9133-7F6883F615C3}" type="datetimeFigureOut">
              <a:rPr lang="en-IE" smtClean="0"/>
              <a:t>11/12/2024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3450341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5B6A089-B76E-481C-9133-7F6883F615C3}" type="datetimeFigureOut">
              <a:rPr lang="en-IE" smtClean="0"/>
              <a:t>11/12/2024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2078996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E5B6A089-B76E-481C-9133-7F6883F615C3}" type="datetimeFigureOut">
              <a:rPr lang="en-IE" smtClean="0"/>
              <a:t>11/12/2024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1115960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E5B6A089-B76E-481C-9133-7F6883F615C3}" type="datetimeFigureOut">
              <a:rPr lang="en-IE" smtClean="0"/>
              <a:t>11/12/2024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4084800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E5B6A089-B76E-481C-9133-7F6883F615C3}" type="datetimeFigureOut">
              <a:rPr lang="en-IE" smtClean="0"/>
              <a:t>11/12/2024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3233901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B6A089-B76E-481C-9133-7F6883F615C3}" type="datetimeFigureOut">
              <a:rPr lang="en-IE" smtClean="0"/>
              <a:t>11/12/2024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2921257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5B6A089-B76E-481C-9133-7F6883F615C3}" type="datetimeFigureOut">
              <a:rPr lang="en-IE" smtClean="0"/>
              <a:t>11/12/2024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2170539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5B6A089-B76E-481C-9133-7F6883F615C3}" type="datetimeFigureOut">
              <a:rPr lang="en-IE" smtClean="0"/>
              <a:t>11/12/2024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ED10ED8-2A3B-4CA3-9C33-6E8B82BD0C27}" type="slidenum">
              <a:rPr lang="en-IE" smtClean="0"/>
              <a:t>‹N°›</a:t>
            </a:fld>
            <a:endParaRPr lang="en-IE"/>
          </a:p>
        </p:txBody>
      </p:sp>
    </p:spTree>
    <p:extLst>
      <p:ext uri="{BB962C8B-B14F-4D97-AF65-F5344CB8AC3E}">
        <p14:creationId xmlns:p14="http://schemas.microsoft.com/office/powerpoint/2010/main" val="3022261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B6A089-B76E-481C-9133-7F6883F615C3}" type="datetimeFigureOut">
              <a:rPr lang="en-IE" smtClean="0"/>
              <a:t>11/12/2024</a:t>
            </a:fld>
            <a:endParaRPr lang="en-I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D10ED8-2A3B-4CA3-9C33-6E8B82BD0C27}" type="slidenum">
              <a:rPr lang="en-IE" smtClean="0"/>
              <a:t>‹N°›</a:t>
            </a:fld>
            <a:endParaRPr lang="en-IE"/>
          </a:p>
        </p:txBody>
      </p:sp>
    </p:spTree>
    <p:extLst>
      <p:ext uri="{BB962C8B-B14F-4D97-AF65-F5344CB8AC3E}">
        <p14:creationId xmlns:p14="http://schemas.microsoft.com/office/powerpoint/2010/main" val="1516925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Status report of TAPP to TFTA 28</a:t>
            </a:r>
            <a:r>
              <a:rPr lang="en-US" baseline="30000" dirty="0"/>
              <a:t>th</a:t>
            </a:r>
            <a:r>
              <a:rPr lang="en-US" dirty="0"/>
              <a:t> session</a:t>
            </a:r>
            <a:endParaRPr lang="en-IE" dirty="0"/>
          </a:p>
        </p:txBody>
      </p:sp>
      <p:sp>
        <p:nvSpPr>
          <p:cNvPr id="5" name="Subtitle 4"/>
          <p:cNvSpPr>
            <a:spLocks noGrp="1"/>
          </p:cNvSpPr>
          <p:nvPr>
            <p:ph type="subTitle" idx="1"/>
          </p:nvPr>
        </p:nvSpPr>
        <p:spPr/>
        <p:txBody>
          <a:bodyPr/>
          <a:lstStyle/>
          <a:p>
            <a:r>
              <a:rPr lang="en-US" dirty="0"/>
              <a:t>(17 December 2024)</a:t>
            </a:r>
            <a:endParaRPr lang="en-IE" dirty="0"/>
          </a:p>
        </p:txBody>
      </p:sp>
    </p:spTree>
    <p:extLst>
      <p:ext uri="{BB962C8B-B14F-4D97-AF65-F5344CB8AC3E}">
        <p14:creationId xmlns:p14="http://schemas.microsoft.com/office/powerpoint/2010/main" val="2691981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TAPP meeting of 3 December 2024</a:t>
            </a:r>
            <a:endParaRPr lang="en-IE" dirty="0"/>
          </a:p>
        </p:txBody>
      </p:sp>
      <p:sp>
        <p:nvSpPr>
          <p:cNvPr id="3" name="Content Placeholder 2"/>
          <p:cNvSpPr>
            <a:spLocks noGrp="1"/>
          </p:cNvSpPr>
          <p:nvPr>
            <p:ph idx="1"/>
          </p:nvPr>
        </p:nvSpPr>
        <p:spPr>
          <a:xfrm>
            <a:off x="838200" y="1825625"/>
            <a:ext cx="11113008" cy="4351338"/>
          </a:xfrm>
        </p:spPr>
        <p:txBody>
          <a:bodyPr>
            <a:normAutofit/>
          </a:bodyPr>
          <a:lstStyle/>
          <a:p>
            <a:endParaRPr lang="en-US" dirty="0"/>
          </a:p>
          <a:p>
            <a:r>
              <a:rPr lang="en-IE" u="sng" dirty="0"/>
              <a:t>Attendance</a:t>
            </a:r>
            <a:r>
              <a:rPr lang="en-IE" dirty="0"/>
              <a:t>: </a:t>
            </a:r>
          </a:p>
          <a:p>
            <a:pPr marL="0" indent="0">
              <a:buNone/>
            </a:pPr>
            <a:r>
              <a:rPr lang="en-IE" dirty="0"/>
              <a:t>experts from UK, EC/JRC, IDIADA, ETRTO, JASIC, GERMANY, ITMA, CATARC, NETHERLANDS, TWMS, UTAC, ARAI, OICA, EMISSION ANALYTICS, UBA, IAV.</a:t>
            </a:r>
          </a:p>
        </p:txBody>
      </p:sp>
    </p:spTree>
    <p:extLst>
      <p:ext uri="{BB962C8B-B14F-4D97-AF65-F5344CB8AC3E}">
        <p14:creationId xmlns:p14="http://schemas.microsoft.com/office/powerpoint/2010/main" val="3139254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038A31-BEAB-AD0A-7DFD-03EC00F333DE}"/>
              </a:ext>
            </a:extLst>
          </p:cNvPr>
          <p:cNvSpPr>
            <a:spLocks noGrp="1"/>
          </p:cNvSpPr>
          <p:nvPr>
            <p:ph type="title"/>
          </p:nvPr>
        </p:nvSpPr>
        <p:spPr/>
        <p:txBody>
          <a:bodyPr/>
          <a:lstStyle/>
          <a:p>
            <a:r>
              <a:rPr lang="fr-BE" dirty="0"/>
              <a:t>Discussions</a:t>
            </a:r>
          </a:p>
        </p:txBody>
      </p:sp>
      <p:sp>
        <p:nvSpPr>
          <p:cNvPr id="3" name="Espace réservé du contenu 2">
            <a:extLst>
              <a:ext uri="{FF2B5EF4-FFF2-40B4-BE49-F238E27FC236}">
                <a16:creationId xmlns:a16="http://schemas.microsoft.com/office/drawing/2014/main" id="{B32C85C7-3479-918B-3581-16C31F042320}"/>
              </a:ext>
            </a:extLst>
          </p:cNvPr>
          <p:cNvSpPr>
            <a:spLocks noGrp="1"/>
          </p:cNvSpPr>
          <p:nvPr>
            <p:ph idx="1"/>
          </p:nvPr>
        </p:nvSpPr>
        <p:spPr/>
        <p:txBody>
          <a:bodyPr>
            <a:normAutofit fontScale="92500" lnSpcReduction="20000"/>
          </a:bodyPr>
          <a:lstStyle/>
          <a:p>
            <a:r>
              <a:rPr lang="fr-BE" dirty="0"/>
              <a:t>ETRTO and JASIC </a:t>
            </a:r>
            <a:r>
              <a:rPr lang="fr-BE" dirty="0" err="1"/>
              <a:t>presented</a:t>
            </a:r>
            <a:r>
              <a:rPr lang="fr-BE" dirty="0"/>
              <a:t> </a:t>
            </a:r>
            <a:r>
              <a:rPr lang="fr-BE" dirty="0" err="1"/>
              <a:t>their</a:t>
            </a:r>
            <a:r>
              <a:rPr lang="fr-BE" dirty="0"/>
              <a:t> </a:t>
            </a:r>
            <a:r>
              <a:rPr lang="fr-BE" dirty="0" err="1"/>
              <a:t>preliminary</a:t>
            </a:r>
            <a:r>
              <a:rPr lang="fr-BE" dirty="0"/>
              <a:t> </a:t>
            </a:r>
            <a:r>
              <a:rPr lang="fr-BE" dirty="0" err="1"/>
              <a:t>assessment</a:t>
            </a:r>
            <a:r>
              <a:rPr lang="fr-BE" dirty="0"/>
              <a:t> on the 3PMSF </a:t>
            </a:r>
            <a:r>
              <a:rPr lang="fr-BE" dirty="0" err="1"/>
              <a:t>market</a:t>
            </a:r>
            <a:r>
              <a:rPr lang="fr-BE" dirty="0"/>
              <a:t> </a:t>
            </a:r>
            <a:r>
              <a:rPr lang="fr-BE" dirty="0" err="1"/>
              <a:t>assessment</a:t>
            </a:r>
            <a:r>
              <a:rPr lang="fr-BE" dirty="0"/>
              <a:t> </a:t>
            </a:r>
            <a:r>
              <a:rPr lang="fr-BE" dirty="0" err="1"/>
              <a:t>results</a:t>
            </a:r>
            <a:r>
              <a:rPr lang="fr-BE" dirty="0"/>
              <a:t> on </a:t>
            </a:r>
            <a:r>
              <a:rPr lang="fr-BE" dirty="0" err="1"/>
              <a:t>respectively</a:t>
            </a:r>
            <a:r>
              <a:rPr lang="fr-BE" dirty="0"/>
              <a:t> 67 open road </a:t>
            </a:r>
            <a:r>
              <a:rPr lang="fr-BE" dirty="0" err="1"/>
              <a:t>vehicle</a:t>
            </a:r>
            <a:r>
              <a:rPr lang="fr-BE" dirty="0"/>
              <a:t> and 28 indoor </a:t>
            </a:r>
            <a:r>
              <a:rPr lang="fr-BE" dirty="0" err="1"/>
              <a:t>drum</a:t>
            </a:r>
            <a:r>
              <a:rPr lang="fr-BE" dirty="0"/>
              <a:t> tests.</a:t>
            </a:r>
          </a:p>
          <a:p>
            <a:endParaRPr lang="fr-BE" dirty="0"/>
          </a:p>
          <a:p>
            <a:r>
              <a:rPr lang="fr-BE" dirty="0"/>
              <a:t>ETRTO and JASIC </a:t>
            </a:r>
            <a:r>
              <a:rPr lang="fr-BE" dirty="0" err="1"/>
              <a:t>shared</a:t>
            </a:r>
            <a:r>
              <a:rPr lang="fr-BE" dirty="0"/>
              <a:t> the data </a:t>
            </a:r>
            <a:r>
              <a:rPr lang="fr-BE" dirty="0" err="1"/>
              <a:t>related</a:t>
            </a:r>
            <a:r>
              <a:rPr lang="fr-BE" dirty="0"/>
              <a:t> to </a:t>
            </a:r>
            <a:r>
              <a:rPr lang="fr-BE" dirty="0" err="1"/>
              <a:t>those</a:t>
            </a:r>
            <a:r>
              <a:rPr lang="fr-BE" dirty="0"/>
              <a:t> 3PMSF </a:t>
            </a:r>
            <a:r>
              <a:rPr lang="fr-BE" dirty="0" err="1"/>
              <a:t>preliminary</a:t>
            </a:r>
            <a:r>
              <a:rPr lang="fr-BE" dirty="0"/>
              <a:t> </a:t>
            </a:r>
            <a:r>
              <a:rPr lang="fr-BE" dirty="0" err="1"/>
              <a:t>assessment</a:t>
            </a:r>
            <a:r>
              <a:rPr lang="fr-BE" dirty="0"/>
              <a:t> to TAPP, </a:t>
            </a:r>
            <a:r>
              <a:rPr lang="fr-BE" dirty="0" err="1"/>
              <a:t>inviting</a:t>
            </a:r>
            <a:r>
              <a:rPr lang="fr-BE" dirty="0"/>
              <a:t> TAPP experts to </a:t>
            </a:r>
            <a:r>
              <a:rPr lang="fr-BE" dirty="0" err="1"/>
              <a:t>make</a:t>
            </a:r>
            <a:r>
              <a:rPr lang="fr-BE" dirty="0"/>
              <a:t> </a:t>
            </a:r>
            <a:r>
              <a:rPr lang="fr-BE" dirty="0" err="1"/>
              <a:t>their</a:t>
            </a:r>
            <a:r>
              <a:rPr lang="fr-BE" dirty="0"/>
              <a:t> </a:t>
            </a:r>
            <a:r>
              <a:rPr lang="fr-BE" dirty="0" err="1"/>
              <a:t>own</a:t>
            </a:r>
            <a:r>
              <a:rPr lang="fr-BE" dirty="0"/>
              <a:t> </a:t>
            </a:r>
            <a:r>
              <a:rPr lang="fr-BE" dirty="0" err="1"/>
              <a:t>assessment</a:t>
            </a:r>
            <a:r>
              <a:rPr lang="fr-BE" dirty="0"/>
              <a:t> and </a:t>
            </a:r>
            <a:r>
              <a:rPr lang="fr-BE" dirty="0" err="1"/>
              <a:t>provide</a:t>
            </a:r>
            <a:r>
              <a:rPr lang="fr-BE" dirty="0"/>
              <a:t> </a:t>
            </a:r>
            <a:r>
              <a:rPr lang="fr-BE" dirty="0" err="1"/>
              <a:t>their</a:t>
            </a:r>
            <a:r>
              <a:rPr lang="fr-BE" dirty="0"/>
              <a:t> </a:t>
            </a:r>
            <a:r>
              <a:rPr lang="fr-BE" dirty="0" err="1"/>
              <a:t>findings</a:t>
            </a:r>
            <a:r>
              <a:rPr lang="fr-BE" dirty="0"/>
              <a:t> by </a:t>
            </a:r>
            <a:r>
              <a:rPr lang="fr-BE" dirty="0" err="1"/>
              <a:t>next</a:t>
            </a:r>
            <a:r>
              <a:rPr lang="fr-BE" dirty="0"/>
              <a:t> TAPP meeting.</a:t>
            </a:r>
          </a:p>
          <a:p>
            <a:endParaRPr lang="fr-BE" dirty="0"/>
          </a:p>
          <a:p>
            <a:r>
              <a:rPr lang="fr-BE" dirty="0"/>
              <a:t>The </a:t>
            </a:r>
            <a:r>
              <a:rPr lang="fr-BE" dirty="0" err="1"/>
              <a:t>co</a:t>
            </a:r>
            <a:r>
              <a:rPr lang="fr-BE" dirty="0"/>
              <a:t>-chairs </a:t>
            </a:r>
            <a:r>
              <a:rPr lang="fr-BE" dirty="0" err="1"/>
              <a:t>asked</a:t>
            </a:r>
            <a:r>
              <a:rPr lang="fr-BE" dirty="0"/>
              <a:t> </a:t>
            </a:r>
            <a:r>
              <a:rPr lang="fr-BE" dirty="0" err="1"/>
              <a:t>that</a:t>
            </a:r>
            <a:r>
              <a:rPr lang="fr-BE" dirty="0"/>
              <a:t> </a:t>
            </a:r>
            <a:r>
              <a:rPr lang="en-US" dirty="0"/>
              <a:t>for the purpose of the TAPP studies additional data will be made available in the next months. ETRTO confirmed that all data for the purposes of each TAPP study stemming from the </a:t>
            </a:r>
            <a:r>
              <a:rPr lang="en-US" dirty="0" err="1"/>
              <a:t>ToR</a:t>
            </a:r>
            <a:r>
              <a:rPr lang="en-US" dirty="0"/>
              <a:t> will </a:t>
            </a:r>
            <a:r>
              <a:rPr lang="en-US"/>
              <a:t>become available.</a:t>
            </a:r>
            <a:endParaRPr lang="fr-BE" dirty="0"/>
          </a:p>
        </p:txBody>
      </p:sp>
    </p:spTree>
    <p:extLst>
      <p:ext uri="{BB962C8B-B14F-4D97-AF65-F5344CB8AC3E}">
        <p14:creationId xmlns:p14="http://schemas.microsoft.com/office/powerpoint/2010/main" val="6874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7B5C9D-B583-C2AA-1597-1D54715AEC69}"/>
              </a:ext>
            </a:extLst>
          </p:cNvPr>
          <p:cNvSpPr>
            <a:spLocks noGrp="1"/>
          </p:cNvSpPr>
          <p:nvPr>
            <p:ph type="title"/>
          </p:nvPr>
        </p:nvSpPr>
        <p:spPr/>
        <p:txBody>
          <a:bodyPr/>
          <a:lstStyle/>
          <a:p>
            <a:r>
              <a:rPr lang="fr-BE" dirty="0"/>
              <a:t>Next </a:t>
            </a:r>
            <a:r>
              <a:rPr lang="fr-BE" dirty="0" err="1"/>
              <a:t>steps</a:t>
            </a:r>
            <a:endParaRPr lang="fr-BE" dirty="0"/>
          </a:p>
        </p:txBody>
      </p:sp>
      <p:sp>
        <p:nvSpPr>
          <p:cNvPr id="3" name="Espace réservé du contenu 2">
            <a:extLst>
              <a:ext uri="{FF2B5EF4-FFF2-40B4-BE49-F238E27FC236}">
                <a16:creationId xmlns:a16="http://schemas.microsoft.com/office/drawing/2014/main" id="{49B6CA20-B647-8573-BE0A-3141A2A7D5AB}"/>
              </a:ext>
            </a:extLst>
          </p:cNvPr>
          <p:cNvSpPr>
            <a:spLocks noGrp="1"/>
          </p:cNvSpPr>
          <p:nvPr>
            <p:ph idx="1"/>
          </p:nvPr>
        </p:nvSpPr>
        <p:spPr/>
        <p:txBody>
          <a:bodyPr/>
          <a:lstStyle/>
          <a:p>
            <a:r>
              <a:rPr lang="fr-BE" dirty="0"/>
              <a:t>Next TAPP meeting: 21 </a:t>
            </a:r>
            <a:r>
              <a:rPr lang="fr-BE" dirty="0" err="1"/>
              <a:t>January</a:t>
            </a:r>
            <a:r>
              <a:rPr lang="fr-BE" dirty="0"/>
              <a:t> (8:30 – 10:00) 2025</a:t>
            </a:r>
          </a:p>
        </p:txBody>
      </p:sp>
    </p:spTree>
    <p:extLst>
      <p:ext uri="{BB962C8B-B14F-4D97-AF65-F5344CB8AC3E}">
        <p14:creationId xmlns:p14="http://schemas.microsoft.com/office/powerpoint/2010/main" val="34523505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1567</TotalTime>
  <Words>172</Words>
  <Application>Microsoft Office PowerPoint</Application>
  <PresentationFormat>Grand écran</PresentationFormat>
  <Paragraphs>14</Paragraphs>
  <Slides>4</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vt:i4>
      </vt:variant>
    </vt:vector>
  </HeadingPairs>
  <TitlesOfParts>
    <vt:vector size="8" baseType="lpstr">
      <vt:lpstr>Arial</vt:lpstr>
      <vt:lpstr>Calibri</vt:lpstr>
      <vt:lpstr>Calibri Light</vt:lpstr>
      <vt:lpstr>Office Theme</vt:lpstr>
      <vt:lpstr>Status report of TAPP to TFTA 28th session</vt:lpstr>
      <vt:lpstr>TAPP meeting of 3 December 2024</vt:lpstr>
      <vt:lpstr>Discussions</vt:lpstr>
      <vt:lpstr>Next steps</vt:lpstr>
    </vt:vector>
  </TitlesOfParts>
  <Company>JRC-Ispra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GIECHASKIEL Barouch (JRC-ISPRA)</dc:creator>
  <cp:lastModifiedBy>Nicolas De Mahieu</cp:lastModifiedBy>
  <cp:revision>131</cp:revision>
  <dcterms:created xsi:type="dcterms:W3CDTF">2023-06-11T15:53:39Z</dcterms:created>
  <dcterms:modified xsi:type="dcterms:W3CDTF">2024-12-11T16:39:12Z</dcterms:modified>
</cp:coreProperties>
</file>