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45" r:id="rId3"/>
    <p:sldId id="359" r:id="rId4"/>
    <p:sldId id="362" r:id="rId5"/>
    <p:sldId id="344" r:id="rId6"/>
    <p:sldId id="364" r:id="rId7"/>
    <p:sldId id="363" r:id="rId8"/>
    <p:sldId id="284" r:id="rId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2209" autoAdjust="0"/>
  </p:normalViewPr>
  <p:slideViewPr>
    <p:cSldViewPr snapToGrid="0">
      <p:cViewPr varScale="1">
        <p:scale>
          <a:sx n="56" d="100"/>
          <a:sy n="56" d="100"/>
        </p:scale>
        <p:origin x="1034" y="3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938761" y="94004"/>
            <a:ext cx="21706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Document ADS-08-48</a:t>
            </a:r>
          </a:p>
          <a:p>
            <a:pPr algn="r"/>
            <a:r>
              <a:rPr lang="en-GB" sz="1400" dirty="0"/>
              <a:t>8</a:t>
            </a:r>
            <a:r>
              <a:rPr lang="en-GB" sz="1400" baseline="30000" dirty="0"/>
              <a:t>th</a:t>
            </a:r>
            <a:r>
              <a:rPr lang="en-GB" sz="1400" baseline="0" dirty="0"/>
              <a:t> ADS-IWG session</a:t>
            </a:r>
          </a:p>
          <a:p>
            <a:pPr algn="r"/>
            <a:r>
              <a:rPr lang="en-GB" sz="1400" baseline="0" dirty="0"/>
              <a:t>14-18 April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3388" y="1933830"/>
            <a:ext cx="10065224" cy="2149523"/>
          </a:xfrm>
        </p:spPr>
        <p:txBody>
          <a:bodyPr>
            <a:noAutofit/>
          </a:bodyPr>
          <a:lstStyle/>
          <a:p>
            <a:r>
              <a:rPr lang="en-GB" dirty="0"/>
              <a:t>ADS-IWG Phase 3</a:t>
            </a:r>
            <a:br>
              <a:rPr lang="en-GB" dirty="0"/>
            </a:br>
            <a:r>
              <a:rPr lang="en-GB" dirty="0"/>
              <a:t>Credibility and Testing </a:t>
            </a:r>
            <a:br>
              <a:rPr lang="en-GB" dirty="0"/>
            </a:br>
            <a:r>
              <a:rPr lang="en-GB" dirty="0"/>
              <a:t>provisions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26144" y="5557903"/>
            <a:ext cx="5810169" cy="528998"/>
          </a:xfrm>
        </p:spPr>
        <p:txBody>
          <a:bodyPr/>
          <a:lstStyle/>
          <a:p>
            <a:r>
              <a:rPr lang="en-GB" dirty="0"/>
              <a:t>R. Brouwer, B. Ciuffo, R. </a:t>
            </a:r>
            <a:r>
              <a:rPr lang="en-GB" dirty="0" err="1"/>
              <a:t>Donà</a:t>
            </a:r>
            <a:r>
              <a:rPr lang="en-GB" dirty="0"/>
              <a:t>, E. </a:t>
            </a:r>
            <a:r>
              <a:rPr lang="en-GB" dirty="0" err="1"/>
              <a:t>Rusciano</a:t>
            </a:r>
            <a:endParaRPr lang="en-GB" dirty="0"/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8D4AC1B1-E20F-D848-A33F-CD59C7466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51" y="4521746"/>
            <a:ext cx="10065224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dirty="0"/>
              <a:t>ADS-IWG 8</a:t>
            </a:r>
            <a:r>
              <a:rPr lang="en-GB" baseline="30000" dirty="0"/>
              <a:t>th</a:t>
            </a:r>
            <a:r>
              <a:rPr lang="en-GB" dirty="0"/>
              <a:t> session</a:t>
            </a:r>
          </a:p>
          <a:p>
            <a:pPr>
              <a:spcAft>
                <a:spcPts val="0"/>
              </a:spcAft>
            </a:pPr>
            <a:r>
              <a:rPr lang="en-GB" dirty="0"/>
              <a:t>Tokyo - 14-18/04/2025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Credibility of the test environment</a:t>
            </a:r>
          </a:p>
          <a:p>
            <a:pPr lvl="1"/>
            <a:r>
              <a:rPr lang="en-GB" sz="2800" dirty="0"/>
              <a:t>Fine tuning the text and its interactions with the overall regulatory text</a:t>
            </a:r>
          </a:p>
          <a:p>
            <a:r>
              <a:rPr lang="en-GB" sz="3200" dirty="0"/>
              <a:t>Testing provisions</a:t>
            </a:r>
          </a:p>
          <a:p>
            <a:pPr lvl="1"/>
            <a:r>
              <a:rPr lang="en-GB" sz="2800" dirty="0"/>
              <a:t>2 meetings after ADS-IWG#7</a:t>
            </a:r>
            <a:r>
              <a:rPr lang="en-GB" sz="2800" baseline="30000" dirty="0"/>
              <a:t> </a:t>
            </a:r>
            <a:r>
              <a:rPr lang="en-GB" sz="2800" dirty="0"/>
              <a:t>(</a:t>
            </a:r>
            <a:r>
              <a:rPr lang="en-GB" sz="2800" dirty="0" err="1"/>
              <a:t>Petten</a:t>
            </a:r>
            <a:r>
              <a:rPr lang="en-GB" sz="2800" dirty="0"/>
              <a:t>)</a:t>
            </a:r>
          </a:p>
          <a:p>
            <a:pPr lvl="1"/>
            <a:r>
              <a:rPr lang="en-GB" sz="2800" dirty="0"/>
              <a:t>Revised text following inputs received by different CPs (not completed)</a:t>
            </a:r>
          </a:p>
          <a:p>
            <a:pPr lvl="1"/>
            <a:r>
              <a:rPr lang="en-GB" sz="2800" dirty="0"/>
              <a:t>Added Annex on Scenarios (not discussed within the group)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the credibility and testing sub-groups</a:t>
            </a:r>
          </a:p>
        </p:txBody>
      </p:sp>
    </p:spTree>
    <p:extLst>
      <p:ext uri="{BB962C8B-B14F-4D97-AF65-F5344CB8AC3E}">
        <p14:creationId xmlns:p14="http://schemas.microsoft.com/office/powerpoint/2010/main" val="242440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Suggested changes to the structure to include the work after ADS-IWG#5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6" y="1618513"/>
            <a:ext cx="5573768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195687" y="2036190"/>
            <a:ext cx="2639505" cy="3299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5976594" y="2036190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85262" y="1877993"/>
            <a:ext cx="4930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move to general requirements section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Right Arrow 16"/>
          <p:cNvSpPr/>
          <p:nvPr/>
        </p:nvSpPr>
        <p:spPr>
          <a:xfrm>
            <a:off x="5976594" y="3787517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985262" y="3629320"/>
            <a:ext cx="5118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remove this sections being a duplication of aspects dealt with in testing section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95687" y="5577740"/>
            <a:ext cx="2639505" cy="4742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5976594" y="5649905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985262" y="5221231"/>
            <a:ext cx="5024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keep only this and the equivalent for physical testing into 7.2 and move the rest to 7.3 as part of the safety case assessment. 7.2 is indeed a prerequisite for the other parts</a:t>
            </a:r>
          </a:p>
        </p:txBody>
      </p:sp>
      <p:sp>
        <p:nvSpPr>
          <p:cNvPr id="2" name="TextBox 1"/>
          <p:cNvSpPr txBox="1"/>
          <p:nvPr/>
        </p:nvSpPr>
        <p:spPr>
          <a:xfrm rot="20165758">
            <a:off x="320931" y="2307361"/>
            <a:ext cx="111002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tx1">
                    <a:alpha val="33000"/>
                  </a:schemeClr>
                </a:solidFill>
              </a:rPr>
              <a:t>Presented during ADS-IWG#7 (ADS-IWG-07-18</a:t>
            </a:r>
          </a:p>
        </p:txBody>
      </p:sp>
    </p:spTree>
    <p:extLst>
      <p:ext uri="{BB962C8B-B14F-4D97-AF65-F5344CB8AC3E}">
        <p14:creationId xmlns:p14="http://schemas.microsoft.com/office/powerpoint/2010/main" val="262587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Suggested changes to the structure to include the work after ADS-IWG#5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6" y="1618513"/>
            <a:ext cx="5573768" cy="504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195687" y="2036190"/>
            <a:ext cx="2639505" cy="3299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5976594" y="2036190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85262" y="1877993"/>
            <a:ext cx="4930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move to general requirements section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80528" y="3610466"/>
            <a:ext cx="2403835" cy="716437"/>
          </a:xfrm>
          <a:prstGeom prst="lin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Right Arrow 16"/>
          <p:cNvSpPr/>
          <p:nvPr/>
        </p:nvSpPr>
        <p:spPr>
          <a:xfrm>
            <a:off x="5976594" y="3787517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195687" y="5577740"/>
            <a:ext cx="2639505" cy="4742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5976594" y="5649905"/>
            <a:ext cx="688157" cy="329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985262" y="5221231"/>
            <a:ext cx="5024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Suggest to keep only this and the equivalent for physical testing into 7.2 and move the rest to 7.3 as part of the safety case assessment. 7.2 is indeed a prerequisite for the other parts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-150828" y="0"/>
            <a:ext cx="12471662" cy="350677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-150828" y="4398201"/>
            <a:ext cx="12471662" cy="350677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985262" y="3368519"/>
            <a:ext cx="5118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two sections are still present in ADS-IWG-08-04r1. Suggest to remove this sections being a duplication of aspects dealt with in testing section</a:t>
            </a:r>
          </a:p>
        </p:txBody>
      </p:sp>
    </p:spTree>
    <p:extLst>
      <p:ext uri="{BB962C8B-B14F-4D97-AF65-F5344CB8AC3E}">
        <p14:creationId xmlns:p14="http://schemas.microsoft.com/office/powerpoint/2010/main" val="241909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 and finalization of the text</a:t>
            </a:r>
          </a:p>
          <a:p>
            <a:r>
              <a:rPr lang="en-US" dirty="0"/>
              <a:t>Identification of missing parts (if any)</a:t>
            </a:r>
          </a:p>
          <a:p>
            <a:r>
              <a:rPr lang="en-US" dirty="0"/>
              <a:t>Assessment of the need for higher level of details in the regulatory text (if possible)</a:t>
            </a:r>
          </a:p>
          <a:p>
            <a:r>
              <a:rPr lang="en-US" dirty="0"/>
              <a:t>Development of the referenced annexes (if possible)</a:t>
            </a:r>
          </a:p>
          <a:p>
            <a:r>
              <a:rPr lang="en-US" dirty="0"/>
              <a:t>Establishment of the correct links with the other parts of the regulatory text</a:t>
            </a:r>
          </a:p>
          <a:p>
            <a:r>
              <a:rPr lang="en-US" dirty="0"/>
              <a:t>Ensuring consistency between requirements and assessment provisions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outstanding issues (IWG-ADS#7)</a:t>
            </a:r>
          </a:p>
        </p:txBody>
      </p:sp>
    </p:spTree>
    <p:extLst>
      <p:ext uri="{BB962C8B-B14F-4D97-AF65-F5344CB8AC3E}">
        <p14:creationId xmlns:p14="http://schemas.microsoft.com/office/powerpoint/2010/main" val="3488453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Identification of missing parts (if any)</a:t>
            </a:r>
          </a:p>
          <a:p>
            <a:pPr lvl="1"/>
            <a:r>
              <a:rPr lang="en-US" dirty="0"/>
              <a:t>No missing parts identified by the group. This issue is considered closed</a:t>
            </a:r>
          </a:p>
          <a:p>
            <a:r>
              <a:rPr lang="en-US" dirty="0"/>
              <a:t>Assessment of the need for higher level of details in the regulatory text (if possible)</a:t>
            </a:r>
          </a:p>
          <a:p>
            <a:pPr lvl="1"/>
            <a:r>
              <a:rPr lang="en-US" dirty="0"/>
              <a:t>No sections requiring higher levels of details. This issue is considered closed</a:t>
            </a:r>
          </a:p>
          <a:p>
            <a:r>
              <a:rPr lang="en-US" dirty="0"/>
              <a:t>Development of the referenced annexes (if possible)</a:t>
            </a:r>
          </a:p>
          <a:p>
            <a:pPr lvl="1"/>
            <a:r>
              <a:rPr lang="en-US" dirty="0"/>
              <a:t>Developed Annex on Scenarios on the basis of GRVA-20-36e</a:t>
            </a:r>
          </a:p>
          <a:p>
            <a:pPr lvl="1"/>
            <a:r>
              <a:rPr lang="en-US" dirty="0"/>
              <a:t>No additional annexes will be developed. This issue Is considered closed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Addressing outstanding issues</a:t>
            </a:r>
          </a:p>
        </p:txBody>
      </p:sp>
    </p:spTree>
    <p:extLst>
      <p:ext uri="{BB962C8B-B14F-4D97-AF65-F5344CB8AC3E}">
        <p14:creationId xmlns:p14="http://schemas.microsoft.com/office/powerpoint/2010/main" val="402895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 and finalization of the text</a:t>
            </a:r>
          </a:p>
          <a:p>
            <a:r>
              <a:rPr lang="en-US" dirty="0"/>
              <a:t>Establishment of the correct links with the other parts of the regulatory text</a:t>
            </a:r>
          </a:p>
          <a:p>
            <a:r>
              <a:rPr lang="en-US" dirty="0"/>
              <a:t>Ensuring consistency between requirements and assessment provisions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Remaining outstanding issues</a:t>
            </a:r>
          </a:p>
        </p:txBody>
      </p:sp>
    </p:spTree>
    <p:extLst>
      <p:ext uri="{BB962C8B-B14F-4D97-AF65-F5344CB8AC3E}">
        <p14:creationId xmlns:p14="http://schemas.microsoft.com/office/powerpoint/2010/main" val="390525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15108</TotalTime>
  <Words>474</Words>
  <Application>Microsoft Office PowerPoint</Application>
  <PresentationFormat>Widescreen</PresentationFormat>
  <Paragraphs>43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ADS-IWG Phase 3 Credibility and Testing  provisions </vt:lpstr>
      <vt:lpstr>Updates from the credibility and testing sub-groups</vt:lpstr>
      <vt:lpstr>Suggested changes to the structure to include the work after ADS-IWG#5</vt:lpstr>
      <vt:lpstr>Suggested changes to the structure to include the work after ADS-IWG#5</vt:lpstr>
      <vt:lpstr>List of outstanding issues (IWG-ADS#7)</vt:lpstr>
      <vt:lpstr>Addressing outstanding issues</vt:lpstr>
      <vt:lpstr>Remaining outstanding issues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ADS-IWG In-Service Monitoring  and Reporting</dc:title>
  <dc:creator>RUSCIANO Espedito (JRC-PETTEN)</dc:creator>
  <cp:lastModifiedBy>John Creamer</cp:lastModifiedBy>
  <cp:revision>198</cp:revision>
  <cp:lastPrinted>2024-08-27T08:49:15Z</cp:lastPrinted>
  <dcterms:created xsi:type="dcterms:W3CDTF">2024-06-17T08:01:51Z</dcterms:created>
  <dcterms:modified xsi:type="dcterms:W3CDTF">2025-04-14T22:20:24Z</dcterms:modified>
</cp:coreProperties>
</file>