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5"/>
  </p:sldMasterIdLst>
  <p:notesMasterIdLst>
    <p:notesMasterId r:id="rId19"/>
  </p:notesMasterIdLst>
  <p:sldIdLst>
    <p:sldId id="259" r:id="rId6"/>
    <p:sldId id="258" r:id="rId7"/>
    <p:sldId id="266" r:id="rId8"/>
    <p:sldId id="264" r:id="rId9"/>
    <p:sldId id="265" r:id="rId10"/>
    <p:sldId id="262" r:id="rId11"/>
    <p:sldId id="260" r:id="rId12"/>
    <p:sldId id="261" r:id="rId13"/>
    <p:sldId id="267" r:id="rId14"/>
    <p:sldId id="268" r:id="rId15"/>
    <p:sldId id="269" r:id="rId16"/>
    <p:sldId id="271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7EB8EF-5C8D-4D45-9B36-5DD5EA1357D6}" v="256" dt="2025-03-05T16:54:53.3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/>
    <p:restoredTop sz="94626"/>
  </p:normalViewPr>
  <p:slideViewPr>
    <p:cSldViewPr snapToGrid="0" snapToObjects="1">
      <p:cViewPr>
        <p:scale>
          <a:sx n="103" d="100"/>
          <a:sy n="103" d="100"/>
        </p:scale>
        <p:origin x="19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y, Jean-Michel (TC/TC)" userId="d15ab9cb-698d-437f-9837-f97b642883c0" providerId="ADAL" clId="{047EB8EF-5C8D-4D45-9B36-5DD5EA1357D6}"/>
    <pc:docChg chg="undo custSel addSld delSld modSld sldOrd">
      <pc:chgData name="Roy, Jean-Michel (TC/TC)" userId="d15ab9cb-698d-437f-9837-f97b642883c0" providerId="ADAL" clId="{047EB8EF-5C8D-4D45-9B36-5DD5EA1357D6}" dt="2025-03-21T16:10:05.021" v="14746" actId="20577"/>
      <pc:docMkLst>
        <pc:docMk/>
      </pc:docMkLst>
      <pc:sldChg chg="modSp mod">
        <pc:chgData name="Roy, Jean-Michel (TC/TC)" userId="d15ab9cb-698d-437f-9837-f97b642883c0" providerId="ADAL" clId="{047EB8EF-5C8D-4D45-9B36-5DD5EA1357D6}" dt="2025-03-05T15:10:05.214" v="9851" actId="20577"/>
        <pc:sldMkLst>
          <pc:docMk/>
          <pc:sldMk cId="4191273615" sldId="258"/>
        </pc:sldMkLst>
        <pc:spChg chg="mod">
          <ac:chgData name="Roy, Jean-Michel (TC/TC)" userId="d15ab9cb-698d-437f-9837-f97b642883c0" providerId="ADAL" clId="{047EB8EF-5C8D-4D45-9B36-5DD5EA1357D6}" dt="2025-02-19T19:49:12.156" v="116" actId="20577"/>
          <ac:spMkLst>
            <pc:docMk/>
            <pc:sldMk cId="4191273615" sldId="258"/>
            <ac:spMk id="2" creationId="{DCCEB95A-C6D0-8648-B476-6E68FAD2C4DD}"/>
          </ac:spMkLst>
        </pc:spChg>
        <pc:spChg chg="mod">
          <ac:chgData name="Roy, Jean-Michel (TC/TC)" userId="d15ab9cb-698d-437f-9837-f97b642883c0" providerId="ADAL" clId="{047EB8EF-5C8D-4D45-9B36-5DD5EA1357D6}" dt="2025-03-05T15:10:05.214" v="9851" actId="20577"/>
          <ac:spMkLst>
            <pc:docMk/>
            <pc:sldMk cId="4191273615" sldId="258"/>
            <ac:spMk id="3" creationId="{6187A12D-C220-054C-B5E1-791850B88751}"/>
          </ac:spMkLst>
        </pc:spChg>
      </pc:sldChg>
      <pc:sldChg chg="modSp mod">
        <pc:chgData name="Roy, Jean-Michel (TC/TC)" userId="d15ab9cb-698d-437f-9837-f97b642883c0" providerId="ADAL" clId="{047EB8EF-5C8D-4D45-9B36-5DD5EA1357D6}" dt="2025-02-19T19:49:01.403" v="106" actId="20577"/>
        <pc:sldMkLst>
          <pc:docMk/>
          <pc:sldMk cId="2332994921" sldId="259"/>
        </pc:sldMkLst>
        <pc:spChg chg="mod">
          <ac:chgData name="Roy, Jean-Michel (TC/TC)" userId="d15ab9cb-698d-437f-9837-f97b642883c0" providerId="ADAL" clId="{047EB8EF-5C8D-4D45-9B36-5DD5EA1357D6}" dt="2025-02-19T19:49:01.403" v="106" actId="20577"/>
          <ac:spMkLst>
            <pc:docMk/>
            <pc:sldMk cId="2332994921" sldId="259"/>
            <ac:spMk id="2" creationId="{F88445FD-82BA-AF49-877B-D3B0D483BF47}"/>
          </ac:spMkLst>
        </pc:spChg>
      </pc:sldChg>
      <pc:sldChg chg="modSp new mod">
        <pc:chgData name="Roy, Jean-Michel (TC/TC)" userId="d15ab9cb-698d-437f-9837-f97b642883c0" providerId="ADAL" clId="{047EB8EF-5C8D-4D45-9B36-5DD5EA1357D6}" dt="2025-03-07T18:28:15.867" v="14142" actId="20577"/>
        <pc:sldMkLst>
          <pc:docMk/>
          <pc:sldMk cId="654692556" sldId="260"/>
        </pc:sldMkLst>
        <pc:spChg chg="mod">
          <ac:chgData name="Roy, Jean-Michel (TC/TC)" userId="d15ab9cb-698d-437f-9837-f97b642883c0" providerId="ADAL" clId="{047EB8EF-5C8D-4D45-9B36-5DD5EA1357D6}" dt="2025-02-19T19:56:29.697" v="1187" actId="20577"/>
          <ac:spMkLst>
            <pc:docMk/>
            <pc:sldMk cId="654692556" sldId="260"/>
            <ac:spMk id="2" creationId="{4D0827BF-EA80-6B56-60FC-A4DDB56BA796}"/>
          </ac:spMkLst>
        </pc:spChg>
        <pc:spChg chg="mod">
          <ac:chgData name="Roy, Jean-Michel (TC/TC)" userId="d15ab9cb-698d-437f-9837-f97b642883c0" providerId="ADAL" clId="{047EB8EF-5C8D-4D45-9B36-5DD5EA1357D6}" dt="2025-03-07T18:28:15.867" v="14142" actId="20577"/>
          <ac:spMkLst>
            <pc:docMk/>
            <pc:sldMk cId="654692556" sldId="260"/>
            <ac:spMk id="3" creationId="{5BEA28EE-A99E-FFF7-D0DD-7F74F4006A18}"/>
          </ac:spMkLst>
        </pc:spChg>
      </pc:sldChg>
      <pc:sldChg chg="modSp new mod">
        <pc:chgData name="Roy, Jean-Michel (TC/TC)" userId="d15ab9cb-698d-437f-9837-f97b642883c0" providerId="ADAL" clId="{047EB8EF-5C8D-4D45-9B36-5DD5EA1357D6}" dt="2025-03-07T18:08:29.369" v="13421" actId="20577"/>
        <pc:sldMkLst>
          <pc:docMk/>
          <pc:sldMk cId="2772596241" sldId="261"/>
        </pc:sldMkLst>
        <pc:spChg chg="mod">
          <ac:chgData name="Roy, Jean-Michel (TC/TC)" userId="d15ab9cb-698d-437f-9837-f97b642883c0" providerId="ADAL" clId="{047EB8EF-5C8D-4D45-9B36-5DD5EA1357D6}" dt="2025-02-19T20:00:45.794" v="1904"/>
          <ac:spMkLst>
            <pc:docMk/>
            <pc:sldMk cId="2772596241" sldId="261"/>
            <ac:spMk id="2" creationId="{B2E48084-AB10-29B0-3077-1FFB44532C98}"/>
          </ac:spMkLst>
        </pc:spChg>
        <pc:spChg chg="mod">
          <ac:chgData name="Roy, Jean-Michel (TC/TC)" userId="d15ab9cb-698d-437f-9837-f97b642883c0" providerId="ADAL" clId="{047EB8EF-5C8D-4D45-9B36-5DD5EA1357D6}" dt="2025-03-07T18:08:29.369" v="13421" actId="20577"/>
          <ac:spMkLst>
            <pc:docMk/>
            <pc:sldMk cId="2772596241" sldId="261"/>
            <ac:spMk id="3" creationId="{97618444-A7C4-043D-6427-F51C23B68CA7}"/>
          </ac:spMkLst>
        </pc:spChg>
      </pc:sldChg>
      <pc:sldChg chg="modSp new mod">
        <pc:chgData name="Roy, Jean-Michel (TC/TC)" userId="d15ab9cb-698d-437f-9837-f97b642883c0" providerId="ADAL" clId="{047EB8EF-5C8D-4D45-9B36-5DD5EA1357D6}" dt="2025-03-05T17:01:39.750" v="12256" actId="20577"/>
        <pc:sldMkLst>
          <pc:docMk/>
          <pc:sldMk cId="639518511" sldId="262"/>
        </pc:sldMkLst>
        <pc:spChg chg="mod">
          <ac:chgData name="Roy, Jean-Michel (TC/TC)" userId="d15ab9cb-698d-437f-9837-f97b642883c0" providerId="ADAL" clId="{047EB8EF-5C8D-4D45-9B36-5DD5EA1357D6}" dt="2025-02-20T11:34:33.278" v="5412" actId="20577"/>
          <ac:spMkLst>
            <pc:docMk/>
            <pc:sldMk cId="639518511" sldId="262"/>
            <ac:spMk id="2" creationId="{857AA097-4C8E-601A-D338-1152E409A5BD}"/>
          </ac:spMkLst>
        </pc:spChg>
        <pc:spChg chg="mod">
          <ac:chgData name="Roy, Jean-Michel (TC/TC)" userId="d15ab9cb-698d-437f-9837-f97b642883c0" providerId="ADAL" clId="{047EB8EF-5C8D-4D45-9B36-5DD5EA1357D6}" dt="2025-03-05T17:01:39.750" v="12256" actId="20577"/>
          <ac:spMkLst>
            <pc:docMk/>
            <pc:sldMk cId="639518511" sldId="262"/>
            <ac:spMk id="3" creationId="{1ADC9EA3-A5EC-BE04-FCB7-9FCCBE7C0A00}"/>
          </ac:spMkLst>
        </pc:spChg>
      </pc:sldChg>
      <pc:sldChg chg="modSp new del mod">
        <pc:chgData name="Roy, Jean-Michel (TC/TC)" userId="d15ab9cb-698d-437f-9837-f97b642883c0" providerId="ADAL" clId="{047EB8EF-5C8D-4D45-9B36-5DD5EA1357D6}" dt="2025-02-20T11:34:47.447" v="5420" actId="47"/>
        <pc:sldMkLst>
          <pc:docMk/>
          <pc:sldMk cId="2765683397" sldId="263"/>
        </pc:sldMkLst>
        <pc:spChg chg="mod">
          <ac:chgData name="Roy, Jean-Michel (TC/TC)" userId="d15ab9cb-698d-437f-9837-f97b642883c0" providerId="ADAL" clId="{047EB8EF-5C8D-4D45-9B36-5DD5EA1357D6}" dt="2025-02-20T03:56:19.154" v="3693" actId="20577"/>
          <ac:spMkLst>
            <pc:docMk/>
            <pc:sldMk cId="2765683397" sldId="263"/>
            <ac:spMk id="2" creationId="{6D92F108-E44C-2110-D8B4-79BD5217C80C}"/>
          </ac:spMkLst>
        </pc:spChg>
        <pc:spChg chg="mod">
          <ac:chgData name="Roy, Jean-Michel (TC/TC)" userId="d15ab9cb-698d-437f-9837-f97b642883c0" providerId="ADAL" clId="{047EB8EF-5C8D-4D45-9B36-5DD5EA1357D6}" dt="2025-02-20T11:34:38.882" v="5413" actId="21"/>
          <ac:spMkLst>
            <pc:docMk/>
            <pc:sldMk cId="2765683397" sldId="263"/>
            <ac:spMk id="3" creationId="{62E661C2-E3E1-7252-DA2A-4A2BF176CC76}"/>
          </ac:spMkLst>
        </pc:spChg>
      </pc:sldChg>
      <pc:sldChg chg="modSp new mod ord">
        <pc:chgData name="Roy, Jean-Michel (TC/TC)" userId="d15ab9cb-698d-437f-9837-f97b642883c0" providerId="ADAL" clId="{047EB8EF-5C8D-4D45-9B36-5DD5EA1357D6}" dt="2025-03-05T15:46:14.600" v="10727" actId="404"/>
        <pc:sldMkLst>
          <pc:docMk/>
          <pc:sldMk cId="1089483985" sldId="264"/>
        </pc:sldMkLst>
        <pc:spChg chg="mod">
          <ac:chgData name="Roy, Jean-Michel (TC/TC)" userId="d15ab9cb-698d-437f-9837-f97b642883c0" providerId="ADAL" clId="{047EB8EF-5C8D-4D45-9B36-5DD5EA1357D6}" dt="2025-03-05T15:11:20.594" v="10027" actId="20577"/>
          <ac:spMkLst>
            <pc:docMk/>
            <pc:sldMk cId="1089483985" sldId="264"/>
            <ac:spMk id="2" creationId="{7B493459-42A9-EE27-FD26-D8CC58F0A6A9}"/>
          </ac:spMkLst>
        </pc:spChg>
        <pc:spChg chg="mod">
          <ac:chgData name="Roy, Jean-Michel (TC/TC)" userId="d15ab9cb-698d-437f-9837-f97b642883c0" providerId="ADAL" clId="{047EB8EF-5C8D-4D45-9B36-5DD5EA1357D6}" dt="2025-03-05T15:46:14.600" v="10727" actId="404"/>
          <ac:spMkLst>
            <pc:docMk/>
            <pc:sldMk cId="1089483985" sldId="264"/>
            <ac:spMk id="3" creationId="{EA4E383C-2ADB-5AEE-33CD-54BB6DA80B4A}"/>
          </ac:spMkLst>
        </pc:spChg>
      </pc:sldChg>
      <pc:sldChg chg="modSp new mod">
        <pc:chgData name="Roy, Jean-Michel (TC/TC)" userId="d15ab9cb-698d-437f-9837-f97b642883c0" providerId="ADAL" clId="{047EB8EF-5C8D-4D45-9B36-5DD5EA1357D6}" dt="2025-03-05T16:00:04.443" v="11739" actId="403"/>
        <pc:sldMkLst>
          <pc:docMk/>
          <pc:sldMk cId="1271886368" sldId="265"/>
        </pc:sldMkLst>
        <pc:spChg chg="mod">
          <ac:chgData name="Roy, Jean-Michel (TC/TC)" userId="d15ab9cb-698d-437f-9837-f97b642883c0" providerId="ADAL" clId="{047EB8EF-5C8D-4D45-9B36-5DD5EA1357D6}" dt="2025-02-20T11:34:07.334" v="5392" actId="20577"/>
          <ac:spMkLst>
            <pc:docMk/>
            <pc:sldMk cId="1271886368" sldId="265"/>
            <ac:spMk id="2" creationId="{67B6A086-53CE-16BF-EDCF-468D9499F772}"/>
          </ac:spMkLst>
        </pc:spChg>
        <pc:spChg chg="mod">
          <ac:chgData name="Roy, Jean-Michel (TC/TC)" userId="d15ab9cb-698d-437f-9837-f97b642883c0" providerId="ADAL" clId="{047EB8EF-5C8D-4D45-9B36-5DD5EA1357D6}" dt="2025-03-05T16:00:04.443" v="11739" actId="403"/>
          <ac:spMkLst>
            <pc:docMk/>
            <pc:sldMk cId="1271886368" sldId="265"/>
            <ac:spMk id="3" creationId="{DB598160-D5C3-8B4E-B65F-0F7E59B45E43}"/>
          </ac:spMkLst>
        </pc:spChg>
      </pc:sldChg>
      <pc:sldChg chg="modSp new mod">
        <pc:chgData name="Roy, Jean-Michel (TC/TC)" userId="d15ab9cb-698d-437f-9837-f97b642883c0" providerId="ADAL" clId="{047EB8EF-5C8D-4D45-9B36-5DD5EA1357D6}" dt="2025-03-05T15:10:56.841" v="10025" actId="20577"/>
        <pc:sldMkLst>
          <pc:docMk/>
          <pc:sldMk cId="1189451461" sldId="266"/>
        </pc:sldMkLst>
        <pc:spChg chg="mod">
          <ac:chgData name="Roy, Jean-Michel (TC/TC)" userId="d15ab9cb-698d-437f-9837-f97b642883c0" providerId="ADAL" clId="{047EB8EF-5C8D-4D45-9B36-5DD5EA1357D6}" dt="2025-02-20T11:35:05.004" v="5460" actId="20577"/>
          <ac:spMkLst>
            <pc:docMk/>
            <pc:sldMk cId="1189451461" sldId="266"/>
            <ac:spMk id="2" creationId="{415D583F-DABB-8933-4888-904CA4A6B64F}"/>
          </ac:spMkLst>
        </pc:spChg>
        <pc:spChg chg="mod">
          <ac:chgData name="Roy, Jean-Michel (TC/TC)" userId="d15ab9cb-698d-437f-9837-f97b642883c0" providerId="ADAL" clId="{047EB8EF-5C8D-4D45-9B36-5DD5EA1357D6}" dt="2025-03-05T15:10:56.841" v="10025" actId="20577"/>
          <ac:spMkLst>
            <pc:docMk/>
            <pc:sldMk cId="1189451461" sldId="266"/>
            <ac:spMk id="3" creationId="{6349F341-5541-1207-B8E9-103E4F6CF593}"/>
          </ac:spMkLst>
        </pc:spChg>
      </pc:sldChg>
      <pc:sldChg chg="addSp delSp modSp new mod">
        <pc:chgData name="Roy, Jean-Michel (TC/TC)" userId="d15ab9cb-698d-437f-9837-f97b642883c0" providerId="ADAL" clId="{047EB8EF-5C8D-4D45-9B36-5DD5EA1357D6}" dt="2025-03-05T16:54:53.344" v="11958" actId="20577"/>
        <pc:sldMkLst>
          <pc:docMk/>
          <pc:sldMk cId="3976041196" sldId="267"/>
        </pc:sldMkLst>
        <pc:spChg chg="mod">
          <ac:chgData name="Roy, Jean-Michel (TC/TC)" userId="d15ab9cb-698d-437f-9837-f97b642883c0" providerId="ADAL" clId="{047EB8EF-5C8D-4D45-9B36-5DD5EA1357D6}" dt="2025-02-20T13:39:11.574" v="9789" actId="20577"/>
          <ac:spMkLst>
            <pc:docMk/>
            <pc:sldMk cId="3976041196" sldId="267"/>
            <ac:spMk id="2" creationId="{E53B5610-EC73-75CC-9122-C2FC9314ED78}"/>
          </ac:spMkLst>
        </pc:spChg>
        <pc:spChg chg="add del">
          <ac:chgData name="Roy, Jean-Michel (TC/TC)" userId="d15ab9cb-698d-437f-9837-f97b642883c0" providerId="ADAL" clId="{047EB8EF-5C8D-4D45-9B36-5DD5EA1357D6}" dt="2025-02-20T12:37:29.601" v="7489" actId="1032"/>
          <ac:spMkLst>
            <pc:docMk/>
            <pc:sldMk cId="3976041196" sldId="267"/>
            <ac:spMk id="3" creationId="{F2CC3C0C-4FBE-E19C-6F4D-4BD33D67FA20}"/>
          </ac:spMkLst>
        </pc:spChg>
        <pc:graphicFrameChg chg="add del mod modGraphic">
          <ac:chgData name="Roy, Jean-Michel (TC/TC)" userId="d15ab9cb-698d-437f-9837-f97b642883c0" providerId="ADAL" clId="{047EB8EF-5C8D-4D45-9B36-5DD5EA1357D6}" dt="2025-02-20T12:36:50.364" v="7488" actId="1032"/>
          <ac:graphicFrameMkLst>
            <pc:docMk/>
            <pc:sldMk cId="3976041196" sldId="267"/>
            <ac:graphicFrameMk id="6" creationId="{664155DF-201A-8438-5A24-45A2B506B965}"/>
          </ac:graphicFrameMkLst>
        </pc:graphicFrameChg>
        <pc:graphicFrameChg chg="add mod modGraphic">
          <ac:chgData name="Roy, Jean-Michel (TC/TC)" userId="d15ab9cb-698d-437f-9837-f97b642883c0" providerId="ADAL" clId="{047EB8EF-5C8D-4D45-9B36-5DD5EA1357D6}" dt="2025-03-05T16:54:35.767" v="11950" actId="20577"/>
          <ac:graphicFrameMkLst>
            <pc:docMk/>
            <pc:sldMk cId="3976041196" sldId="267"/>
            <ac:graphicFrameMk id="7" creationId="{9E338EC0-EB6D-51C8-6CA9-9DB463539337}"/>
          </ac:graphicFrameMkLst>
        </pc:graphicFrameChg>
        <pc:graphicFrameChg chg="add mod">
          <ac:chgData name="Roy, Jean-Michel (TC/TC)" userId="d15ab9cb-698d-437f-9837-f97b642883c0" providerId="ADAL" clId="{047EB8EF-5C8D-4D45-9B36-5DD5EA1357D6}" dt="2025-03-05T16:54:53.344" v="11958" actId="20577"/>
          <ac:graphicFrameMkLst>
            <pc:docMk/>
            <pc:sldMk cId="3976041196" sldId="267"/>
            <ac:graphicFrameMk id="8" creationId="{27127F21-F743-E90C-7484-DDD22B24C21A}"/>
          </ac:graphicFrameMkLst>
        </pc:graphicFrameChg>
        <pc:graphicFrameChg chg="add mod">
          <ac:chgData name="Roy, Jean-Michel (TC/TC)" userId="d15ab9cb-698d-437f-9837-f97b642883c0" providerId="ADAL" clId="{047EB8EF-5C8D-4D45-9B36-5DD5EA1357D6}" dt="2025-02-20T13:40:02.243" v="9796" actId="478"/>
          <ac:graphicFrameMkLst>
            <pc:docMk/>
            <pc:sldMk cId="3976041196" sldId="267"/>
            <ac:graphicFrameMk id="9" creationId="{CDFBAC17-6E9B-9825-7927-6B1A4E9EF542}"/>
          </ac:graphicFrameMkLst>
        </pc:graphicFrameChg>
      </pc:sldChg>
      <pc:sldChg chg="modSp new mod">
        <pc:chgData name="Roy, Jean-Michel (TC/TC)" userId="d15ab9cb-698d-437f-9837-f97b642883c0" providerId="ADAL" clId="{047EB8EF-5C8D-4D45-9B36-5DD5EA1357D6}" dt="2025-03-21T16:10:05.021" v="14746" actId="20577"/>
        <pc:sldMkLst>
          <pc:docMk/>
          <pc:sldMk cId="3061712909" sldId="268"/>
        </pc:sldMkLst>
        <pc:spChg chg="mod">
          <ac:chgData name="Roy, Jean-Michel (TC/TC)" userId="d15ab9cb-698d-437f-9837-f97b642883c0" providerId="ADAL" clId="{047EB8EF-5C8D-4D45-9B36-5DD5EA1357D6}" dt="2025-02-20T13:31:27.723" v="8981" actId="20577"/>
          <ac:spMkLst>
            <pc:docMk/>
            <pc:sldMk cId="3061712909" sldId="268"/>
            <ac:spMk id="2" creationId="{A200EEDD-B0B6-6A6F-07A9-379B3271ACA0}"/>
          </ac:spMkLst>
        </pc:spChg>
        <pc:spChg chg="mod">
          <ac:chgData name="Roy, Jean-Michel (TC/TC)" userId="d15ab9cb-698d-437f-9837-f97b642883c0" providerId="ADAL" clId="{047EB8EF-5C8D-4D45-9B36-5DD5EA1357D6}" dt="2025-03-21T16:10:05.021" v="14746" actId="20577"/>
          <ac:spMkLst>
            <pc:docMk/>
            <pc:sldMk cId="3061712909" sldId="268"/>
            <ac:spMk id="3" creationId="{1B750DFD-ECC5-78E8-4A68-FCC53863B19A}"/>
          </ac:spMkLst>
        </pc:spChg>
      </pc:sldChg>
      <pc:sldChg chg="modSp new mod">
        <pc:chgData name="Roy, Jean-Michel (TC/TC)" userId="d15ab9cb-698d-437f-9837-f97b642883c0" providerId="ADAL" clId="{047EB8EF-5C8D-4D45-9B36-5DD5EA1357D6}" dt="2025-03-07T18:29:54.856" v="14192" actId="20577"/>
        <pc:sldMkLst>
          <pc:docMk/>
          <pc:sldMk cId="220214351" sldId="269"/>
        </pc:sldMkLst>
        <pc:spChg chg="mod">
          <ac:chgData name="Roy, Jean-Michel (TC/TC)" userId="d15ab9cb-698d-437f-9837-f97b642883c0" providerId="ADAL" clId="{047EB8EF-5C8D-4D45-9B36-5DD5EA1357D6}" dt="2025-02-20T13:31:21.947" v="8978" actId="20577"/>
          <ac:spMkLst>
            <pc:docMk/>
            <pc:sldMk cId="220214351" sldId="269"/>
            <ac:spMk id="2" creationId="{726314AE-F37B-CBB4-FEBC-90FF6249C10A}"/>
          </ac:spMkLst>
        </pc:spChg>
        <pc:spChg chg="mod">
          <ac:chgData name="Roy, Jean-Michel (TC/TC)" userId="d15ab9cb-698d-437f-9837-f97b642883c0" providerId="ADAL" clId="{047EB8EF-5C8D-4D45-9B36-5DD5EA1357D6}" dt="2025-03-07T18:29:54.856" v="14192" actId="20577"/>
          <ac:spMkLst>
            <pc:docMk/>
            <pc:sldMk cId="220214351" sldId="269"/>
            <ac:spMk id="3" creationId="{D2D4F910-06C5-5BA6-55DA-C0EF8197034F}"/>
          </ac:spMkLst>
        </pc:spChg>
      </pc:sldChg>
      <pc:sldChg chg="modSp new mod">
        <pc:chgData name="Roy, Jean-Michel (TC/TC)" userId="d15ab9cb-698d-437f-9837-f97b642883c0" providerId="ADAL" clId="{047EB8EF-5C8D-4D45-9B36-5DD5EA1357D6}" dt="2025-03-21T16:08:40.160" v="14606" actId="20577"/>
        <pc:sldMkLst>
          <pc:docMk/>
          <pc:sldMk cId="1529518392" sldId="270"/>
        </pc:sldMkLst>
        <pc:spChg chg="mod">
          <ac:chgData name="Roy, Jean-Michel (TC/TC)" userId="d15ab9cb-698d-437f-9837-f97b642883c0" providerId="ADAL" clId="{047EB8EF-5C8D-4D45-9B36-5DD5EA1357D6}" dt="2025-02-20T13:31:52.244" v="9021" actId="20577"/>
          <ac:spMkLst>
            <pc:docMk/>
            <pc:sldMk cId="1529518392" sldId="270"/>
            <ac:spMk id="2" creationId="{2BD3499E-44A4-B6FE-42A8-B203BBDEEB19}"/>
          </ac:spMkLst>
        </pc:spChg>
        <pc:spChg chg="mod">
          <ac:chgData name="Roy, Jean-Michel (TC/TC)" userId="d15ab9cb-698d-437f-9837-f97b642883c0" providerId="ADAL" clId="{047EB8EF-5C8D-4D45-9B36-5DD5EA1357D6}" dt="2025-03-21T16:08:40.160" v="14606" actId="20577"/>
          <ac:spMkLst>
            <pc:docMk/>
            <pc:sldMk cId="1529518392" sldId="270"/>
            <ac:spMk id="3" creationId="{F6D9431A-9796-06B2-9DBD-7412EF4ACE6B}"/>
          </ac:spMkLst>
        </pc:spChg>
      </pc:sldChg>
      <pc:sldChg chg="modSp new mod">
        <pc:chgData name="Roy, Jean-Michel (TC/TC)" userId="d15ab9cb-698d-437f-9837-f97b642883c0" providerId="ADAL" clId="{047EB8EF-5C8D-4D45-9B36-5DD5EA1357D6}" dt="2025-03-07T18:28:52.772" v="14145" actId="27636"/>
        <pc:sldMkLst>
          <pc:docMk/>
          <pc:sldMk cId="3664238638" sldId="271"/>
        </pc:sldMkLst>
        <pc:spChg chg="mod">
          <ac:chgData name="Roy, Jean-Michel (TC/TC)" userId="d15ab9cb-698d-437f-9837-f97b642883c0" providerId="ADAL" clId="{047EB8EF-5C8D-4D45-9B36-5DD5EA1357D6}" dt="2025-03-05T17:17:20.429" v="12291" actId="20577"/>
          <ac:spMkLst>
            <pc:docMk/>
            <pc:sldMk cId="3664238638" sldId="271"/>
            <ac:spMk id="2" creationId="{45CC2DC7-DA5D-6D98-E674-607ED1B253FA}"/>
          </ac:spMkLst>
        </pc:spChg>
        <pc:spChg chg="mod">
          <ac:chgData name="Roy, Jean-Michel (TC/TC)" userId="d15ab9cb-698d-437f-9837-f97b642883c0" providerId="ADAL" clId="{047EB8EF-5C8D-4D45-9B36-5DD5EA1357D6}" dt="2025-03-07T18:28:52.772" v="14145" actId="27636"/>
          <ac:spMkLst>
            <pc:docMk/>
            <pc:sldMk cId="3664238638" sldId="271"/>
            <ac:spMk id="3" creationId="{FD698226-AD8F-7A65-B78B-9539C1FAE332}"/>
          </ac:spMkLst>
        </pc:spChg>
      </pc:sldChg>
      <pc:sldChg chg="new del">
        <pc:chgData name="Roy, Jean-Michel (TC/TC)" userId="d15ab9cb-698d-437f-9837-f97b642883c0" providerId="ADAL" clId="{047EB8EF-5C8D-4D45-9B36-5DD5EA1357D6}" dt="2025-03-07T18:30:20.011" v="14193" actId="47"/>
        <pc:sldMkLst>
          <pc:docMk/>
          <pc:sldMk cId="1934495222" sldId="272"/>
        </pc:sldMkLst>
      </pc:sldChg>
    </pc:docChg>
  </pc:docChgLst>
  <pc:docChgLst>
    <pc:chgData name="Comeau, Jean-Louis (TC/TC)" userId="S::jl.comeau@tc.gc.ca::c1438c58-9d8d-4ab9-aef6-21221d2dded2" providerId="AD" clId="Web-{63FA0901-D557-907C-2AED-682C2999710A}"/>
    <pc:docChg chg="modSld">
      <pc:chgData name="Comeau, Jean-Louis (TC/TC)" userId="S::jl.comeau@tc.gc.ca::c1438c58-9d8d-4ab9-aef6-21221d2dded2" providerId="AD" clId="Web-{63FA0901-D557-907C-2AED-682C2999710A}" dt="2025-02-20T14:48:39.982" v="3" actId="20577"/>
      <pc:docMkLst>
        <pc:docMk/>
      </pc:docMkLst>
      <pc:sldChg chg="modSp">
        <pc:chgData name="Comeau, Jean-Louis (TC/TC)" userId="S::jl.comeau@tc.gc.ca::c1438c58-9d8d-4ab9-aef6-21221d2dded2" providerId="AD" clId="Web-{63FA0901-D557-907C-2AED-682C2999710A}" dt="2025-02-20T14:48:39.982" v="3" actId="20577"/>
        <pc:sldMkLst>
          <pc:docMk/>
          <pc:sldMk cId="1529518392" sldId="270"/>
        </pc:sldMkLst>
        <pc:spChg chg="mod">
          <ac:chgData name="Comeau, Jean-Louis (TC/TC)" userId="S::jl.comeau@tc.gc.ca::c1438c58-9d8d-4ab9-aef6-21221d2dded2" providerId="AD" clId="Web-{63FA0901-D557-907C-2AED-682C2999710A}" dt="2025-02-20T14:48:39.982" v="3" actId="20577"/>
          <ac:spMkLst>
            <pc:docMk/>
            <pc:sldMk cId="1529518392" sldId="270"/>
            <ac:spMk id="3" creationId="{F6D9431A-9796-06B2-9DBD-7412EF4ACE6B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0A881A-743B-4CFC-B372-3C6C74BCA695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E6B0D357-95C9-4E4E-BD7C-9776B736DAC5}">
      <dgm:prSet phldrT="[Text]"/>
      <dgm:spPr/>
      <dgm:t>
        <a:bodyPr/>
        <a:lstStyle/>
        <a:p>
          <a:r>
            <a:rPr lang="en-CA" dirty="0"/>
            <a:t>External data</a:t>
          </a:r>
        </a:p>
      </dgm:t>
    </dgm:pt>
    <dgm:pt modelId="{EF61EDDD-005A-41B1-BB9F-8CB617211AFD}" type="parTrans" cxnId="{2BEB8AE7-170D-417C-854A-E245B643BBD8}">
      <dgm:prSet/>
      <dgm:spPr/>
      <dgm:t>
        <a:bodyPr/>
        <a:lstStyle/>
        <a:p>
          <a:endParaRPr lang="en-CA"/>
        </a:p>
      </dgm:t>
    </dgm:pt>
    <dgm:pt modelId="{D8105793-5D9C-46F1-9A52-D0850BE21696}" type="sibTrans" cxnId="{2BEB8AE7-170D-417C-854A-E245B643BBD8}">
      <dgm:prSet/>
      <dgm:spPr/>
      <dgm:t>
        <a:bodyPr/>
        <a:lstStyle/>
        <a:p>
          <a:endParaRPr lang="en-CA"/>
        </a:p>
      </dgm:t>
    </dgm:pt>
    <dgm:pt modelId="{D910A8E6-C806-4B66-BF1C-9A706425DE5E}">
      <dgm:prSet phldrT="[Text]"/>
      <dgm:spPr/>
      <dgm:t>
        <a:bodyPr/>
        <a:lstStyle/>
        <a:p>
          <a:r>
            <a:rPr lang="en-CA" dirty="0"/>
            <a:t>DSSAD (Series)</a:t>
          </a:r>
        </a:p>
      </dgm:t>
    </dgm:pt>
    <dgm:pt modelId="{AABA448E-5847-4EA9-8603-9185E2F42396}" type="parTrans" cxnId="{9A7D8950-BE9E-4976-A91C-306CA9517DB7}">
      <dgm:prSet/>
      <dgm:spPr/>
      <dgm:t>
        <a:bodyPr/>
        <a:lstStyle/>
        <a:p>
          <a:endParaRPr lang="en-CA"/>
        </a:p>
      </dgm:t>
    </dgm:pt>
    <dgm:pt modelId="{C709DB1D-77D2-42AF-925A-2BEB156DB0BA}" type="sibTrans" cxnId="{9A7D8950-BE9E-4976-A91C-306CA9517DB7}">
      <dgm:prSet/>
      <dgm:spPr/>
      <dgm:t>
        <a:bodyPr/>
        <a:lstStyle/>
        <a:p>
          <a:endParaRPr lang="en-CA"/>
        </a:p>
      </dgm:t>
    </dgm:pt>
    <dgm:pt modelId="{A0AE2910-F98E-47D1-9D19-905BDED58EA7}">
      <dgm:prSet phldrT="[Text]"/>
      <dgm:spPr/>
      <dgm:t>
        <a:bodyPr/>
        <a:lstStyle/>
        <a:p>
          <a:r>
            <a:rPr lang="en-CA" dirty="0"/>
            <a:t>Collision Investigation</a:t>
          </a:r>
        </a:p>
      </dgm:t>
    </dgm:pt>
    <dgm:pt modelId="{AA64C149-667C-4E05-8E67-105F872D4D9E}" type="parTrans" cxnId="{BD8ED8ED-FA10-48A3-B345-D047308D69A7}">
      <dgm:prSet/>
      <dgm:spPr/>
      <dgm:t>
        <a:bodyPr/>
        <a:lstStyle/>
        <a:p>
          <a:endParaRPr lang="en-CA"/>
        </a:p>
      </dgm:t>
    </dgm:pt>
    <dgm:pt modelId="{D5AF3824-B476-4024-A280-F61E6671568D}" type="sibTrans" cxnId="{BD8ED8ED-FA10-48A3-B345-D047308D69A7}">
      <dgm:prSet/>
      <dgm:spPr/>
      <dgm:t>
        <a:bodyPr/>
        <a:lstStyle/>
        <a:p>
          <a:endParaRPr lang="en-CA"/>
        </a:p>
      </dgm:t>
    </dgm:pt>
    <dgm:pt modelId="{15501569-FA4D-4ED1-A615-929B669C2147}">
      <dgm:prSet phldrT="[Text]"/>
      <dgm:spPr/>
      <dgm:t>
        <a:bodyPr/>
        <a:lstStyle/>
        <a:p>
          <a:r>
            <a:rPr lang="en-CA" dirty="0"/>
            <a:t>EDR</a:t>
          </a:r>
        </a:p>
      </dgm:t>
    </dgm:pt>
    <dgm:pt modelId="{DBF17888-4AFC-4B46-B8CA-A87E3A758A1B}" type="parTrans" cxnId="{244A9F7F-49B2-470D-8ED9-AA739BF718CE}">
      <dgm:prSet/>
      <dgm:spPr/>
      <dgm:t>
        <a:bodyPr/>
        <a:lstStyle/>
        <a:p>
          <a:endParaRPr lang="en-CA"/>
        </a:p>
      </dgm:t>
    </dgm:pt>
    <dgm:pt modelId="{C3FA615B-4658-451A-B8F1-581103212F1E}" type="sibTrans" cxnId="{244A9F7F-49B2-470D-8ED9-AA739BF718CE}">
      <dgm:prSet/>
      <dgm:spPr/>
      <dgm:t>
        <a:bodyPr/>
        <a:lstStyle/>
        <a:p>
          <a:endParaRPr lang="en-CA"/>
        </a:p>
      </dgm:t>
    </dgm:pt>
    <dgm:pt modelId="{DD0780D0-DFB6-438D-B098-064D93C90DA2}" type="pres">
      <dgm:prSet presAssocID="{480A881A-743B-4CFC-B372-3C6C74BCA695}" presName="Name0" presStyleCnt="0">
        <dgm:presLayoutVars>
          <dgm:dir/>
          <dgm:resizeHandles val="exact"/>
        </dgm:presLayoutVars>
      </dgm:prSet>
      <dgm:spPr/>
    </dgm:pt>
    <dgm:pt modelId="{A8F35C2C-BD01-481F-BBCB-56524D510464}" type="pres">
      <dgm:prSet presAssocID="{480A881A-743B-4CFC-B372-3C6C74BCA695}" presName="vNodes" presStyleCnt="0"/>
      <dgm:spPr/>
    </dgm:pt>
    <dgm:pt modelId="{992CD1FD-3EBF-4C2A-9526-EB6A5EED06A5}" type="pres">
      <dgm:prSet presAssocID="{E6B0D357-95C9-4E4E-BD7C-9776B736DAC5}" presName="node" presStyleLbl="node1" presStyleIdx="0" presStyleCnt="4">
        <dgm:presLayoutVars>
          <dgm:bulletEnabled val="1"/>
        </dgm:presLayoutVars>
      </dgm:prSet>
      <dgm:spPr/>
    </dgm:pt>
    <dgm:pt modelId="{07814778-3967-4601-A3CE-166323ED07ED}" type="pres">
      <dgm:prSet presAssocID="{D8105793-5D9C-46F1-9A52-D0850BE21696}" presName="spacerT" presStyleCnt="0"/>
      <dgm:spPr/>
    </dgm:pt>
    <dgm:pt modelId="{D1C19A01-459A-49CF-83C7-102BC215CF72}" type="pres">
      <dgm:prSet presAssocID="{D8105793-5D9C-46F1-9A52-D0850BE21696}" presName="sibTrans" presStyleLbl="sibTrans2D1" presStyleIdx="0" presStyleCnt="3"/>
      <dgm:spPr/>
    </dgm:pt>
    <dgm:pt modelId="{49A8D04C-B14D-44B4-BFAF-FCCDCD5BBE11}" type="pres">
      <dgm:prSet presAssocID="{D8105793-5D9C-46F1-9A52-D0850BE21696}" presName="spacerB" presStyleCnt="0"/>
      <dgm:spPr/>
    </dgm:pt>
    <dgm:pt modelId="{AC51ADAC-7DF5-4629-BAB1-1C8DDCCD289C}" type="pres">
      <dgm:prSet presAssocID="{15501569-FA4D-4ED1-A615-929B669C2147}" presName="node" presStyleLbl="node1" presStyleIdx="1" presStyleCnt="4">
        <dgm:presLayoutVars>
          <dgm:bulletEnabled val="1"/>
        </dgm:presLayoutVars>
      </dgm:prSet>
      <dgm:spPr/>
    </dgm:pt>
    <dgm:pt modelId="{4535607A-9C8B-4E4D-908D-4CBCF3C147FD}" type="pres">
      <dgm:prSet presAssocID="{C3FA615B-4658-451A-B8F1-581103212F1E}" presName="spacerT" presStyleCnt="0"/>
      <dgm:spPr/>
    </dgm:pt>
    <dgm:pt modelId="{2EEBEEF0-0A12-4D15-8A43-77A69381553F}" type="pres">
      <dgm:prSet presAssocID="{C3FA615B-4658-451A-B8F1-581103212F1E}" presName="sibTrans" presStyleLbl="sibTrans2D1" presStyleIdx="1" presStyleCnt="3"/>
      <dgm:spPr/>
    </dgm:pt>
    <dgm:pt modelId="{9D750E0C-505D-4D0E-9B92-D561510689D1}" type="pres">
      <dgm:prSet presAssocID="{C3FA615B-4658-451A-B8F1-581103212F1E}" presName="spacerB" presStyleCnt="0"/>
      <dgm:spPr/>
    </dgm:pt>
    <dgm:pt modelId="{10AC75E2-A4A1-49E4-99F5-3A824AFA5B32}" type="pres">
      <dgm:prSet presAssocID="{D910A8E6-C806-4B66-BF1C-9A706425DE5E}" presName="node" presStyleLbl="node1" presStyleIdx="2" presStyleCnt="4">
        <dgm:presLayoutVars>
          <dgm:bulletEnabled val="1"/>
        </dgm:presLayoutVars>
      </dgm:prSet>
      <dgm:spPr/>
    </dgm:pt>
    <dgm:pt modelId="{420ABBC8-DA9F-4441-BE75-5A32935C0CD7}" type="pres">
      <dgm:prSet presAssocID="{480A881A-743B-4CFC-B372-3C6C74BCA695}" presName="sibTransLast" presStyleLbl="sibTrans2D1" presStyleIdx="2" presStyleCnt="3"/>
      <dgm:spPr/>
    </dgm:pt>
    <dgm:pt modelId="{BC69C7D3-6F32-42DF-B12E-A1CFC2115A4E}" type="pres">
      <dgm:prSet presAssocID="{480A881A-743B-4CFC-B372-3C6C74BCA695}" presName="connectorText" presStyleLbl="sibTrans2D1" presStyleIdx="2" presStyleCnt="3"/>
      <dgm:spPr/>
    </dgm:pt>
    <dgm:pt modelId="{F4FFF65D-C86F-4311-909F-493C64327A00}" type="pres">
      <dgm:prSet presAssocID="{480A881A-743B-4CFC-B372-3C6C74BCA695}" presName="lastNode" presStyleLbl="node1" presStyleIdx="3" presStyleCnt="4">
        <dgm:presLayoutVars>
          <dgm:bulletEnabled val="1"/>
        </dgm:presLayoutVars>
      </dgm:prSet>
      <dgm:spPr/>
    </dgm:pt>
  </dgm:ptLst>
  <dgm:cxnLst>
    <dgm:cxn modelId="{27AE8F64-FC3C-4174-B871-556D29EB133F}" type="presOf" srcId="{D8105793-5D9C-46F1-9A52-D0850BE21696}" destId="{D1C19A01-459A-49CF-83C7-102BC215CF72}" srcOrd="0" destOrd="0" presId="urn:microsoft.com/office/officeart/2005/8/layout/equation2"/>
    <dgm:cxn modelId="{7FAC8D6C-E9B0-4242-9847-42631B134E93}" type="presOf" srcId="{A0AE2910-F98E-47D1-9D19-905BDED58EA7}" destId="{F4FFF65D-C86F-4311-909F-493C64327A00}" srcOrd="0" destOrd="0" presId="urn:microsoft.com/office/officeart/2005/8/layout/equation2"/>
    <dgm:cxn modelId="{9A7D8950-BE9E-4976-A91C-306CA9517DB7}" srcId="{480A881A-743B-4CFC-B372-3C6C74BCA695}" destId="{D910A8E6-C806-4B66-BF1C-9A706425DE5E}" srcOrd="2" destOrd="0" parTransId="{AABA448E-5847-4EA9-8603-9185E2F42396}" sibTransId="{C709DB1D-77D2-42AF-925A-2BEB156DB0BA}"/>
    <dgm:cxn modelId="{244A9F7F-49B2-470D-8ED9-AA739BF718CE}" srcId="{480A881A-743B-4CFC-B372-3C6C74BCA695}" destId="{15501569-FA4D-4ED1-A615-929B669C2147}" srcOrd="1" destOrd="0" parTransId="{DBF17888-4AFC-4B46-B8CA-A87E3A758A1B}" sibTransId="{C3FA615B-4658-451A-B8F1-581103212F1E}"/>
    <dgm:cxn modelId="{3208E7BB-4077-4556-BDE8-D1038C9E6E3E}" type="presOf" srcId="{C709DB1D-77D2-42AF-925A-2BEB156DB0BA}" destId="{420ABBC8-DA9F-4441-BE75-5A32935C0CD7}" srcOrd="0" destOrd="0" presId="urn:microsoft.com/office/officeart/2005/8/layout/equation2"/>
    <dgm:cxn modelId="{7D9D41CA-87E6-45E6-8FA3-34E795B1137D}" type="presOf" srcId="{480A881A-743B-4CFC-B372-3C6C74BCA695}" destId="{DD0780D0-DFB6-438D-B098-064D93C90DA2}" srcOrd="0" destOrd="0" presId="urn:microsoft.com/office/officeart/2005/8/layout/equation2"/>
    <dgm:cxn modelId="{535FD7DB-9684-4337-ABF7-C9A986E2CFAD}" type="presOf" srcId="{E6B0D357-95C9-4E4E-BD7C-9776B736DAC5}" destId="{992CD1FD-3EBF-4C2A-9526-EB6A5EED06A5}" srcOrd="0" destOrd="0" presId="urn:microsoft.com/office/officeart/2005/8/layout/equation2"/>
    <dgm:cxn modelId="{8F724BE2-0F41-42D7-A24C-9233722D2CA8}" type="presOf" srcId="{D910A8E6-C806-4B66-BF1C-9A706425DE5E}" destId="{10AC75E2-A4A1-49E4-99F5-3A824AFA5B32}" srcOrd="0" destOrd="0" presId="urn:microsoft.com/office/officeart/2005/8/layout/equation2"/>
    <dgm:cxn modelId="{940D01E6-551A-4ACD-AFCE-CCD8306C9C64}" type="presOf" srcId="{15501569-FA4D-4ED1-A615-929B669C2147}" destId="{AC51ADAC-7DF5-4629-BAB1-1C8DDCCD289C}" srcOrd="0" destOrd="0" presId="urn:microsoft.com/office/officeart/2005/8/layout/equation2"/>
    <dgm:cxn modelId="{D6B00DE6-BD13-4E7E-BEF9-7614E0EA1052}" type="presOf" srcId="{C3FA615B-4658-451A-B8F1-581103212F1E}" destId="{2EEBEEF0-0A12-4D15-8A43-77A69381553F}" srcOrd="0" destOrd="0" presId="urn:microsoft.com/office/officeart/2005/8/layout/equation2"/>
    <dgm:cxn modelId="{2BEB8AE7-170D-417C-854A-E245B643BBD8}" srcId="{480A881A-743B-4CFC-B372-3C6C74BCA695}" destId="{E6B0D357-95C9-4E4E-BD7C-9776B736DAC5}" srcOrd="0" destOrd="0" parTransId="{EF61EDDD-005A-41B1-BB9F-8CB617211AFD}" sibTransId="{D8105793-5D9C-46F1-9A52-D0850BE21696}"/>
    <dgm:cxn modelId="{BD8ED8ED-FA10-48A3-B345-D047308D69A7}" srcId="{480A881A-743B-4CFC-B372-3C6C74BCA695}" destId="{A0AE2910-F98E-47D1-9D19-905BDED58EA7}" srcOrd="3" destOrd="0" parTransId="{AA64C149-667C-4E05-8E67-105F872D4D9E}" sibTransId="{D5AF3824-B476-4024-A280-F61E6671568D}"/>
    <dgm:cxn modelId="{4B35E2F0-17EB-4F33-B2F0-AE2517E8DFF1}" type="presOf" srcId="{C709DB1D-77D2-42AF-925A-2BEB156DB0BA}" destId="{BC69C7D3-6F32-42DF-B12E-A1CFC2115A4E}" srcOrd="1" destOrd="0" presId="urn:microsoft.com/office/officeart/2005/8/layout/equation2"/>
    <dgm:cxn modelId="{D9A4861D-43B8-44C2-9CD1-C0980BAB1DE7}" type="presParOf" srcId="{DD0780D0-DFB6-438D-B098-064D93C90DA2}" destId="{A8F35C2C-BD01-481F-BBCB-56524D510464}" srcOrd="0" destOrd="0" presId="urn:microsoft.com/office/officeart/2005/8/layout/equation2"/>
    <dgm:cxn modelId="{F9B99DD7-13B3-43B9-A15E-2DBDE923F6DC}" type="presParOf" srcId="{A8F35C2C-BD01-481F-BBCB-56524D510464}" destId="{992CD1FD-3EBF-4C2A-9526-EB6A5EED06A5}" srcOrd="0" destOrd="0" presId="urn:microsoft.com/office/officeart/2005/8/layout/equation2"/>
    <dgm:cxn modelId="{33AB029A-9FF7-4060-B05F-2A1702580EFC}" type="presParOf" srcId="{A8F35C2C-BD01-481F-BBCB-56524D510464}" destId="{07814778-3967-4601-A3CE-166323ED07ED}" srcOrd="1" destOrd="0" presId="urn:microsoft.com/office/officeart/2005/8/layout/equation2"/>
    <dgm:cxn modelId="{99ABB8F0-556B-4AC1-BFB4-BF4AC23141DA}" type="presParOf" srcId="{A8F35C2C-BD01-481F-BBCB-56524D510464}" destId="{D1C19A01-459A-49CF-83C7-102BC215CF72}" srcOrd="2" destOrd="0" presId="urn:microsoft.com/office/officeart/2005/8/layout/equation2"/>
    <dgm:cxn modelId="{2E416094-B352-4257-B33B-DADC03308605}" type="presParOf" srcId="{A8F35C2C-BD01-481F-BBCB-56524D510464}" destId="{49A8D04C-B14D-44B4-BFAF-FCCDCD5BBE11}" srcOrd="3" destOrd="0" presId="urn:microsoft.com/office/officeart/2005/8/layout/equation2"/>
    <dgm:cxn modelId="{AC68B071-4E03-4378-9EC1-21F4BBAED87D}" type="presParOf" srcId="{A8F35C2C-BD01-481F-BBCB-56524D510464}" destId="{AC51ADAC-7DF5-4629-BAB1-1C8DDCCD289C}" srcOrd="4" destOrd="0" presId="urn:microsoft.com/office/officeart/2005/8/layout/equation2"/>
    <dgm:cxn modelId="{96BFD5A0-9C07-4B54-85B7-621A430F1378}" type="presParOf" srcId="{A8F35C2C-BD01-481F-BBCB-56524D510464}" destId="{4535607A-9C8B-4E4D-908D-4CBCF3C147FD}" srcOrd="5" destOrd="0" presId="urn:microsoft.com/office/officeart/2005/8/layout/equation2"/>
    <dgm:cxn modelId="{9B814B7D-A008-47B5-97DE-2918B209235A}" type="presParOf" srcId="{A8F35C2C-BD01-481F-BBCB-56524D510464}" destId="{2EEBEEF0-0A12-4D15-8A43-77A69381553F}" srcOrd="6" destOrd="0" presId="urn:microsoft.com/office/officeart/2005/8/layout/equation2"/>
    <dgm:cxn modelId="{06D3C148-4CBC-4D50-9A60-A635ECEE6F6B}" type="presParOf" srcId="{A8F35C2C-BD01-481F-BBCB-56524D510464}" destId="{9D750E0C-505D-4D0E-9B92-D561510689D1}" srcOrd="7" destOrd="0" presId="urn:microsoft.com/office/officeart/2005/8/layout/equation2"/>
    <dgm:cxn modelId="{83F161B8-9525-41A4-B9AB-CD91DF354F0A}" type="presParOf" srcId="{A8F35C2C-BD01-481F-BBCB-56524D510464}" destId="{10AC75E2-A4A1-49E4-99F5-3A824AFA5B32}" srcOrd="8" destOrd="0" presId="urn:microsoft.com/office/officeart/2005/8/layout/equation2"/>
    <dgm:cxn modelId="{8DD18D6E-B5AA-4413-B401-1DFC2DE3552A}" type="presParOf" srcId="{DD0780D0-DFB6-438D-B098-064D93C90DA2}" destId="{420ABBC8-DA9F-4441-BE75-5A32935C0CD7}" srcOrd="1" destOrd="0" presId="urn:microsoft.com/office/officeart/2005/8/layout/equation2"/>
    <dgm:cxn modelId="{473BFC4F-3ACE-4B9E-8AC5-293749CCB6E0}" type="presParOf" srcId="{420ABBC8-DA9F-4441-BE75-5A32935C0CD7}" destId="{BC69C7D3-6F32-42DF-B12E-A1CFC2115A4E}" srcOrd="0" destOrd="0" presId="urn:microsoft.com/office/officeart/2005/8/layout/equation2"/>
    <dgm:cxn modelId="{77DAF636-A5DC-4FCE-A7F6-AD3C00FCC253}" type="presParOf" srcId="{DD0780D0-DFB6-438D-B098-064D93C90DA2}" destId="{F4FFF65D-C86F-4311-909F-493C64327A00}" srcOrd="2" destOrd="0" presId="urn:microsoft.com/office/officeart/2005/8/layout/equation2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0A881A-743B-4CFC-B372-3C6C74BCA695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D910A8E6-C806-4B66-BF1C-9A706425DE5E}">
      <dgm:prSet phldrT="[Text]"/>
      <dgm:spPr/>
      <dgm:t>
        <a:bodyPr/>
        <a:lstStyle/>
        <a:p>
          <a:r>
            <a:rPr lang="en-CA" dirty="0"/>
            <a:t>ISMR</a:t>
          </a:r>
        </a:p>
      </dgm:t>
    </dgm:pt>
    <dgm:pt modelId="{AABA448E-5847-4EA9-8603-9185E2F42396}" type="parTrans" cxnId="{9A7D8950-BE9E-4976-A91C-306CA9517DB7}">
      <dgm:prSet/>
      <dgm:spPr/>
      <dgm:t>
        <a:bodyPr/>
        <a:lstStyle/>
        <a:p>
          <a:endParaRPr lang="en-CA"/>
        </a:p>
      </dgm:t>
    </dgm:pt>
    <dgm:pt modelId="{C709DB1D-77D2-42AF-925A-2BEB156DB0BA}" type="sibTrans" cxnId="{9A7D8950-BE9E-4976-A91C-306CA9517DB7}">
      <dgm:prSet/>
      <dgm:spPr/>
      <dgm:t>
        <a:bodyPr/>
        <a:lstStyle/>
        <a:p>
          <a:endParaRPr lang="en-CA"/>
        </a:p>
      </dgm:t>
    </dgm:pt>
    <dgm:pt modelId="{A0AE2910-F98E-47D1-9D19-905BDED58EA7}">
      <dgm:prSet phldrT="[Text]"/>
      <dgm:spPr/>
      <dgm:t>
        <a:bodyPr/>
        <a:lstStyle/>
        <a:p>
          <a:r>
            <a:rPr lang="en-CA" dirty="0"/>
            <a:t>Defect Investigation</a:t>
          </a:r>
        </a:p>
      </dgm:t>
    </dgm:pt>
    <dgm:pt modelId="{AA64C149-667C-4E05-8E67-105F872D4D9E}" type="parTrans" cxnId="{BD8ED8ED-FA10-48A3-B345-D047308D69A7}">
      <dgm:prSet/>
      <dgm:spPr/>
      <dgm:t>
        <a:bodyPr/>
        <a:lstStyle/>
        <a:p>
          <a:endParaRPr lang="en-CA"/>
        </a:p>
      </dgm:t>
    </dgm:pt>
    <dgm:pt modelId="{D5AF3824-B476-4024-A280-F61E6671568D}" type="sibTrans" cxnId="{BD8ED8ED-FA10-48A3-B345-D047308D69A7}">
      <dgm:prSet/>
      <dgm:spPr/>
      <dgm:t>
        <a:bodyPr/>
        <a:lstStyle/>
        <a:p>
          <a:endParaRPr lang="en-CA"/>
        </a:p>
      </dgm:t>
    </dgm:pt>
    <dgm:pt modelId="{4D193A57-8D5F-4EF0-A2C1-C888682FB384}">
      <dgm:prSet phldrT="[Text]"/>
      <dgm:spPr/>
      <dgm:t>
        <a:bodyPr/>
        <a:lstStyle/>
        <a:p>
          <a:r>
            <a:rPr lang="en-CA" dirty="0"/>
            <a:t>Collision investigation</a:t>
          </a:r>
        </a:p>
      </dgm:t>
    </dgm:pt>
    <dgm:pt modelId="{4D9D04B2-A458-4BEE-8D06-B635BF471316}" type="parTrans" cxnId="{7D29A225-3192-4850-8AF7-B1CF706BF1F4}">
      <dgm:prSet/>
      <dgm:spPr/>
      <dgm:t>
        <a:bodyPr/>
        <a:lstStyle/>
        <a:p>
          <a:endParaRPr lang="en-CA"/>
        </a:p>
      </dgm:t>
    </dgm:pt>
    <dgm:pt modelId="{FD6E6201-5380-417E-A3DA-0CC2BBB35ECE}" type="sibTrans" cxnId="{7D29A225-3192-4850-8AF7-B1CF706BF1F4}">
      <dgm:prSet/>
      <dgm:spPr/>
      <dgm:t>
        <a:bodyPr/>
        <a:lstStyle/>
        <a:p>
          <a:endParaRPr lang="en-CA"/>
        </a:p>
      </dgm:t>
    </dgm:pt>
    <dgm:pt modelId="{E012A533-9880-412D-AF0B-E62E05152E18}">
      <dgm:prSet phldrT="[Text]"/>
      <dgm:spPr/>
      <dgm:t>
        <a:bodyPr/>
        <a:lstStyle/>
        <a:p>
          <a:r>
            <a:rPr lang="en-CA" dirty="0"/>
            <a:t>DSSAD</a:t>
          </a:r>
        </a:p>
        <a:p>
          <a:r>
            <a:rPr lang="en-CA" dirty="0"/>
            <a:t>(Stamp)</a:t>
          </a:r>
        </a:p>
      </dgm:t>
    </dgm:pt>
    <dgm:pt modelId="{C9E6D813-0B80-4FA1-9164-A10488CA9617}" type="parTrans" cxnId="{AE650E51-CEDE-4D48-BEEA-13F5F18724CE}">
      <dgm:prSet/>
      <dgm:spPr/>
      <dgm:t>
        <a:bodyPr/>
        <a:lstStyle/>
        <a:p>
          <a:endParaRPr lang="en-CA"/>
        </a:p>
      </dgm:t>
    </dgm:pt>
    <dgm:pt modelId="{2A3D3EE5-9FE4-4E75-89AD-25876B6EFFEB}" type="sibTrans" cxnId="{AE650E51-CEDE-4D48-BEEA-13F5F18724CE}">
      <dgm:prSet/>
      <dgm:spPr/>
      <dgm:t>
        <a:bodyPr/>
        <a:lstStyle/>
        <a:p>
          <a:endParaRPr lang="en-CA"/>
        </a:p>
      </dgm:t>
    </dgm:pt>
    <dgm:pt modelId="{EA9A7E37-2D0D-4DBF-9FAD-564A8F0E30C5}">
      <dgm:prSet/>
      <dgm:spPr/>
      <dgm:t>
        <a:bodyPr/>
        <a:lstStyle/>
        <a:p>
          <a:r>
            <a:rPr lang="en-CA"/>
            <a:t>External data</a:t>
          </a:r>
          <a:endParaRPr lang="en-CA" dirty="0"/>
        </a:p>
      </dgm:t>
    </dgm:pt>
    <dgm:pt modelId="{973BCD20-0689-4FA3-AC63-6C4AEBE7A90C}" type="parTrans" cxnId="{AAF470FC-B240-4FEE-958C-B782983FD5B2}">
      <dgm:prSet/>
      <dgm:spPr/>
      <dgm:t>
        <a:bodyPr/>
        <a:lstStyle/>
        <a:p>
          <a:endParaRPr lang="en-CA"/>
        </a:p>
      </dgm:t>
    </dgm:pt>
    <dgm:pt modelId="{696443CB-EB0D-4F5B-82E4-5C85DE48639E}" type="sibTrans" cxnId="{AAF470FC-B240-4FEE-958C-B782983FD5B2}">
      <dgm:prSet/>
      <dgm:spPr/>
      <dgm:t>
        <a:bodyPr/>
        <a:lstStyle/>
        <a:p>
          <a:endParaRPr lang="en-CA"/>
        </a:p>
      </dgm:t>
    </dgm:pt>
    <dgm:pt modelId="{DD0780D0-DFB6-438D-B098-064D93C90DA2}" type="pres">
      <dgm:prSet presAssocID="{480A881A-743B-4CFC-B372-3C6C74BCA695}" presName="Name0" presStyleCnt="0">
        <dgm:presLayoutVars>
          <dgm:dir/>
          <dgm:resizeHandles val="exact"/>
        </dgm:presLayoutVars>
      </dgm:prSet>
      <dgm:spPr/>
    </dgm:pt>
    <dgm:pt modelId="{A8F35C2C-BD01-481F-BBCB-56524D510464}" type="pres">
      <dgm:prSet presAssocID="{480A881A-743B-4CFC-B372-3C6C74BCA695}" presName="vNodes" presStyleCnt="0"/>
      <dgm:spPr/>
    </dgm:pt>
    <dgm:pt modelId="{0D44D71F-C4C2-4317-A0A1-13926A0D9C2F}" type="pres">
      <dgm:prSet presAssocID="{EA9A7E37-2D0D-4DBF-9FAD-564A8F0E30C5}" presName="node" presStyleLbl="node1" presStyleIdx="0" presStyleCnt="5">
        <dgm:presLayoutVars>
          <dgm:bulletEnabled val="1"/>
        </dgm:presLayoutVars>
      </dgm:prSet>
      <dgm:spPr/>
    </dgm:pt>
    <dgm:pt modelId="{0ED82EAB-F274-49EC-842D-326012905108}" type="pres">
      <dgm:prSet presAssocID="{696443CB-EB0D-4F5B-82E4-5C85DE48639E}" presName="spacerT" presStyleCnt="0"/>
      <dgm:spPr/>
    </dgm:pt>
    <dgm:pt modelId="{2588E4A5-977A-4B10-B558-FD4DDC98B5F3}" type="pres">
      <dgm:prSet presAssocID="{696443CB-EB0D-4F5B-82E4-5C85DE48639E}" presName="sibTrans" presStyleLbl="sibTrans2D1" presStyleIdx="0" presStyleCnt="4"/>
      <dgm:spPr/>
    </dgm:pt>
    <dgm:pt modelId="{73917BB7-1A18-47C9-A928-6DB707B0C838}" type="pres">
      <dgm:prSet presAssocID="{696443CB-EB0D-4F5B-82E4-5C85DE48639E}" presName="spacerB" presStyleCnt="0"/>
      <dgm:spPr/>
    </dgm:pt>
    <dgm:pt modelId="{D03DBDCC-499F-457A-B0D9-DFEA3A8B7650}" type="pres">
      <dgm:prSet presAssocID="{E012A533-9880-412D-AF0B-E62E05152E18}" presName="node" presStyleLbl="node1" presStyleIdx="1" presStyleCnt="5">
        <dgm:presLayoutVars>
          <dgm:bulletEnabled val="1"/>
        </dgm:presLayoutVars>
      </dgm:prSet>
      <dgm:spPr/>
    </dgm:pt>
    <dgm:pt modelId="{DD1E3221-3861-4D5A-A95F-1F1D87019CA6}" type="pres">
      <dgm:prSet presAssocID="{2A3D3EE5-9FE4-4E75-89AD-25876B6EFFEB}" presName="spacerT" presStyleCnt="0"/>
      <dgm:spPr/>
    </dgm:pt>
    <dgm:pt modelId="{2AA27A87-5BC7-4D14-B23D-3969CF32C53C}" type="pres">
      <dgm:prSet presAssocID="{2A3D3EE5-9FE4-4E75-89AD-25876B6EFFEB}" presName="sibTrans" presStyleLbl="sibTrans2D1" presStyleIdx="1" presStyleCnt="4"/>
      <dgm:spPr/>
    </dgm:pt>
    <dgm:pt modelId="{944663B6-7BD4-4C9E-B3C2-7F6B970D7F37}" type="pres">
      <dgm:prSet presAssocID="{2A3D3EE5-9FE4-4E75-89AD-25876B6EFFEB}" presName="spacerB" presStyleCnt="0"/>
      <dgm:spPr/>
    </dgm:pt>
    <dgm:pt modelId="{10AC75E2-A4A1-49E4-99F5-3A824AFA5B32}" type="pres">
      <dgm:prSet presAssocID="{D910A8E6-C806-4B66-BF1C-9A706425DE5E}" presName="node" presStyleLbl="node1" presStyleIdx="2" presStyleCnt="5">
        <dgm:presLayoutVars>
          <dgm:bulletEnabled val="1"/>
        </dgm:presLayoutVars>
      </dgm:prSet>
      <dgm:spPr/>
    </dgm:pt>
    <dgm:pt modelId="{C554C9AA-BD1F-4518-970F-06D73C7D846F}" type="pres">
      <dgm:prSet presAssocID="{C709DB1D-77D2-42AF-925A-2BEB156DB0BA}" presName="spacerT" presStyleCnt="0"/>
      <dgm:spPr/>
    </dgm:pt>
    <dgm:pt modelId="{A960D988-8666-47D0-A4B5-FE4FC925D769}" type="pres">
      <dgm:prSet presAssocID="{C709DB1D-77D2-42AF-925A-2BEB156DB0BA}" presName="sibTrans" presStyleLbl="sibTrans2D1" presStyleIdx="2" presStyleCnt="4"/>
      <dgm:spPr/>
    </dgm:pt>
    <dgm:pt modelId="{320A4281-2226-4CFA-98C8-AFC0E0D43416}" type="pres">
      <dgm:prSet presAssocID="{C709DB1D-77D2-42AF-925A-2BEB156DB0BA}" presName="spacerB" presStyleCnt="0"/>
      <dgm:spPr/>
    </dgm:pt>
    <dgm:pt modelId="{8BA01C47-1247-46E7-A3CD-1F005F292DED}" type="pres">
      <dgm:prSet presAssocID="{4D193A57-8D5F-4EF0-A2C1-C888682FB384}" presName="node" presStyleLbl="node1" presStyleIdx="3" presStyleCnt="5">
        <dgm:presLayoutVars>
          <dgm:bulletEnabled val="1"/>
        </dgm:presLayoutVars>
      </dgm:prSet>
      <dgm:spPr/>
    </dgm:pt>
    <dgm:pt modelId="{420ABBC8-DA9F-4441-BE75-5A32935C0CD7}" type="pres">
      <dgm:prSet presAssocID="{480A881A-743B-4CFC-B372-3C6C74BCA695}" presName="sibTransLast" presStyleLbl="sibTrans2D1" presStyleIdx="3" presStyleCnt="4"/>
      <dgm:spPr/>
    </dgm:pt>
    <dgm:pt modelId="{BC69C7D3-6F32-42DF-B12E-A1CFC2115A4E}" type="pres">
      <dgm:prSet presAssocID="{480A881A-743B-4CFC-B372-3C6C74BCA695}" presName="connectorText" presStyleLbl="sibTrans2D1" presStyleIdx="3" presStyleCnt="4"/>
      <dgm:spPr/>
    </dgm:pt>
    <dgm:pt modelId="{F4FFF65D-C86F-4311-909F-493C64327A00}" type="pres">
      <dgm:prSet presAssocID="{480A881A-743B-4CFC-B372-3C6C74BCA695}" presName="lastNode" presStyleLbl="node1" presStyleIdx="4" presStyleCnt="5">
        <dgm:presLayoutVars>
          <dgm:bulletEnabled val="1"/>
        </dgm:presLayoutVars>
      </dgm:prSet>
      <dgm:spPr/>
    </dgm:pt>
  </dgm:ptLst>
  <dgm:cxnLst>
    <dgm:cxn modelId="{722F7609-6BC6-44A4-9AFB-6E74D198210F}" type="presOf" srcId="{EA9A7E37-2D0D-4DBF-9FAD-564A8F0E30C5}" destId="{0D44D71F-C4C2-4317-A0A1-13926A0D9C2F}" srcOrd="0" destOrd="0" presId="urn:microsoft.com/office/officeart/2005/8/layout/equation2"/>
    <dgm:cxn modelId="{7D29A225-3192-4850-8AF7-B1CF706BF1F4}" srcId="{480A881A-743B-4CFC-B372-3C6C74BCA695}" destId="{4D193A57-8D5F-4EF0-A2C1-C888682FB384}" srcOrd="3" destOrd="0" parTransId="{4D9D04B2-A458-4BEE-8D06-B635BF471316}" sibTransId="{FD6E6201-5380-417E-A3DA-0CC2BBB35ECE}"/>
    <dgm:cxn modelId="{F8558B39-AF46-4C43-B2B2-CC6994511B30}" type="presOf" srcId="{696443CB-EB0D-4F5B-82E4-5C85DE48639E}" destId="{2588E4A5-977A-4B10-B558-FD4DDC98B5F3}" srcOrd="0" destOrd="0" presId="urn:microsoft.com/office/officeart/2005/8/layout/equation2"/>
    <dgm:cxn modelId="{7B901942-8BD0-47C4-8B62-4323F8150879}" type="presOf" srcId="{E012A533-9880-412D-AF0B-E62E05152E18}" destId="{D03DBDCC-499F-457A-B0D9-DFEA3A8B7650}" srcOrd="0" destOrd="0" presId="urn:microsoft.com/office/officeart/2005/8/layout/equation2"/>
    <dgm:cxn modelId="{7FAC8D6C-E9B0-4242-9847-42631B134E93}" type="presOf" srcId="{A0AE2910-F98E-47D1-9D19-905BDED58EA7}" destId="{F4FFF65D-C86F-4311-909F-493C64327A00}" srcOrd="0" destOrd="0" presId="urn:microsoft.com/office/officeart/2005/8/layout/equation2"/>
    <dgm:cxn modelId="{9A7D8950-BE9E-4976-A91C-306CA9517DB7}" srcId="{480A881A-743B-4CFC-B372-3C6C74BCA695}" destId="{D910A8E6-C806-4B66-BF1C-9A706425DE5E}" srcOrd="2" destOrd="0" parTransId="{AABA448E-5847-4EA9-8603-9185E2F42396}" sibTransId="{C709DB1D-77D2-42AF-925A-2BEB156DB0BA}"/>
    <dgm:cxn modelId="{AE650E51-CEDE-4D48-BEEA-13F5F18724CE}" srcId="{480A881A-743B-4CFC-B372-3C6C74BCA695}" destId="{E012A533-9880-412D-AF0B-E62E05152E18}" srcOrd="1" destOrd="0" parTransId="{C9E6D813-0B80-4FA1-9164-A10488CA9617}" sibTransId="{2A3D3EE5-9FE4-4E75-89AD-25876B6EFFEB}"/>
    <dgm:cxn modelId="{61DA6877-0C9D-400D-864E-749D214CD7DD}" type="presOf" srcId="{4D193A57-8D5F-4EF0-A2C1-C888682FB384}" destId="{8BA01C47-1247-46E7-A3CD-1F005F292DED}" srcOrd="0" destOrd="0" presId="urn:microsoft.com/office/officeart/2005/8/layout/equation2"/>
    <dgm:cxn modelId="{E28B0F79-9477-40ED-9C6C-92AA239211B8}" type="presOf" srcId="{2A3D3EE5-9FE4-4E75-89AD-25876B6EFFEB}" destId="{2AA27A87-5BC7-4D14-B23D-3969CF32C53C}" srcOrd="0" destOrd="0" presId="urn:microsoft.com/office/officeart/2005/8/layout/equation2"/>
    <dgm:cxn modelId="{D8D650A4-D253-49BB-A953-4E07AA28A21B}" type="presOf" srcId="{FD6E6201-5380-417E-A3DA-0CC2BBB35ECE}" destId="{420ABBC8-DA9F-4441-BE75-5A32935C0CD7}" srcOrd="0" destOrd="0" presId="urn:microsoft.com/office/officeart/2005/8/layout/equation2"/>
    <dgm:cxn modelId="{7D9D41CA-87E6-45E6-8FA3-34E795B1137D}" type="presOf" srcId="{480A881A-743B-4CFC-B372-3C6C74BCA695}" destId="{DD0780D0-DFB6-438D-B098-064D93C90DA2}" srcOrd="0" destOrd="0" presId="urn:microsoft.com/office/officeart/2005/8/layout/equation2"/>
    <dgm:cxn modelId="{86E89FD2-D39B-4530-AFEA-2AE20D7E5367}" type="presOf" srcId="{FD6E6201-5380-417E-A3DA-0CC2BBB35ECE}" destId="{BC69C7D3-6F32-42DF-B12E-A1CFC2115A4E}" srcOrd="1" destOrd="0" presId="urn:microsoft.com/office/officeart/2005/8/layout/equation2"/>
    <dgm:cxn modelId="{8F724BE2-0F41-42D7-A24C-9233722D2CA8}" type="presOf" srcId="{D910A8E6-C806-4B66-BF1C-9A706425DE5E}" destId="{10AC75E2-A4A1-49E4-99F5-3A824AFA5B32}" srcOrd="0" destOrd="0" presId="urn:microsoft.com/office/officeart/2005/8/layout/equation2"/>
    <dgm:cxn modelId="{BD8ED8ED-FA10-48A3-B345-D047308D69A7}" srcId="{480A881A-743B-4CFC-B372-3C6C74BCA695}" destId="{A0AE2910-F98E-47D1-9D19-905BDED58EA7}" srcOrd="4" destOrd="0" parTransId="{AA64C149-667C-4E05-8E67-105F872D4D9E}" sibTransId="{D5AF3824-B476-4024-A280-F61E6671568D}"/>
    <dgm:cxn modelId="{A5CCE1F9-2E27-4677-95F1-D6228B150BF2}" type="presOf" srcId="{C709DB1D-77D2-42AF-925A-2BEB156DB0BA}" destId="{A960D988-8666-47D0-A4B5-FE4FC925D769}" srcOrd="0" destOrd="0" presId="urn:microsoft.com/office/officeart/2005/8/layout/equation2"/>
    <dgm:cxn modelId="{AAF470FC-B240-4FEE-958C-B782983FD5B2}" srcId="{480A881A-743B-4CFC-B372-3C6C74BCA695}" destId="{EA9A7E37-2D0D-4DBF-9FAD-564A8F0E30C5}" srcOrd="0" destOrd="0" parTransId="{973BCD20-0689-4FA3-AC63-6C4AEBE7A90C}" sibTransId="{696443CB-EB0D-4F5B-82E4-5C85DE48639E}"/>
    <dgm:cxn modelId="{D9A4861D-43B8-44C2-9CD1-C0980BAB1DE7}" type="presParOf" srcId="{DD0780D0-DFB6-438D-B098-064D93C90DA2}" destId="{A8F35C2C-BD01-481F-BBCB-56524D510464}" srcOrd="0" destOrd="0" presId="urn:microsoft.com/office/officeart/2005/8/layout/equation2"/>
    <dgm:cxn modelId="{7518CAC0-E932-4A42-BB91-CB1E0A2A2E7A}" type="presParOf" srcId="{A8F35C2C-BD01-481F-BBCB-56524D510464}" destId="{0D44D71F-C4C2-4317-A0A1-13926A0D9C2F}" srcOrd="0" destOrd="0" presId="urn:microsoft.com/office/officeart/2005/8/layout/equation2"/>
    <dgm:cxn modelId="{36A0644A-AD50-4F4A-A5CF-8B25EDDC0520}" type="presParOf" srcId="{A8F35C2C-BD01-481F-BBCB-56524D510464}" destId="{0ED82EAB-F274-49EC-842D-326012905108}" srcOrd="1" destOrd="0" presId="urn:microsoft.com/office/officeart/2005/8/layout/equation2"/>
    <dgm:cxn modelId="{EA0EC843-575E-4074-8AB9-6B9C77FC8DBC}" type="presParOf" srcId="{A8F35C2C-BD01-481F-BBCB-56524D510464}" destId="{2588E4A5-977A-4B10-B558-FD4DDC98B5F3}" srcOrd="2" destOrd="0" presId="urn:microsoft.com/office/officeart/2005/8/layout/equation2"/>
    <dgm:cxn modelId="{AA2DC29D-3BD3-4813-A75C-0B57ECA28891}" type="presParOf" srcId="{A8F35C2C-BD01-481F-BBCB-56524D510464}" destId="{73917BB7-1A18-47C9-A928-6DB707B0C838}" srcOrd="3" destOrd="0" presId="urn:microsoft.com/office/officeart/2005/8/layout/equation2"/>
    <dgm:cxn modelId="{4DE1E862-AFA3-4CC8-B061-D19402D87531}" type="presParOf" srcId="{A8F35C2C-BD01-481F-BBCB-56524D510464}" destId="{D03DBDCC-499F-457A-B0D9-DFEA3A8B7650}" srcOrd="4" destOrd="0" presId="urn:microsoft.com/office/officeart/2005/8/layout/equation2"/>
    <dgm:cxn modelId="{6D85F204-6CC7-4023-9D0A-DC11D0102D59}" type="presParOf" srcId="{A8F35C2C-BD01-481F-BBCB-56524D510464}" destId="{DD1E3221-3861-4D5A-A95F-1F1D87019CA6}" srcOrd="5" destOrd="0" presId="urn:microsoft.com/office/officeart/2005/8/layout/equation2"/>
    <dgm:cxn modelId="{3B898D4B-C3C2-4A4A-AC32-E9DD71093F9E}" type="presParOf" srcId="{A8F35C2C-BD01-481F-BBCB-56524D510464}" destId="{2AA27A87-5BC7-4D14-B23D-3969CF32C53C}" srcOrd="6" destOrd="0" presId="urn:microsoft.com/office/officeart/2005/8/layout/equation2"/>
    <dgm:cxn modelId="{F049658F-7988-4157-ADF6-BB13E373C207}" type="presParOf" srcId="{A8F35C2C-BD01-481F-BBCB-56524D510464}" destId="{944663B6-7BD4-4C9E-B3C2-7F6B970D7F37}" srcOrd="7" destOrd="0" presId="urn:microsoft.com/office/officeart/2005/8/layout/equation2"/>
    <dgm:cxn modelId="{83F161B8-9525-41A4-B9AB-CD91DF354F0A}" type="presParOf" srcId="{A8F35C2C-BD01-481F-BBCB-56524D510464}" destId="{10AC75E2-A4A1-49E4-99F5-3A824AFA5B32}" srcOrd="8" destOrd="0" presId="urn:microsoft.com/office/officeart/2005/8/layout/equation2"/>
    <dgm:cxn modelId="{7944AA16-B9E6-4AD0-85D6-1DC6FCCD0195}" type="presParOf" srcId="{A8F35C2C-BD01-481F-BBCB-56524D510464}" destId="{C554C9AA-BD1F-4518-970F-06D73C7D846F}" srcOrd="9" destOrd="0" presId="urn:microsoft.com/office/officeart/2005/8/layout/equation2"/>
    <dgm:cxn modelId="{280B5514-8C6F-4858-86FD-5E1C80D1F33E}" type="presParOf" srcId="{A8F35C2C-BD01-481F-BBCB-56524D510464}" destId="{A960D988-8666-47D0-A4B5-FE4FC925D769}" srcOrd="10" destOrd="0" presId="urn:microsoft.com/office/officeart/2005/8/layout/equation2"/>
    <dgm:cxn modelId="{2561585F-9AF6-4F89-A3CC-F58E810C47DD}" type="presParOf" srcId="{A8F35C2C-BD01-481F-BBCB-56524D510464}" destId="{320A4281-2226-4CFA-98C8-AFC0E0D43416}" srcOrd="11" destOrd="0" presId="urn:microsoft.com/office/officeart/2005/8/layout/equation2"/>
    <dgm:cxn modelId="{B8911DF8-3F08-4648-A6BB-4BE9E5CF6807}" type="presParOf" srcId="{A8F35C2C-BD01-481F-BBCB-56524D510464}" destId="{8BA01C47-1247-46E7-A3CD-1F005F292DED}" srcOrd="12" destOrd="0" presId="urn:microsoft.com/office/officeart/2005/8/layout/equation2"/>
    <dgm:cxn modelId="{8DD18D6E-B5AA-4413-B401-1DFC2DE3552A}" type="presParOf" srcId="{DD0780D0-DFB6-438D-B098-064D93C90DA2}" destId="{420ABBC8-DA9F-4441-BE75-5A32935C0CD7}" srcOrd="1" destOrd="0" presId="urn:microsoft.com/office/officeart/2005/8/layout/equation2"/>
    <dgm:cxn modelId="{473BFC4F-3ACE-4B9E-8AC5-293749CCB6E0}" type="presParOf" srcId="{420ABBC8-DA9F-4441-BE75-5A32935C0CD7}" destId="{BC69C7D3-6F32-42DF-B12E-A1CFC2115A4E}" srcOrd="0" destOrd="0" presId="urn:microsoft.com/office/officeart/2005/8/layout/equation2"/>
    <dgm:cxn modelId="{77DAF636-A5DC-4FCE-A7F6-AD3C00FCC253}" type="presParOf" srcId="{DD0780D0-DFB6-438D-B098-064D93C90DA2}" destId="{F4FFF65D-C86F-4311-909F-493C64327A00}" srcOrd="2" destOrd="0" presId="urn:microsoft.com/office/officeart/2005/8/layout/equation2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0A881A-743B-4CFC-B372-3C6C74BCA695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D910A8E6-C806-4B66-BF1C-9A706425DE5E}">
      <dgm:prSet phldrT="[Text]"/>
      <dgm:spPr/>
      <dgm:t>
        <a:bodyPr/>
        <a:lstStyle/>
        <a:p>
          <a:r>
            <a:rPr lang="en-CA" dirty="0"/>
            <a:t>ISMR</a:t>
          </a:r>
        </a:p>
      </dgm:t>
    </dgm:pt>
    <dgm:pt modelId="{AABA448E-5847-4EA9-8603-9185E2F42396}" type="parTrans" cxnId="{9A7D8950-BE9E-4976-A91C-306CA9517DB7}">
      <dgm:prSet/>
      <dgm:spPr/>
      <dgm:t>
        <a:bodyPr/>
        <a:lstStyle/>
        <a:p>
          <a:endParaRPr lang="en-CA"/>
        </a:p>
      </dgm:t>
    </dgm:pt>
    <dgm:pt modelId="{C709DB1D-77D2-42AF-925A-2BEB156DB0BA}" type="sibTrans" cxnId="{9A7D8950-BE9E-4976-A91C-306CA9517DB7}">
      <dgm:prSet/>
      <dgm:spPr/>
      <dgm:t>
        <a:bodyPr/>
        <a:lstStyle/>
        <a:p>
          <a:endParaRPr lang="en-CA"/>
        </a:p>
      </dgm:t>
    </dgm:pt>
    <dgm:pt modelId="{A0AE2910-F98E-47D1-9D19-905BDED58EA7}">
      <dgm:prSet phldrT="[Text]"/>
      <dgm:spPr/>
      <dgm:t>
        <a:bodyPr/>
        <a:lstStyle/>
        <a:p>
          <a:r>
            <a:rPr lang="en-CA" dirty="0"/>
            <a:t>Compliance Verification</a:t>
          </a:r>
        </a:p>
      </dgm:t>
    </dgm:pt>
    <dgm:pt modelId="{AA64C149-667C-4E05-8E67-105F872D4D9E}" type="parTrans" cxnId="{BD8ED8ED-FA10-48A3-B345-D047308D69A7}">
      <dgm:prSet/>
      <dgm:spPr/>
      <dgm:t>
        <a:bodyPr/>
        <a:lstStyle/>
        <a:p>
          <a:endParaRPr lang="en-CA"/>
        </a:p>
      </dgm:t>
    </dgm:pt>
    <dgm:pt modelId="{D5AF3824-B476-4024-A280-F61E6671568D}" type="sibTrans" cxnId="{BD8ED8ED-FA10-48A3-B345-D047308D69A7}">
      <dgm:prSet/>
      <dgm:spPr/>
      <dgm:t>
        <a:bodyPr/>
        <a:lstStyle/>
        <a:p>
          <a:endParaRPr lang="en-CA"/>
        </a:p>
      </dgm:t>
    </dgm:pt>
    <dgm:pt modelId="{4D193A57-8D5F-4EF0-A2C1-C888682FB384}">
      <dgm:prSet phldrT="[Text]"/>
      <dgm:spPr/>
      <dgm:t>
        <a:bodyPr/>
        <a:lstStyle/>
        <a:p>
          <a:r>
            <a:rPr lang="en-CA" dirty="0"/>
            <a:t>Defect investigation</a:t>
          </a:r>
        </a:p>
      </dgm:t>
    </dgm:pt>
    <dgm:pt modelId="{4D9D04B2-A458-4BEE-8D06-B635BF471316}" type="parTrans" cxnId="{7D29A225-3192-4850-8AF7-B1CF706BF1F4}">
      <dgm:prSet/>
      <dgm:spPr/>
      <dgm:t>
        <a:bodyPr/>
        <a:lstStyle/>
        <a:p>
          <a:endParaRPr lang="en-CA"/>
        </a:p>
      </dgm:t>
    </dgm:pt>
    <dgm:pt modelId="{FD6E6201-5380-417E-A3DA-0CC2BBB35ECE}" type="sibTrans" cxnId="{7D29A225-3192-4850-8AF7-B1CF706BF1F4}">
      <dgm:prSet/>
      <dgm:spPr/>
      <dgm:t>
        <a:bodyPr/>
        <a:lstStyle/>
        <a:p>
          <a:endParaRPr lang="en-CA"/>
        </a:p>
      </dgm:t>
    </dgm:pt>
    <dgm:pt modelId="{448CB656-F81C-4FEA-847D-D91B60070EBD}">
      <dgm:prSet/>
      <dgm:spPr/>
      <dgm:t>
        <a:bodyPr/>
        <a:lstStyle/>
        <a:p>
          <a:r>
            <a:rPr lang="en-CA" dirty="0"/>
            <a:t>DSSAD</a:t>
          </a:r>
        </a:p>
        <a:p>
          <a:r>
            <a:rPr lang="en-CA" dirty="0"/>
            <a:t>(Stamp)</a:t>
          </a:r>
        </a:p>
      </dgm:t>
    </dgm:pt>
    <dgm:pt modelId="{61F9802D-1B41-4232-808A-7D77061AB90D}" type="parTrans" cxnId="{740E231D-96A0-4572-8509-072B2CAEB9F3}">
      <dgm:prSet/>
      <dgm:spPr/>
      <dgm:t>
        <a:bodyPr/>
        <a:lstStyle/>
        <a:p>
          <a:endParaRPr lang="en-CA"/>
        </a:p>
      </dgm:t>
    </dgm:pt>
    <dgm:pt modelId="{80DFC505-81EE-4A33-99ED-B9B661AD0277}" type="sibTrans" cxnId="{740E231D-96A0-4572-8509-072B2CAEB9F3}">
      <dgm:prSet/>
      <dgm:spPr/>
      <dgm:t>
        <a:bodyPr/>
        <a:lstStyle/>
        <a:p>
          <a:endParaRPr lang="en-CA"/>
        </a:p>
      </dgm:t>
    </dgm:pt>
    <dgm:pt modelId="{0FE5FAF6-7142-4F64-B91B-6971422AA729}">
      <dgm:prSet/>
      <dgm:spPr/>
      <dgm:t>
        <a:bodyPr/>
        <a:lstStyle/>
        <a:p>
          <a:r>
            <a:rPr lang="en-CA"/>
            <a:t>External data</a:t>
          </a:r>
          <a:endParaRPr lang="en-CA" dirty="0"/>
        </a:p>
      </dgm:t>
    </dgm:pt>
    <dgm:pt modelId="{87E83843-824A-4131-97A3-0DDA4801B805}" type="parTrans" cxnId="{ABA32ED6-279C-49DC-BCC3-20D77CA576D2}">
      <dgm:prSet/>
      <dgm:spPr/>
      <dgm:t>
        <a:bodyPr/>
        <a:lstStyle/>
        <a:p>
          <a:endParaRPr lang="en-CA"/>
        </a:p>
      </dgm:t>
    </dgm:pt>
    <dgm:pt modelId="{83DD6037-EF7F-4605-8ADC-62ACB57513FD}" type="sibTrans" cxnId="{ABA32ED6-279C-49DC-BCC3-20D77CA576D2}">
      <dgm:prSet/>
      <dgm:spPr/>
      <dgm:t>
        <a:bodyPr/>
        <a:lstStyle/>
        <a:p>
          <a:endParaRPr lang="en-CA"/>
        </a:p>
      </dgm:t>
    </dgm:pt>
    <dgm:pt modelId="{DD0780D0-DFB6-438D-B098-064D93C90DA2}" type="pres">
      <dgm:prSet presAssocID="{480A881A-743B-4CFC-B372-3C6C74BCA695}" presName="Name0" presStyleCnt="0">
        <dgm:presLayoutVars>
          <dgm:dir/>
          <dgm:resizeHandles val="exact"/>
        </dgm:presLayoutVars>
      </dgm:prSet>
      <dgm:spPr/>
    </dgm:pt>
    <dgm:pt modelId="{A8F35C2C-BD01-481F-BBCB-56524D510464}" type="pres">
      <dgm:prSet presAssocID="{480A881A-743B-4CFC-B372-3C6C74BCA695}" presName="vNodes" presStyleCnt="0"/>
      <dgm:spPr/>
    </dgm:pt>
    <dgm:pt modelId="{417C0DDD-37F3-4FA1-9B26-5E6DBE1FF43A}" type="pres">
      <dgm:prSet presAssocID="{0FE5FAF6-7142-4F64-B91B-6971422AA729}" presName="node" presStyleLbl="node1" presStyleIdx="0" presStyleCnt="5">
        <dgm:presLayoutVars>
          <dgm:bulletEnabled val="1"/>
        </dgm:presLayoutVars>
      </dgm:prSet>
      <dgm:spPr/>
    </dgm:pt>
    <dgm:pt modelId="{3D252193-D400-43EC-BC6D-53C7BD95A6B4}" type="pres">
      <dgm:prSet presAssocID="{83DD6037-EF7F-4605-8ADC-62ACB57513FD}" presName="spacerT" presStyleCnt="0"/>
      <dgm:spPr/>
    </dgm:pt>
    <dgm:pt modelId="{9C6CA185-9A5F-462C-ABAC-1B1F7529B87A}" type="pres">
      <dgm:prSet presAssocID="{83DD6037-EF7F-4605-8ADC-62ACB57513FD}" presName="sibTrans" presStyleLbl="sibTrans2D1" presStyleIdx="0" presStyleCnt="4"/>
      <dgm:spPr/>
    </dgm:pt>
    <dgm:pt modelId="{E094AA07-3785-4C5C-B5FF-0C889D8B9B3B}" type="pres">
      <dgm:prSet presAssocID="{83DD6037-EF7F-4605-8ADC-62ACB57513FD}" presName="spacerB" presStyleCnt="0"/>
      <dgm:spPr/>
    </dgm:pt>
    <dgm:pt modelId="{EB575E8C-56E3-4CE9-B921-F7D000EB1620}" type="pres">
      <dgm:prSet presAssocID="{448CB656-F81C-4FEA-847D-D91B60070EBD}" presName="node" presStyleLbl="node1" presStyleIdx="1" presStyleCnt="5">
        <dgm:presLayoutVars>
          <dgm:bulletEnabled val="1"/>
        </dgm:presLayoutVars>
      </dgm:prSet>
      <dgm:spPr/>
    </dgm:pt>
    <dgm:pt modelId="{5B9A3E04-2034-4720-B29A-639259243118}" type="pres">
      <dgm:prSet presAssocID="{80DFC505-81EE-4A33-99ED-B9B661AD0277}" presName="spacerT" presStyleCnt="0"/>
      <dgm:spPr/>
    </dgm:pt>
    <dgm:pt modelId="{63DAEE74-2DD3-4CB4-A0EE-8881C4D2660A}" type="pres">
      <dgm:prSet presAssocID="{80DFC505-81EE-4A33-99ED-B9B661AD0277}" presName="sibTrans" presStyleLbl="sibTrans2D1" presStyleIdx="1" presStyleCnt="4"/>
      <dgm:spPr/>
    </dgm:pt>
    <dgm:pt modelId="{65853B9B-A7B0-43B3-9777-5E5CDF7BD9CF}" type="pres">
      <dgm:prSet presAssocID="{80DFC505-81EE-4A33-99ED-B9B661AD0277}" presName="spacerB" presStyleCnt="0"/>
      <dgm:spPr/>
    </dgm:pt>
    <dgm:pt modelId="{10AC75E2-A4A1-49E4-99F5-3A824AFA5B32}" type="pres">
      <dgm:prSet presAssocID="{D910A8E6-C806-4B66-BF1C-9A706425DE5E}" presName="node" presStyleLbl="node1" presStyleIdx="2" presStyleCnt="5">
        <dgm:presLayoutVars>
          <dgm:bulletEnabled val="1"/>
        </dgm:presLayoutVars>
      </dgm:prSet>
      <dgm:spPr/>
    </dgm:pt>
    <dgm:pt modelId="{C554C9AA-BD1F-4518-970F-06D73C7D846F}" type="pres">
      <dgm:prSet presAssocID="{C709DB1D-77D2-42AF-925A-2BEB156DB0BA}" presName="spacerT" presStyleCnt="0"/>
      <dgm:spPr/>
    </dgm:pt>
    <dgm:pt modelId="{A960D988-8666-47D0-A4B5-FE4FC925D769}" type="pres">
      <dgm:prSet presAssocID="{C709DB1D-77D2-42AF-925A-2BEB156DB0BA}" presName="sibTrans" presStyleLbl="sibTrans2D1" presStyleIdx="2" presStyleCnt="4"/>
      <dgm:spPr/>
    </dgm:pt>
    <dgm:pt modelId="{320A4281-2226-4CFA-98C8-AFC0E0D43416}" type="pres">
      <dgm:prSet presAssocID="{C709DB1D-77D2-42AF-925A-2BEB156DB0BA}" presName="spacerB" presStyleCnt="0"/>
      <dgm:spPr/>
    </dgm:pt>
    <dgm:pt modelId="{8BA01C47-1247-46E7-A3CD-1F005F292DED}" type="pres">
      <dgm:prSet presAssocID="{4D193A57-8D5F-4EF0-A2C1-C888682FB384}" presName="node" presStyleLbl="node1" presStyleIdx="3" presStyleCnt="5">
        <dgm:presLayoutVars>
          <dgm:bulletEnabled val="1"/>
        </dgm:presLayoutVars>
      </dgm:prSet>
      <dgm:spPr/>
    </dgm:pt>
    <dgm:pt modelId="{420ABBC8-DA9F-4441-BE75-5A32935C0CD7}" type="pres">
      <dgm:prSet presAssocID="{480A881A-743B-4CFC-B372-3C6C74BCA695}" presName="sibTransLast" presStyleLbl="sibTrans2D1" presStyleIdx="3" presStyleCnt="4"/>
      <dgm:spPr/>
    </dgm:pt>
    <dgm:pt modelId="{BC69C7D3-6F32-42DF-B12E-A1CFC2115A4E}" type="pres">
      <dgm:prSet presAssocID="{480A881A-743B-4CFC-B372-3C6C74BCA695}" presName="connectorText" presStyleLbl="sibTrans2D1" presStyleIdx="3" presStyleCnt="4"/>
      <dgm:spPr/>
    </dgm:pt>
    <dgm:pt modelId="{F4FFF65D-C86F-4311-909F-493C64327A00}" type="pres">
      <dgm:prSet presAssocID="{480A881A-743B-4CFC-B372-3C6C74BCA695}" presName="lastNode" presStyleLbl="node1" presStyleIdx="4" presStyleCnt="5">
        <dgm:presLayoutVars>
          <dgm:bulletEnabled val="1"/>
        </dgm:presLayoutVars>
      </dgm:prSet>
      <dgm:spPr/>
    </dgm:pt>
  </dgm:ptLst>
  <dgm:cxnLst>
    <dgm:cxn modelId="{740E231D-96A0-4572-8509-072B2CAEB9F3}" srcId="{480A881A-743B-4CFC-B372-3C6C74BCA695}" destId="{448CB656-F81C-4FEA-847D-D91B60070EBD}" srcOrd="1" destOrd="0" parTransId="{61F9802D-1B41-4232-808A-7D77061AB90D}" sibTransId="{80DFC505-81EE-4A33-99ED-B9B661AD0277}"/>
    <dgm:cxn modelId="{7D29A225-3192-4850-8AF7-B1CF706BF1F4}" srcId="{480A881A-743B-4CFC-B372-3C6C74BCA695}" destId="{4D193A57-8D5F-4EF0-A2C1-C888682FB384}" srcOrd="3" destOrd="0" parTransId="{4D9D04B2-A458-4BEE-8D06-B635BF471316}" sibTransId="{FD6E6201-5380-417E-A3DA-0CC2BBB35ECE}"/>
    <dgm:cxn modelId="{7FAC8D6C-E9B0-4242-9847-42631B134E93}" type="presOf" srcId="{A0AE2910-F98E-47D1-9D19-905BDED58EA7}" destId="{F4FFF65D-C86F-4311-909F-493C64327A00}" srcOrd="0" destOrd="0" presId="urn:microsoft.com/office/officeart/2005/8/layout/equation2"/>
    <dgm:cxn modelId="{9A7D8950-BE9E-4976-A91C-306CA9517DB7}" srcId="{480A881A-743B-4CFC-B372-3C6C74BCA695}" destId="{D910A8E6-C806-4B66-BF1C-9A706425DE5E}" srcOrd="2" destOrd="0" parTransId="{AABA448E-5847-4EA9-8603-9185E2F42396}" sibTransId="{C709DB1D-77D2-42AF-925A-2BEB156DB0BA}"/>
    <dgm:cxn modelId="{61DA6877-0C9D-400D-864E-749D214CD7DD}" type="presOf" srcId="{4D193A57-8D5F-4EF0-A2C1-C888682FB384}" destId="{8BA01C47-1247-46E7-A3CD-1F005F292DED}" srcOrd="0" destOrd="0" presId="urn:microsoft.com/office/officeart/2005/8/layout/equation2"/>
    <dgm:cxn modelId="{D8D650A4-D253-49BB-A953-4E07AA28A21B}" type="presOf" srcId="{FD6E6201-5380-417E-A3DA-0CC2BBB35ECE}" destId="{420ABBC8-DA9F-4441-BE75-5A32935C0CD7}" srcOrd="0" destOrd="0" presId="urn:microsoft.com/office/officeart/2005/8/layout/equation2"/>
    <dgm:cxn modelId="{24C643BB-80CF-4560-9720-CD52BDF46FF5}" type="presOf" srcId="{83DD6037-EF7F-4605-8ADC-62ACB57513FD}" destId="{9C6CA185-9A5F-462C-ABAC-1B1F7529B87A}" srcOrd="0" destOrd="0" presId="urn:microsoft.com/office/officeart/2005/8/layout/equation2"/>
    <dgm:cxn modelId="{AD76F4C2-28D2-4E6C-97C5-072E85C95A00}" type="presOf" srcId="{448CB656-F81C-4FEA-847D-D91B60070EBD}" destId="{EB575E8C-56E3-4CE9-B921-F7D000EB1620}" srcOrd="0" destOrd="0" presId="urn:microsoft.com/office/officeart/2005/8/layout/equation2"/>
    <dgm:cxn modelId="{7D9D41CA-87E6-45E6-8FA3-34E795B1137D}" type="presOf" srcId="{480A881A-743B-4CFC-B372-3C6C74BCA695}" destId="{DD0780D0-DFB6-438D-B098-064D93C90DA2}" srcOrd="0" destOrd="0" presId="urn:microsoft.com/office/officeart/2005/8/layout/equation2"/>
    <dgm:cxn modelId="{86E89FD2-D39B-4530-AFEA-2AE20D7E5367}" type="presOf" srcId="{FD6E6201-5380-417E-A3DA-0CC2BBB35ECE}" destId="{BC69C7D3-6F32-42DF-B12E-A1CFC2115A4E}" srcOrd="1" destOrd="0" presId="urn:microsoft.com/office/officeart/2005/8/layout/equation2"/>
    <dgm:cxn modelId="{ABA32ED6-279C-49DC-BCC3-20D77CA576D2}" srcId="{480A881A-743B-4CFC-B372-3C6C74BCA695}" destId="{0FE5FAF6-7142-4F64-B91B-6971422AA729}" srcOrd="0" destOrd="0" parTransId="{87E83843-824A-4131-97A3-0DDA4801B805}" sibTransId="{83DD6037-EF7F-4605-8ADC-62ACB57513FD}"/>
    <dgm:cxn modelId="{8F724BE2-0F41-42D7-A24C-9233722D2CA8}" type="presOf" srcId="{D910A8E6-C806-4B66-BF1C-9A706425DE5E}" destId="{10AC75E2-A4A1-49E4-99F5-3A824AFA5B32}" srcOrd="0" destOrd="0" presId="urn:microsoft.com/office/officeart/2005/8/layout/equation2"/>
    <dgm:cxn modelId="{2F77F5E9-E538-4CB0-B595-A6986696F450}" type="presOf" srcId="{0FE5FAF6-7142-4F64-B91B-6971422AA729}" destId="{417C0DDD-37F3-4FA1-9B26-5E6DBE1FF43A}" srcOrd="0" destOrd="0" presId="urn:microsoft.com/office/officeart/2005/8/layout/equation2"/>
    <dgm:cxn modelId="{4D9BFDEC-40DB-48C0-ACFD-D778E58633D4}" type="presOf" srcId="{80DFC505-81EE-4A33-99ED-B9B661AD0277}" destId="{63DAEE74-2DD3-4CB4-A0EE-8881C4D2660A}" srcOrd="0" destOrd="0" presId="urn:microsoft.com/office/officeart/2005/8/layout/equation2"/>
    <dgm:cxn modelId="{BD8ED8ED-FA10-48A3-B345-D047308D69A7}" srcId="{480A881A-743B-4CFC-B372-3C6C74BCA695}" destId="{A0AE2910-F98E-47D1-9D19-905BDED58EA7}" srcOrd="4" destOrd="0" parTransId="{AA64C149-667C-4E05-8E67-105F872D4D9E}" sibTransId="{D5AF3824-B476-4024-A280-F61E6671568D}"/>
    <dgm:cxn modelId="{A5CCE1F9-2E27-4677-95F1-D6228B150BF2}" type="presOf" srcId="{C709DB1D-77D2-42AF-925A-2BEB156DB0BA}" destId="{A960D988-8666-47D0-A4B5-FE4FC925D769}" srcOrd="0" destOrd="0" presId="urn:microsoft.com/office/officeart/2005/8/layout/equation2"/>
    <dgm:cxn modelId="{D9A4861D-43B8-44C2-9CD1-C0980BAB1DE7}" type="presParOf" srcId="{DD0780D0-DFB6-438D-B098-064D93C90DA2}" destId="{A8F35C2C-BD01-481F-BBCB-56524D510464}" srcOrd="0" destOrd="0" presId="urn:microsoft.com/office/officeart/2005/8/layout/equation2"/>
    <dgm:cxn modelId="{4FA34424-22EE-4FF5-81ED-68B29E1D80D2}" type="presParOf" srcId="{A8F35C2C-BD01-481F-BBCB-56524D510464}" destId="{417C0DDD-37F3-4FA1-9B26-5E6DBE1FF43A}" srcOrd="0" destOrd="0" presId="urn:microsoft.com/office/officeart/2005/8/layout/equation2"/>
    <dgm:cxn modelId="{387FBA05-F5A7-482F-951F-F0C186D385BB}" type="presParOf" srcId="{A8F35C2C-BD01-481F-BBCB-56524D510464}" destId="{3D252193-D400-43EC-BC6D-53C7BD95A6B4}" srcOrd="1" destOrd="0" presId="urn:microsoft.com/office/officeart/2005/8/layout/equation2"/>
    <dgm:cxn modelId="{74D3A6A3-6A31-433E-B176-B2F7AF61A6D9}" type="presParOf" srcId="{A8F35C2C-BD01-481F-BBCB-56524D510464}" destId="{9C6CA185-9A5F-462C-ABAC-1B1F7529B87A}" srcOrd="2" destOrd="0" presId="urn:microsoft.com/office/officeart/2005/8/layout/equation2"/>
    <dgm:cxn modelId="{9FA9C84B-CB0F-42D0-8204-DB9BC6D8DAEB}" type="presParOf" srcId="{A8F35C2C-BD01-481F-BBCB-56524D510464}" destId="{E094AA07-3785-4C5C-B5FF-0C889D8B9B3B}" srcOrd="3" destOrd="0" presId="urn:microsoft.com/office/officeart/2005/8/layout/equation2"/>
    <dgm:cxn modelId="{CD6CB2AB-CBE6-4D10-AE69-8CAC8C63D108}" type="presParOf" srcId="{A8F35C2C-BD01-481F-BBCB-56524D510464}" destId="{EB575E8C-56E3-4CE9-B921-F7D000EB1620}" srcOrd="4" destOrd="0" presId="urn:microsoft.com/office/officeart/2005/8/layout/equation2"/>
    <dgm:cxn modelId="{0285FB57-6EBF-4773-982A-C8046C87E5C7}" type="presParOf" srcId="{A8F35C2C-BD01-481F-BBCB-56524D510464}" destId="{5B9A3E04-2034-4720-B29A-639259243118}" srcOrd="5" destOrd="0" presId="urn:microsoft.com/office/officeart/2005/8/layout/equation2"/>
    <dgm:cxn modelId="{A28AA166-3004-4A49-96A3-564505F8E35A}" type="presParOf" srcId="{A8F35C2C-BD01-481F-BBCB-56524D510464}" destId="{63DAEE74-2DD3-4CB4-A0EE-8881C4D2660A}" srcOrd="6" destOrd="0" presId="urn:microsoft.com/office/officeart/2005/8/layout/equation2"/>
    <dgm:cxn modelId="{04A4BA46-18BC-4AB0-9C3F-2706B712E75F}" type="presParOf" srcId="{A8F35C2C-BD01-481F-BBCB-56524D510464}" destId="{65853B9B-A7B0-43B3-9777-5E5CDF7BD9CF}" srcOrd="7" destOrd="0" presId="urn:microsoft.com/office/officeart/2005/8/layout/equation2"/>
    <dgm:cxn modelId="{83F161B8-9525-41A4-B9AB-CD91DF354F0A}" type="presParOf" srcId="{A8F35C2C-BD01-481F-BBCB-56524D510464}" destId="{10AC75E2-A4A1-49E4-99F5-3A824AFA5B32}" srcOrd="8" destOrd="0" presId="urn:microsoft.com/office/officeart/2005/8/layout/equation2"/>
    <dgm:cxn modelId="{7944AA16-B9E6-4AD0-85D6-1DC6FCCD0195}" type="presParOf" srcId="{A8F35C2C-BD01-481F-BBCB-56524D510464}" destId="{C554C9AA-BD1F-4518-970F-06D73C7D846F}" srcOrd="9" destOrd="0" presId="urn:microsoft.com/office/officeart/2005/8/layout/equation2"/>
    <dgm:cxn modelId="{280B5514-8C6F-4858-86FD-5E1C80D1F33E}" type="presParOf" srcId="{A8F35C2C-BD01-481F-BBCB-56524D510464}" destId="{A960D988-8666-47D0-A4B5-FE4FC925D769}" srcOrd="10" destOrd="0" presId="urn:microsoft.com/office/officeart/2005/8/layout/equation2"/>
    <dgm:cxn modelId="{2561585F-9AF6-4F89-A3CC-F58E810C47DD}" type="presParOf" srcId="{A8F35C2C-BD01-481F-BBCB-56524D510464}" destId="{320A4281-2226-4CFA-98C8-AFC0E0D43416}" srcOrd="11" destOrd="0" presId="urn:microsoft.com/office/officeart/2005/8/layout/equation2"/>
    <dgm:cxn modelId="{B8911DF8-3F08-4648-A6BB-4BE9E5CF6807}" type="presParOf" srcId="{A8F35C2C-BD01-481F-BBCB-56524D510464}" destId="{8BA01C47-1247-46E7-A3CD-1F005F292DED}" srcOrd="12" destOrd="0" presId="urn:microsoft.com/office/officeart/2005/8/layout/equation2"/>
    <dgm:cxn modelId="{8DD18D6E-B5AA-4413-B401-1DFC2DE3552A}" type="presParOf" srcId="{DD0780D0-DFB6-438D-B098-064D93C90DA2}" destId="{420ABBC8-DA9F-4441-BE75-5A32935C0CD7}" srcOrd="1" destOrd="0" presId="urn:microsoft.com/office/officeart/2005/8/layout/equation2"/>
    <dgm:cxn modelId="{473BFC4F-3ACE-4B9E-8AC5-293749CCB6E0}" type="presParOf" srcId="{420ABBC8-DA9F-4441-BE75-5A32935C0CD7}" destId="{BC69C7D3-6F32-42DF-B12E-A1CFC2115A4E}" srcOrd="0" destOrd="0" presId="urn:microsoft.com/office/officeart/2005/8/layout/equation2"/>
    <dgm:cxn modelId="{77DAF636-A5DC-4FCE-A7F6-AD3C00FCC253}" type="presParOf" srcId="{DD0780D0-DFB6-438D-B098-064D93C90DA2}" destId="{F4FFF65D-C86F-4311-909F-493C64327A00}" srcOrd="2" destOrd="0" presId="urn:microsoft.com/office/officeart/2005/8/layout/equation2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CD1FD-3EBF-4C2A-9526-EB6A5EED06A5}">
      <dsp:nvSpPr>
        <dsp:cNvPr id="0" name=""/>
        <dsp:cNvSpPr/>
      </dsp:nvSpPr>
      <dsp:spPr>
        <a:xfrm>
          <a:off x="1830" y="514511"/>
          <a:ext cx="649823" cy="6498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900" kern="1200" dirty="0"/>
            <a:t>External data</a:t>
          </a:r>
        </a:p>
      </dsp:txBody>
      <dsp:txXfrm>
        <a:off x="96994" y="609675"/>
        <a:ext cx="459495" cy="459495"/>
      </dsp:txXfrm>
    </dsp:sp>
    <dsp:sp modelId="{D1C19A01-459A-49CF-83C7-102BC215CF72}">
      <dsp:nvSpPr>
        <dsp:cNvPr id="0" name=""/>
        <dsp:cNvSpPr/>
      </dsp:nvSpPr>
      <dsp:spPr>
        <a:xfrm>
          <a:off x="138293" y="1217100"/>
          <a:ext cx="376897" cy="37689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600" kern="1200"/>
        </a:p>
      </dsp:txBody>
      <dsp:txXfrm>
        <a:off x="188251" y="1361225"/>
        <a:ext cx="276981" cy="88647"/>
      </dsp:txXfrm>
    </dsp:sp>
    <dsp:sp modelId="{AC51ADAC-7DF5-4629-BAB1-1C8DDCCD289C}">
      <dsp:nvSpPr>
        <dsp:cNvPr id="0" name=""/>
        <dsp:cNvSpPr/>
      </dsp:nvSpPr>
      <dsp:spPr>
        <a:xfrm>
          <a:off x="1830" y="1646763"/>
          <a:ext cx="649823" cy="6498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900" kern="1200" dirty="0"/>
            <a:t>EDR</a:t>
          </a:r>
        </a:p>
      </dsp:txBody>
      <dsp:txXfrm>
        <a:off x="96994" y="1741927"/>
        <a:ext cx="459495" cy="459495"/>
      </dsp:txXfrm>
    </dsp:sp>
    <dsp:sp modelId="{2EEBEEF0-0A12-4D15-8A43-77A69381553F}">
      <dsp:nvSpPr>
        <dsp:cNvPr id="0" name=""/>
        <dsp:cNvSpPr/>
      </dsp:nvSpPr>
      <dsp:spPr>
        <a:xfrm>
          <a:off x="138293" y="2349352"/>
          <a:ext cx="376897" cy="37689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600" kern="1200"/>
        </a:p>
      </dsp:txBody>
      <dsp:txXfrm>
        <a:off x="188251" y="2493477"/>
        <a:ext cx="276981" cy="88647"/>
      </dsp:txXfrm>
    </dsp:sp>
    <dsp:sp modelId="{10AC75E2-A4A1-49E4-99F5-3A824AFA5B32}">
      <dsp:nvSpPr>
        <dsp:cNvPr id="0" name=""/>
        <dsp:cNvSpPr/>
      </dsp:nvSpPr>
      <dsp:spPr>
        <a:xfrm>
          <a:off x="1830" y="2779015"/>
          <a:ext cx="649823" cy="6498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900" kern="1200" dirty="0"/>
            <a:t>DSSAD (Series)</a:t>
          </a:r>
        </a:p>
      </dsp:txBody>
      <dsp:txXfrm>
        <a:off x="96994" y="2874179"/>
        <a:ext cx="459495" cy="459495"/>
      </dsp:txXfrm>
    </dsp:sp>
    <dsp:sp modelId="{420ABBC8-DA9F-4441-BE75-5A32935C0CD7}">
      <dsp:nvSpPr>
        <dsp:cNvPr id="0" name=""/>
        <dsp:cNvSpPr/>
      </dsp:nvSpPr>
      <dsp:spPr>
        <a:xfrm>
          <a:off x="749127" y="1850807"/>
          <a:ext cx="206643" cy="2417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700" kern="1200"/>
        </a:p>
      </dsp:txBody>
      <dsp:txXfrm>
        <a:off x="749127" y="1899154"/>
        <a:ext cx="144650" cy="145040"/>
      </dsp:txXfrm>
    </dsp:sp>
    <dsp:sp modelId="{F4FFF65D-C86F-4311-909F-493C64327A00}">
      <dsp:nvSpPr>
        <dsp:cNvPr id="0" name=""/>
        <dsp:cNvSpPr/>
      </dsp:nvSpPr>
      <dsp:spPr>
        <a:xfrm>
          <a:off x="1041547" y="1321851"/>
          <a:ext cx="1299646" cy="12996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/>
            <a:t>Collision Investigation</a:t>
          </a:r>
        </a:p>
      </dsp:txBody>
      <dsp:txXfrm>
        <a:off x="1231876" y="1512180"/>
        <a:ext cx="918988" cy="9189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4D71F-C4C2-4317-A0A1-13926A0D9C2F}">
      <dsp:nvSpPr>
        <dsp:cNvPr id="0" name=""/>
        <dsp:cNvSpPr/>
      </dsp:nvSpPr>
      <dsp:spPr>
        <a:xfrm>
          <a:off x="217274" y="1606"/>
          <a:ext cx="630690" cy="6306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/>
            <a:t>External data</a:t>
          </a:r>
          <a:endParaRPr lang="en-CA" sz="600" kern="1200" dirty="0"/>
        </a:p>
      </dsp:txBody>
      <dsp:txXfrm>
        <a:off x="309636" y="93968"/>
        <a:ext cx="445966" cy="445966"/>
      </dsp:txXfrm>
    </dsp:sp>
    <dsp:sp modelId="{2588E4A5-977A-4B10-B558-FD4DDC98B5F3}">
      <dsp:nvSpPr>
        <dsp:cNvPr id="0" name=""/>
        <dsp:cNvSpPr/>
      </dsp:nvSpPr>
      <dsp:spPr>
        <a:xfrm>
          <a:off x="349719" y="683509"/>
          <a:ext cx="365800" cy="36580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398206" y="823391"/>
        <a:ext cx="268826" cy="86036"/>
      </dsp:txXfrm>
    </dsp:sp>
    <dsp:sp modelId="{D03DBDCC-499F-457A-B0D9-DFEA3A8B7650}">
      <dsp:nvSpPr>
        <dsp:cNvPr id="0" name=""/>
        <dsp:cNvSpPr/>
      </dsp:nvSpPr>
      <dsp:spPr>
        <a:xfrm>
          <a:off x="217274" y="1100521"/>
          <a:ext cx="630690" cy="6306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 dirty="0"/>
            <a:t>DSSAD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 dirty="0"/>
            <a:t>(Stamp)</a:t>
          </a:r>
        </a:p>
      </dsp:txBody>
      <dsp:txXfrm>
        <a:off x="309636" y="1192883"/>
        <a:ext cx="445966" cy="445966"/>
      </dsp:txXfrm>
    </dsp:sp>
    <dsp:sp modelId="{2AA27A87-5BC7-4D14-B23D-3969CF32C53C}">
      <dsp:nvSpPr>
        <dsp:cNvPr id="0" name=""/>
        <dsp:cNvSpPr/>
      </dsp:nvSpPr>
      <dsp:spPr>
        <a:xfrm>
          <a:off x="349719" y="1782424"/>
          <a:ext cx="365800" cy="36580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398206" y="1922306"/>
        <a:ext cx="268826" cy="86036"/>
      </dsp:txXfrm>
    </dsp:sp>
    <dsp:sp modelId="{10AC75E2-A4A1-49E4-99F5-3A824AFA5B32}">
      <dsp:nvSpPr>
        <dsp:cNvPr id="0" name=""/>
        <dsp:cNvSpPr/>
      </dsp:nvSpPr>
      <dsp:spPr>
        <a:xfrm>
          <a:off x="217274" y="2199437"/>
          <a:ext cx="630690" cy="6306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 dirty="0"/>
            <a:t>ISMR</a:t>
          </a:r>
        </a:p>
      </dsp:txBody>
      <dsp:txXfrm>
        <a:off x="309636" y="2291799"/>
        <a:ext cx="445966" cy="445966"/>
      </dsp:txXfrm>
    </dsp:sp>
    <dsp:sp modelId="{A960D988-8666-47D0-A4B5-FE4FC925D769}">
      <dsp:nvSpPr>
        <dsp:cNvPr id="0" name=""/>
        <dsp:cNvSpPr/>
      </dsp:nvSpPr>
      <dsp:spPr>
        <a:xfrm>
          <a:off x="349719" y="2881340"/>
          <a:ext cx="365800" cy="36580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398206" y="3021222"/>
        <a:ext cx="268826" cy="86036"/>
      </dsp:txXfrm>
    </dsp:sp>
    <dsp:sp modelId="{8BA01C47-1247-46E7-A3CD-1F005F292DED}">
      <dsp:nvSpPr>
        <dsp:cNvPr id="0" name=""/>
        <dsp:cNvSpPr/>
      </dsp:nvSpPr>
      <dsp:spPr>
        <a:xfrm>
          <a:off x="217274" y="3298353"/>
          <a:ext cx="630690" cy="6306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 dirty="0"/>
            <a:t>Collision investigation</a:t>
          </a:r>
        </a:p>
      </dsp:txBody>
      <dsp:txXfrm>
        <a:off x="309636" y="3390715"/>
        <a:ext cx="445966" cy="445966"/>
      </dsp:txXfrm>
    </dsp:sp>
    <dsp:sp modelId="{420ABBC8-DA9F-4441-BE75-5A32935C0CD7}">
      <dsp:nvSpPr>
        <dsp:cNvPr id="0" name=""/>
        <dsp:cNvSpPr/>
      </dsp:nvSpPr>
      <dsp:spPr>
        <a:xfrm>
          <a:off x="942569" y="1848016"/>
          <a:ext cx="200559" cy="234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942569" y="1894939"/>
        <a:ext cx="140391" cy="140770"/>
      </dsp:txXfrm>
    </dsp:sp>
    <dsp:sp modelId="{F4FFF65D-C86F-4311-909F-493C64327A00}">
      <dsp:nvSpPr>
        <dsp:cNvPr id="0" name=""/>
        <dsp:cNvSpPr/>
      </dsp:nvSpPr>
      <dsp:spPr>
        <a:xfrm>
          <a:off x="1226379" y="1334634"/>
          <a:ext cx="1261381" cy="1261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/>
            <a:t>Defect Investigation</a:t>
          </a:r>
        </a:p>
      </dsp:txBody>
      <dsp:txXfrm>
        <a:off x="1411104" y="1519359"/>
        <a:ext cx="891931" cy="8919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7C0DDD-37F3-4FA1-9B26-5E6DBE1FF43A}">
      <dsp:nvSpPr>
        <dsp:cNvPr id="0" name=""/>
        <dsp:cNvSpPr/>
      </dsp:nvSpPr>
      <dsp:spPr>
        <a:xfrm>
          <a:off x="237568" y="186"/>
          <a:ext cx="631146" cy="6311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/>
            <a:t>External data</a:t>
          </a:r>
          <a:endParaRPr lang="en-CA" sz="600" kern="1200" dirty="0"/>
        </a:p>
      </dsp:txBody>
      <dsp:txXfrm>
        <a:off x="329997" y="92615"/>
        <a:ext cx="446288" cy="446288"/>
      </dsp:txXfrm>
    </dsp:sp>
    <dsp:sp modelId="{9C6CA185-9A5F-462C-ABAC-1B1F7529B87A}">
      <dsp:nvSpPr>
        <dsp:cNvPr id="0" name=""/>
        <dsp:cNvSpPr/>
      </dsp:nvSpPr>
      <dsp:spPr>
        <a:xfrm>
          <a:off x="370109" y="682582"/>
          <a:ext cx="366065" cy="36606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418631" y="822565"/>
        <a:ext cx="269021" cy="86099"/>
      </dsp:txXfrm>
    </dsp:sp>
    <dsp:sp modelId="{EB575E8C-56E3-4CE9-B921-F7D000EB1620}">
      <dsp:nvSpPr>
        <dsp:cNvPr id="0" name=""/>
        <dsp:cNvSpPr/>
      </dsp:nvSpPr>
      <dsp:spPr>
        <a:xfrm>
          <a:off x="237568" y="1099896"/>
          <a:ext cx="631146" cy="6311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 dirty="0"/>
            <a:t>DSSAD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 dirty="0"/>
            <a:t>(Stamp)</a:t>
          </a:r>
        </a:p>
      </dsp:txBody>
      <dsp:txXfrm>
        <a:off x="329997" y="1192325"/>
        <a:ext cx="446288" cy="446288"/>
      </dsp:txXfrm>
    </dsp:sp>
    <dsp:sp modelId="{63DAEE74-2DD3-4CB4-A0EE-8881C4D2660A}">
      <dsp:nvSpPr>
        <dsp:cNvPr id="0" name=""/>
        <dsp:cNvSpPr/>
      </dsp:nvSpPr>
      <dsp:spPr>
        <a:xfrm>
          <a:off x="370109" y="1782292"/>
          <a:ext cx="366065" cy="36606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418631" y="1922275"/>
        <a:ext cx="269021" cy="86099"/>
      </dsp:txXfrm>
    </dsp:sp>
    <dsp:sp modelId="{10AC75E2-A4A1-49E4-99F5-3A824AFA5B32}">
      <dsp:nvSpPr>
        <dsp:cNvPr id="0" name=""/>
        <dsp:cNvSpPr/>
      </dsp:nvSpPr>
      <dsp:spPr>
        <a:xfrm>
          <a:off x="237568" y="2199606"/>
          <a:ext cx="631146" cy="6311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 dirty="0"/>
            <a:t>ISMR</a:t>
          </a:r>
        </a:p>
      </dsp:txBody>
      <dsp:txXfrm>
        <a:off x="329997" y="2292035"/>
        <a:ext cx="446288" cy="446288"/>
      </dsp:txXfrm>
    </dsp:sp>
    <dsp:sp modelId="{A960D988-8666-47D0-A4B5-FE4FC925D769}">
      <dsp:nvSpPr>
        <dsp:cNvPr id="0" name=""/>
        <dsp:cNvSpPr/>
      </dsp:nvSpPr>
      <dsp:spPr>
        <a:xfrm>
          <a:off x="370109" y="2882002"/>
          <a:ext cx="366065" cy="36606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418631" y="3021985"/>
        <a:ext cx="269021" cy="86099"/>
      </dsp:txXfrm>
    </dsp:sp>
    <dsp:sp modelId="{8BA01C47-1247-46E7-A3CD-1F005F292DED}">
      <dsp:nvSpPr>
        <dsp:cNvPr id="0" name=""/>
        <dsp:cNvSpPr/>
      </dsp:nvSpPr>
      <dsp:spPr>
        <a:xfrm>
          <a:off x="237568" y="3299316"/>
          <a:ext cx="631146" cy="6311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 dirty="0"/>
            <a:t>Defect investigation</a:t>
          </a:r>
        </a:p>
      </dsp:txBody>
      <dsp:txXfrm>
        <a:off x="329997" y="3391745"/>
        <a:ext cx="446288" cy="446288"/>
      </dsp:txXfrm>
    </dsp:sp>
    <dsp:sp modelId="{420ABBC8-DA9F-4441-BE75-5A32935C0CD7}">
      <dsp:nvSpPr>
        <dsp:cNvPr id="0" name=""/>
        <dsp:cNvSpPr/>
      </dsp:nvSpPr>
      <dsp:spPr>
        <a:xfrm>
          <a:off x="963387" y="1847931"/>
          <a:ext cx="200704" cy="234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963387" y="1894888"/>
        <a:ext cx="140493" cy="140872"/>
      </dsp:txXfrm>
    </dsp:sp>
    <dsp:sp modelId="{F4FFF65D-C86F-4311-909F-493C64327A00}">
      <dsp:nvSpPr>
        <dsp:cNvPr id="0" name=""/>
        <dsp:cNvSpPr/>
      </dsp:nvSpPr>
      <dsp:spPr>
        <a:xfrm>
          <a:off x="1247403" y="1334178"/>
          <a:ext cx="1262293" cy="12622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/>
            <a:t>Compliance Verification</a:t>
          </a:r>
        </a:p>
      </dsp:txBody>
      <dsp:txXfrm>
        <a:off x="1432262" y="1519037"/>
        <a:ext cx="892575" cy="892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22286-E827-4842-A7E6-4376298E8204}" type="datetimeFigureOut">
              <a:rPr lang="en-CA" smtClean="0"/>
              <a:t>2025-03-21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4ED-6230-B249-90BD-C477C30B5C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4095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6D74-C057-8D43-91CB-6CDD4C25EC14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4BE548B-19E0-DD4F-A6EE-04B3749ACA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545242"/>
            <a:ext cx="7942561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2D459FB6-6902-3148-8D84-68ED405F8C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3024917"/>
            <a:ext cx="7843603" cy="93998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99366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AD470-315F-6241-9E36-CE99120ACAC0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9078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6C757-76C3-CE44-B847-C41A3670427C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7461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348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39EF-3E98-A44D-876E-2D073A87BA98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633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396-C055-364A-A493-80662ED4E132}" type="datetime1">
              <a:rPr lang="en-CA" smtClean="0"/>
              <a:t>2025-03-21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72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F4EF4-DE97-3F47-B6FC-3A3092A0CD20}" type="datetime1">
              <a:rPr lang="en-CA" smtClean="0"/>
              <a:t>2025-03-21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3085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6C2DD-3A25-4E4D-A3BD-32E8E684C0A8}" type="datetime1">
              <a:rPr lang="en-CA" smtClean="0"/>
              <a:t>2025-03-21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795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D255-91C6-1342-8D19-78976280F51C}" type="datetime1">
              <a:rPr lang="en-CA" smtClean="0"/>
              <a:t>2025-03-21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6840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37E1-F12A-D648-9F4D-00A244895C50}" type="datetime1">
              <a:rPr lang="en-CA" smtClean="0"/>
              <a:t>2025-03-21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497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918C-824C-EC4F-8320-9085A3804599}" type="datetime1">
              <a:rPr lang="en-CA" smtClean="0"/>
              <a:t>2025-03-21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0651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28479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0AA56-D217-EC42-930E-BB880CCEC5CE}" type="datetime1">
              <a:rPr lang="en-CA" smtClean="0"/>
              <a:pPr/>
              <a:t>2025-03-21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8479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2727" y="6284792"/>
            <a:ext cx="5083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062CF-B080-3646-86CE-F9C2886B328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581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445FD-82BA-AF49-877B-D3B0D483B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Canada’s Perspective on DSSAD and ISMR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4CE1A0-6587-B64E-A537-1E3D881459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94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0EEDD-B0B6-6A6F-07A9-379B3271A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EDR &amp; DSSAD (Series)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50DFD-ECC5-78E8-4A68-FCC53863B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EDR has traditional crash reconstruction information both in time-stamp and time-series format</a:t>
            </a:r>
          </a:p>
          <a:p>
            <a:r>
              <a:rPr lang="en-CA" dirty="0"/>
              <a:t>DSSAD (Series) – complements EDR data, used to understand what the ADS was seeing/doing</a:t>
            </a:r>
          </a:p>
          <a:p>
            <a:pPr lvl="1"/>
            <a:r>
              <a:rPr lang="en-CA" dirty="0"/>
              <a:t>This may need analysis/processing/tools by the manufacturer</a:t>
            </a:r>
          </a:p>
          <a:p>
            <a:pPr lvl="1"/>
            <a:r>
              <a:rPr lang="en-CA" dirty="0"/>
              <a:t>Do we need specific data recorded or, can we specify the outcome wanted?</a:t>
            </a:r>
          </a:p>
          <a:p>
            <a:pPr lvl="2"/>
            <a:r>
              <a:rPr lang="en-CA" dirty="0"/>
              <a:t>Outcome would include manufacturer tools/analysis/processing</a:t>
            </a:r>
          </a:p>
          <a:p>
            <a:pPr lvl="2"/>
            <a:r>
              <a:rPr lang="en-CA" dirty="0"/>
              <a:t>E.g. I want to know if the ADS saw the pedestrian</a:t>
            </a:r>
          </a:p>
          <a:p>
            <a:pPr lvl="3"/>
            <a:r>
              <a:rPr lang="en-CA" dirty="0"/>
              <a:t>Recording directly</a:t>
            </a:r>
          </a:p>
          <a:p>
            <a:pPr lvl="3"/>
            <a:r>
              <a:rPr lang="en-CA" dirty="0"/>
              <a:t>Record the information needed to determine via analysis</a:t>
            </a:r>
          </a:p>
          <a:p>
            <a:pPr lvl="1"/>
            <a:r>
              <a:rPr lang="en-CA" dirty="0"/>
              <a:t>Are the triggers the same as </a:t>
            </a:r>
            <a:r>
              <a:rPr lang="en-CA"/>
              <a:t>EDR?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37B23-A4EE-E017-DEA7-1821714C3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AACBDD-3654-D4B1-874D-17A8C5F91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1712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314AE-F37B-CBB4-FEBC-90FF6249C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DSSAD (Stamp) &amp; ISMR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4F910-06C5-5BA6-55DA-C0EF81970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/>
              <a:t>DSSAD (Stamp)</a:t>
            </a:r>
          </a:p>
          <a:p>
            <a:pPr lvl="1"/>
            <a:r>
              <a:rPr lang="en-CA" dirty="0"/>
              <a:t>Record certain pieces of information</a:t>
            </a:r>
          </a:p>
          <a:p>
            <a:pPr lvl="1"/>
            <a:r>
              <a:rPr lang="en-CA" dirty="0"/>
              <a:t>Additional tools may be required to extract/analyse/understand data</a:t>
            </a:r>
          </a:p>
          <a:p>
            <a:r>
              <a:rPr lang="en-CA" dirty="0"/>
              <a:t>ISMR</a:t>
            </a:r>
          </a:p>
          <a:p>
            <a:pPr lvl="1"/>
            <a:r>
              <a:rPr lang="en-CA" dirty="0"/>
              <a:t>Reports on ADS performance</a:t>
            </a:r>
          </a:p>
          <a:p>
            <a:pPr lvl="1"/>
            <a:r>
              <a:rPr lang="en-CA" dirty="0"/>
              <a:t>Combination of ADS data, 3</a:t>
            </a:r>
            <a:r>
              <a:rPr lang="en-CA" baseline="30000" dirty="0"/>
              <a:t>rd</a:t>
            </a:r>
            <a:r>
              <a:rPr lang="en-CA" dirty="0"/>
              <a:t> party reports, analysis</a:t>
            </a:r>
          </a:p>
          <a:p>
            <a:pPr lvl="1"/>
            <a:endParaRPr lang="en-CA" dirty="0"/>
          </a:p>
          <a:p>
            <a:r>
              <a:rPr lang="en-CA" dirty="0"/>
              <a:t>Potential overlap – the same data could be required twice:</a:t>
            </a:r>
          </a:p>
          <a:p>
            <a:pPr lvl="1"/>
            <a:r>
              <a:rPr lang="en-CA" dirty="0"/>
              <a:t>DSSAD explicitly requires data to be recorded</a:t>
            </a:r>
          </a:p>
          <a:p>
            <a:pPr lvl="2"/>
            <a:r>
              <a:rPr lang="en-CA" dirty="0"/>
              <a:t>Requirements for a device</a:t>
            </a:r>
          </a:p>
          <a:p>
            <a:pPr lvl="1"/>
            <a:r>
              <a:rPr lang="en-CA" dirty="0"/>
              <a:t>ISMR requires data to be provided – implicitly requires some data</a:t>
            </a:r>
          </a:p>
          <a:p>
            <a:pPr lvl="2"/>
            <a:r>
              <a:rPr lang="en-CA" dirty="0"/>
              <a:t>Requirements for a process</a:t>
            </a:r>
          </a:p>
          <a:p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6FCF0-0402-E067-C83B-6FF73F550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08982-3076-3130-3BB0-D5AB1917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214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C2DC7-DA5D-6D98-E674-607ED1B25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DSSAD (Stamp) &amp; ISMR Overlap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98226-AD8F-7A65-B78B-9539C1FAE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/>
              <a:t>What are we after?</a:t>
            </a:r>
          </a:p>
          <a:p>
            <a:pPr lvl="1"/>
            <a:r>
              <a:rPr lang="en-CA" dirty="0"/>
              <a:t>Raw data -&gt; DSSAD (e.g. ADS Feature activated/deactivated, initiation of fallback)</a:t>
            </a:r>
          </a:p>
          <a:p>
            <a:pPr lvl="1"/>
            <a:r>
              <a:rPr lang="en-CA" dirty="0"/>
              <a:t>Results of data -&gt; ISMR or analysis from investigator/manufacturer</a:t>
            </a:r>
          </a:p>
          <a:p>
            <a:r>
              <a:rPr lang="en-CA" dirty="0"/>
              <a:t>How will the data be used?</a:t>
            </a:r>
          </a:p>
          <a:p>
            <a:pPr lvl="1"/>
            <a:r>
              <a:rPr lang="en-CA" dirty="0"/>
              <a:t>Specific situations vs aggregation, metrics, legal proceedings etc.</a:t>
            </a:r>
          </a:p>
          <a:p>
            <a:r>
              <a:rPr lang="en-CA" dirty="0"/>
              <a:t>Does the data need interpretation or filtering to be useful?</a:t>
            </a:r>
          </a:p>
          <a:p>
            <a:pPr lvl="1"/>
            <a:r>
              <a:rPr lang="en-CA" dirty="0"/>
              <a:t>Should this be integrated into ISMR or another mechanism that requires the manufacturer to do this?</a:t>
            </a:r>
          </a:p>
          <a:p>
            <a:r>
              <a:rPr lang="en-CA" dirty="0"/>
              <a:t>Reducing burden: Do we need to require the data be recorded (DSSAD) and provided (ISMR) or is one or the other sufficient?</a:t>
            </a:r>
          </a:p>
          <a:p>
            <a:endParaRPr lang="en-CA" dirty="0"/>
          </a:p>
          <a:p>
            <a:endParaRPr lang="en-CA" dirty="0"/>
          </a:p>
          <a:p>
            <a:pPr lvl="1"/>
            <a:endParaRPr lang="en-CA" dirty="0"/>
          </a:p>
          <a:p>
            <a:pPr marL="457200" lvl="1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AB99F-0233-2A2B-A851-3B61B16DD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6DD486-7D88-B55D-09B1-3A0578442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4238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3499E-44A4-B6FE-42A8-B203BBDEE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9431A-9796-06B2-9DBD-7412EF4ACE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CA" dirty="0"/>
              <a:t>Different uses for data depending on purpose</a:t>
            </a:r>
          </a:p>
          <a:p>
            <a:r>
              <a:rPr lang="en-CA" dirty="0"/>
              <a:t>Are we after specific data or the implications of that data?</a:t>
            </a:r>
          </a:p>
          <a:p>
            <a:r>
              <a:rPr lang="en-CA" dirty="0"/>
              <a:t>Data is important, but participation by manufacturer for tools/analysis and understanding of data is required</a:t>
            </a:r>
          </a:p>
          <a:p>
            <a:pPr lvl="1"/>
            <a:r>
              <a:rPr lang="en-CA" dirty="0"/>
              <a:t>Some may be addressed through ISMR but other mechanisms may be needed</a:t>
            </a:r>
          </a:p>
          <a:p>
            <a:pPr lvl="1"/>
            <a:r>
              <a:rPr lang="en-CA" dirty="0"/>
              <a:t>Too much data can be a problem, making it difficult to identify relevant insights and prioritize actions</a:t>
            </a:r>
          </a:p>
          <a:p>
            <a:r>
              <a:rPr lang="en-CA" dirty="0"/>
              <a:t>As noted by ISMR, data may be required from sources outside the vehicle depending on purpose</a:t>
            </a:r>
          </a:p>
          <a:p>
            <a:r>
              <a:rPr lang="en-CA" dirty="0"/>
              <a:t>Some overlap between DSSAD(stamp) and ISMR to be sorted</a:t>
            </a:r>
          </a:p>
          <a:p>
            <a:pPr lvl="1"/>
            <a:r>
              <a:rPr lang="en-CA" dirty="0"/>
              <a:t>What needs to be raw data vs what needs to be provided/interpreted</a:t>
            </a:r>
          </a:p>
          <a:p>
            <a:r>
              <a:rPr lang="en-CA" dirty="0"/>
              <a:t>Suggestions for edits to data elements as first step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54817-E69B-C021-8310-2CF0B4B17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5DCB1B-7B51-58DE-CA87-7FE6AE24E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9518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EB95A-C6D0-8648-B476-6E68FAD2C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7A12D-C220-054C-B5E1-791850B88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/>
              <a:t>As part of its Road Safety Programs, Transport Canada has teams of defect investigators, collision investigators and a compliance team</a:t>
            </a:r>
          </a:p>
          <a:p>
            <a:r>
              <a:rPr lang="en-CA" b="1" dirty="0"/>
              <a:t>Defect Investigators </a:t>
            </a:r>
            <a:r>
              <a:rPr lang="en-CA" dirty="0"/>
              <a:t>– review and investigate potential issues (e.g. via consumer complaints) to determine if a safety defect is present in a vehicle/equipment</a:t>
            </a:r>
          </a:p>
          <a:p>
            <a:r>
              <a:rPr lang="en-CA" b="1" dirty="0"/>
              <a:t>Collision Investigators </a:t>
            </a:r>
            <a:r>
              <a:rPr lang="en-CA" dirty="0"/>
              <a:t>– conduct investigations after collisions of interest. Determine sequence of events, crash severity, injury outcomes, potential causes and explore mitigation strategies</a:t>
            </a:r>
          </a:p>
          <a:p>
            <a:r>
              <a:rPr lang="en-CA" b="1" dirty="0"/>
              <a:t>Compliance team </a:t>
            </a:r>
            <a:r>
              <a:rPr lang="en-CA" dirty="0"/>
              <a:t>– review manufacturer documentation (self-certification) and conduct market surveillance – purchase vehicles and test.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8323E-F94A-9743-8425-402A9464B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DBFE72-037F-DA43-85CA-24454456A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127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D583F-DABB-8933-4888-904CA4A6B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Collision, Defect, Compliance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9F341-5541-1207-B8E9-103E4F6CF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Collision</a:t>
            </a:r>
          </a:p>
          <a:p>
            <a:pPr lvl="1"/>
            <a:r>
              <a:rPr lang="en-CA" dirty="0"/>
              <a:t>Analyse what happened to evaluate existing vehicle safety standards and provide data to assess the potential for new safety standards</a:t>
            </a:r>
          </a:p>
          <a:p>
            <a:r>
              <a:rPr lang="en-CA" dirty="0"/>
              <a:t>Defect</a:t>
            </a:r>
          </a:p>
          <a:p>
            <a:pPr lvl="1"/>
            <a:r>
              <a:rPr lang="en-CA" dirty="0"/>
              <a:t>Identify issues before they pose a risk to public safety</a:t>
            </a:r>
          </a:p>
          <a:p>
            <a:r>
              <a:rPr lang="en-CA" dirty="0"/>
              <a:t>Compliance</a:t>
            </a:r>
          </a:p>
          <a:p>
            <a:pPr lvl="1"/>
            <a:r>
              <a:rPr lang="en-CA" dirty="0"/>
              <a:t>Verify the vehicle meets the established safety regulations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A538B-0744-96B2-01BF-385EF2A3D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AFCCF9-BBDE-6D49-37F8-ECC2FD1E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9451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93459-42A9-EE27-FD26-D8CC58F0A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Collision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E383C-2ADB-5AEE-33CD-54BB6DA80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Goal: </a:t>
            </a:r>
            <a:r>
              <a:rPr lang="en-CA" sz="2400" dirty="0"/>
              <a:t>Gauge effectiveness of existing standards, identify need for further action. Ensure all necessary data and evidence are collected for comprehensive analysis</a:t>
            </a:r>
          </a:p>
          <a:p>
            <a:pPr lvl="1"/>
            <a:r>
              <a:rPr lang="en-CA" dirty="0"/>
              <a:t>Human Factors: driver distraction, fatigue, impairment, pre-crash actions, speed, etc.</a:t>
            </a:r>
          </a:p>
          <a:p>
            <a:pPr lvl="1"/>
            <a:r>
              <a:rPr lang="en-CA" dirty="0"/>
              <a:t>Environmental Factors: weather, visibility, infrastructure, road surface condition, etc.</a:t>
            </a:r>
          </a:p>
          <a:p>
            <a:pPr lvl="1"/>
            <a:r>
              <a:rPr lang="en-CA" dirty="0"/>
              <a:t>Vehicle Factors: vehicle condition, safety equipment presence, use and activation, etc.</a:t>
            </a:r>
          </a:p>
          <a:p>
            <a:r>
              <a:rPr lang="en-CA" dirty="0"/>
              <a:t>Wants: </a:t>
            </a:r>
            <a:r>
              <a:rPr lang="en-CA" sz="2600" dirty="0"/>
              <a:t>EDR data, camera footage, vehicle/scene photos and measurements, driver/witness statements, medical reports.</a:t>
            </a:r>
          </a:p>
          <a:p>
            <a:r>
              <a:rPr lang="en-CA" dirty="0"/>
              <a:t>For ADS: </a:t>
            </a:r>
            <a:r>
              <a:rPr lang="en-CA" sz="2600" dirty="0"/>
              <a:t>ADS mode, behaviour of surrounding actors, object detection/classification, motion control actions etc.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D8C04-D5D0-4957-5D4F-088349DDF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4A1B78-4E63-04CC-3A21-B8EE13669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9483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6A086-53CE-16BF-EDCF-468D9499F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Defect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98160-D5C3-8B4E-B65F-0F7E59B45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Goal: </a:t>
            </a:r>
            <a:r>
              <a:rPr lang="en-CA" sz="2400" dirty="0"/>
              <a:t>monitor complaints of alleged defects, seek to remedy safety-related issues through recalls</a:t>
            </a:r>
            <a:endParaRPr lang="en-CA" dirty="0"/>
          </a:p>
          <a:p>
            <a:pPr lvl="1"/>
            <a:r>
              <a:rPr lang="en-CA" dirty="0"/>
              <a:t>Assess complaints and determine relation to safety</a:t>
            </a:r>
          </a:p>
          <a:p>
            <a:pPr lvl="1"/>
            <a:r>
              <a:rPr lang="en-CA" dirty="0"/>
              <a:t>Determine likelihood for re-occurrence based on similar complaints</a:t>
            </a:r>
          </a:p>
          <a:p>
            <a:pPr lvl="1"/>
            <a:r>
              <a:rPr lang="en-CA" dirty="0"/>
              <a:t>Notify manufacturer, request data related to potential defect</a:t>
            </a:r>
          </a:p>
          <a:p>
            <a:pPr lvl="1"/>
            <a:r>
              <a:rPr lang="en-CA" dirty="0"/>
              <a:t>Recommend recall action, if warranted</a:t>
            </a:r>
          </a:p>
          <a:p>
            <a:r>
              <a:rPr lang="en-CA" dirty="0"/>
              <a:t>Wants: </a:t>
            </a:r>
            <a:r>
              <a:rPr lang="en-CA" sz="2400" dirty="0"/>
              <a:t>Details and documentation about the potential defect, circumstances and consequences</a:t>
            </a:r>
            <a:endParaRPr lang="en-CA" dirty="0"/>
          </a:p>
          <a:p>
            <a:r>
              <a:rPr lang="en-CA" dirty="0"/>
              <a:t>ADS: </a:t>
            </a:r>
            <a:r>
              <a:rPr lang="en-CA" sz="2400" dirty="0"/>
              <a:t>Public reports of potential defects, ADS data related to the occurrences. ability to identify triggers and likelihood.</a:t>
            </a:r>
          </a:p>
          <a:p>
            <a:pPr lvl="1"/>
            <a:r>
              <a:rPr lang="en-CA" sz="2200" dirty="0"/>
              <a:t>Support from the manufacturer to obtain and interpret the data </a:t>
            </a:r>
            <a:endParaRPr lang="en-CA" sz="2600" dirty="0"/>
          </a:p>
          <a:p>
            <a:pPr lvl="2"/>
            <a:r>
              <a:rPr lang="en-CA" sz="2200" dirty="0"/>
              <a:t>Relevant data is hard to filter &amp; interpret amongst all data.</a:t>
            </a:r>
            <a:r>
              <a:rPr lang="en-CA" dirty="0"/>
              <a:t> </a:t>
            </a:r>
          </a:p>
          <a:p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106B9-B7FE-9998-AA1C-87741F9FD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5C9E9C-FAC6-A4E8-1812-DE4B94639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1886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AA097-4C8E-601A-D338-1152E409A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Compliance verification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C9EA3-A5EC-BE04-FCB7-9FCCBE7C0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Goal: </a:t>
            </a:r>
            <a:r>
              <a:rPr lang="en-CA" sz="2400" dirty="0"/>
              <a:t>Ensure compliance to applicable regulations</a:t>
            </a:r>
            <a:endParaRPr lang="en-CA" dirty="0"/>
          </a:p>
          <a:p>
            <a:pPr lvl="1"/>
            <a:r>
              <a:rPr lang="en-CA" dirty="0"/>
              <a:t>Review documentation &amp; test vehicles (purchased from market)</a:t>
            </a:r>
          </a:p>
          <a:p>
            <a:pPr lvl="1"/>
            <a:r>
              <a:rPr lang="en-CA" dirty="0"/>
              <a:t>Assess safety implications of any non-compliance and determine necessary actions to bring vehicle into compliance</a:t>
            </a:r>
          </a:p>
          <a:p>
            <a:r>
              <a:rPr lang="en-CA" dirty="0"/>
              <a:t>Wants: </a:t>
            </a:r>
            <a:r>
              <a:rPr lang="en-CA" sz="2400" dirty="0"/>
              <a:t>Manufacturer information, purchase/testing of vehicles, reports from public/collisions</a:t>
            </a:r>
            <a:endParaRPr lang="en-CA" dirty="0"/>
          </a:p>
          <a:p>
            <a:r>
              <a:rPr lang="en-CA" dirty="0"/>
              <a:t>ADS: </a:t>
            </a:r>
            <a:r>
              <a:rPr lang="en-CA" sz="2400" dirty="0"/>
              <a:t>Real-world performance &amp; metrics to confirm contents of Safety Case</a:t>
            </a:r>
            <a:endParaRPr lang="en-CA" dirty="0"/>
          </a:p>
          <a:p>
            <a:endParaRPr lang="en-CA" dirty="0"/>
          </a:p>
          <a:p>
            <a:pPr lvl="1"/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53E7D-F121-0D52-329A-74FCEA0D2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2B0F21-25AF-C3AC-075D-EDD3206BF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9518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827BF-EA80-6B56-60FC-A4DDB56BA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EDR, DSSAD &amp; ISMR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A28EE-A99E-FFF7-D0DD-7F74F4006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EDR – time stamp and time series </a:t>
            </a:r>
          </a:p>
          <a:p>
            <a:pPr lvl="1"/>
            <a:r>
              <a:rPr lang="en-CA" dirty="0"/>
              <a:t>Log data in the vicinity of a triggered event allowing investigators to determine sequence of events, severity and safety equipment performance</a:t>
            </a:r>
          </a:p>
          <a:p>
            <a:r>
              <a:rPr lang="en-CA" dirty="0"/>
              <a:t>DSSAD – time series</a:t>
            </a:r>
          </a:p>
          <a:p>
            <a:pPr lvl="1"/>
            <a:r>
              <a:rPr lang="en-CA" dirty="0"/>
              <a:t>Log data in the vicinity of an event allowing investigators to understand what the ADS may have detected or attempted to do</a:t>
            </a:r>
          </a:p>
          <a:p>
            <a:pPr lvl="2"/>
            <a:r>
              <a:rPr lang="en-CA" dirty="0"/>
              <a:t>In a conventional vehicle, the driver may be able to provide this information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D0B1D-5CB4-CD7A-8DE2-AFA85146B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034E8A-6EDA-735E-B2F0-D9B88A6BB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4692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48084-AB10-29B0-3077-1FFB44532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EDR, DSSAD &amp; ISMR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18444-A7C4-043D-6427-F51C23B68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DSSAD – time stamp</a:t>
            </a:r>
          </a:p>
          <a:p>
            <a:pPr lvl="1"/>
            <a:r>
              <a:rPr lang="en-CA" dirty="0"/>
              <a:t>Identify when/how often certain situations occur</a:t>
            </a:r>
          </a:p>
          <a:p>
            <a:pPr lvl="1"/>
            <a:r>
              <a:rPr lang="en-CA" dirty="0"/>
              <a:t>Potentially identify defects or non-compliances</a:t>
            </a:r>
          </a:p>
          <a:p>
            <a:pPr lvl="1"/>
            <a:r>
              <a:rPr lang="en-CA" dirty="0"/>
              <a:t>Inform future regulatory development</a:t>
            </a:r>
          </a:p>
          <a:p>
            <a:pPr lvl="1"/>
            <a:endParaRPr lang="en-CA" dirty="0"/>
          </a:p>
          <a:p>
            <a:r>
              <a:rPr lang="en-CA" dirty="0"/>
              <a:t>ISMR</a:t>
            </a:r>
          </a:p>
          <a:p>
            <a:pPr lvl="1"/>
            <a:r>
              <a:rPr lang="en-CA" dirty="0"/>
              <a:t>Verify that the ADS complies with the Safety Case</a:t>
            </a:r>
          </a:p>
          <a:p>
            <a:pPr lvl="1"/>
            <a:r>
              <a:rPr lang="en-CA" dirty="0"/>
              <a:t>Identify potential defects &amp; track improvement</a:t>
            </a:r>
          </a:p>
          <a:p>
            <a:pPr lvl="2"/>
            <a:r>
              <a:rPr lang="en-CA" dirty="0"/>
              <a:t>Report critical occurrences within 30 days</a:t>
            </a:r>
          </a:p>
          <a:p>
            <a:pPr lvl="2"/>
            <a:r>
              <a:rPr lang="en-CA" dirty="0"/>
              <a:t>Periodically report fleet-wide statistics/occurrences</a:t>
            </a:r>
          </a:p>
          <a:p>
            <a:pPr lvl="2"/>
            <a:r>
              <a:rPr lang="en-CA" dirty="0"/>
              <a:t>Information for these reports will be obtained from various sources but how is up to the manufacturer</a:t>
            </a:r>
          </a:p>
          <a:p>
            <a:pPr lvl="3"/>
            <a:r>
              <a:rPr lang="en-CA" dirty="0"/>
              <a:t>On-board, police reports, EDR data etc.</a:t>
            </a:r>
          </a:p>
          <a:p>
            <a:pPr lvl="2"/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14034-B723-2DD6-3A24-3E13D4E4D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AC630B-4FE8-ED04-D370-B891B0E88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2596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B5610-EC73-75CC-9122-C2FC9314E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Data Sources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E338EC0-EB6D-51C8-6CA9-9DB4635393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3142289"/>
              </p:ext>
            </p:extLst>
          </p:nvPr>
        </p:nvGraphicFramePr>
        <p:xfrm>
          <a:off x="343027" y="1838326"/>
          <a:ext cx="2343024" cy="3943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126CD8-FD77-2111-C36C-8789AA8D7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F7D7-652B-F742-ACEA-A623516F5F61}" type="datetime1">
              <a:rPr lang="en-CA" smtClean="0"/>
              <a:t>2025-03-21</a:t>
            </a:fld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E8B053-EBF6-1A72-CBF6-AD0E143E8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62CF-B080-3646-86CE-F9C2886B328D}" type="slidenum">
              <a:rPr lang="en-CA" smtClean="0"/>
              <a:t>9</a:t>
            </a:fld>
            <a:endParaRPr lang="en-CA"/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27127F21-F743-E90C-7484-DDD22B24C2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8106062"/>
              </p:ext>
            </p:extLst>
          </p:nvPr>
        </p:nvGraphicFramePr>
        <p:xfrm>
          <a:off x="2914714" y="1851026"/>
          <a:ext cx="2705036" cy="393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CDFBAC17-6E9B-9825-7927-6B1A4E9EF5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8892533"/>
              </p:ext>
            </p:extLst>
          </p:nvPr>
        </p:nvGraphicFramePr>
        <p:xfrm>
          <a:off x="5879654" y="1851026"/>
          <a:ext cx="2747266" cy="393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976041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ransport Canada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FA291"/>
      </a:accent1>
      <a:accent2>
        <a:srgbClr val="7CCCBD"/>
      </a:accent2>
      <a:accent3>
        <a:srgbClr val="008AB1"/>
      </a:accent3>
      <a:accent4>
        <a:srgbClr val="DF6420"/>
      </a:accent4>
      <a:accent5>
        <a:srgbClr val="00698C"/>
      </a:accent5>
      <a:accent6>
        <a:srgbClr val="D3DF44"/>
      </a:accent6>
      <a:hlink>
        <a:srgbClr val="595959"/>
      </a:hlink>
      <a:folHlink>
        <a:srgbClr val="5959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DIMS_x0023_ xmlns="7d67e659-2a32-4242-8a6b-96600fe17004" xsi:nil="true"/>
    <FileLocation xmlns="7d67e659-2a32-4242-8a6b-96600fe17004" xsi:nil="true"/>
    <_dlc_DocId xmlns="9be012bc-edff-40a1-9263-3b30e53237de">27NCU46X44RF-1141215380-206545</_dlc_DocId>
    <_dlc_DocIdPersistId xmlns="9be012bc-edff-40a1-9263-3b30e53237de" xsi:nil="true"/>
    <d9e9986ab41441e09a6cd42cdd12b3f1 xmlns="4bee2260-271d-45ab-9428-9a75225ae6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ASFB</TermName>
          <TermId xmlns="http://schemas.microsoft.com/office/infopath/2007/PartnerControls">c03109bf-d9d5-4511-a119-6188998576c8</TermId>
        </TermInfo>
      </Terms>
    </d9e9986ab41441e09a6cd42cdd12b3f1>
    <_dlc_DocIdUrl xmlns="9be012bc-edff-40a1-9263-3b30e53237de">
      <Url>https://034gc.sharepoint.com/sites/TC-008-530/_layouts/15/DocIdRedir.aspx?ID=27NCU46X44RF-1141215380-206545</Url>
      <Description>27NCU46X44RF-1141215380-206545</Description>
    </_dlc_DocIdUrl>
    <URL xmlns="7d67e659-2a32-4242-8a6b-96600fe17004">
      <Url xsi:nil="true"/>
      <Description xsi:nil="true"/>
    </URL>
    <lcf76f155ced4ddcb4097134ff3c332f xmlns="7d67e659-2a32-4242-8a6b-96600fe17004">
      <Terms xmlns="http://schemas.microsoft.com/office/infopath/2007/PartnerControls"/>
    </lcf76f155ced4ddcb4097134ff3c332f>
    <TaxCatchAll xmlns="4bee2260-271d-45ab-9428-9a75225ae65f">
      <Value>2</Value>
    </TaxCatchAl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EF719D86130443AD78DED03913D7A9" ma:contentTypeVersion="31" ma:contentTypeDescription="Create a new document." ma:contentTypeScope="" ma:versionID="d1e0d190dae2b5c42201d4ce4a7efa72">
  <xsd:schema xmlns:xsd="http://www.w3.org/2001/XMLSchema" xmlns:xs="http://www.w3.org/2001/XMLSchema" xmlns:p="http://schemas.microsoft.com/office/2006/metadata/properties" xmlns:ns2="9be012bc-edff-40a1-9263-3b30e53237de" xmlns:ns3="4bee2260-271d-45ab-9428-9a75225ae65f" xmlns:ns4="7d67e659-2a32-4242-8a6b-96600fe17004" targetNamespace="http://schemas.microsoft.com/office/2006/metadata/properties" ma:root="true" ma:fieldsID="5a04424aaed52d23b3c34d41711013ff" ns2:_="" ns3:_="" ns4:_="">
    <xsd:import namespace="9be012bc-edff-40a1-9263-3b30e53237de"/>
    <xsd:import namespace="4bee2260-271d-45ab-9428-9a75225ae65f"/>
    <xsd:import namespace="7d67e659-2a32-4242-8a6b-96600fe17004"/>
    <xsd:element name="properties">
      <xsd:complexType>
        <xsd:sequence>
          <xsd:element name="documentManagement">
            <xsd:complexType>
              <xsd:all>
                <xsd:element ref="ns2:_dlc_DocIdUrl" minOccurs="0"/>
                <xsd:element ref="ns4:RDIMS_x0023_" minOccurs="0"/>
                <xsd:element ref="ns4:URL" minOccurs="0"/>
                <xsd:element ref="ns2:_dlc_DocId" minOccurs="0"/>
                <xsd:element ref="ns2:_dlc_DocIdPersistId" minOccurs="0"/>
                <xsd:element ref="ns3:TaxCatchAll" minOccurs="0"/>
                <xsd:element ref="ns3:d9e9986ab41441e09a6cd42cdd12b3f1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MediaServiceObjectDetectorVersions" minOccurs="0"/>
                <xsd:element ref="ns2:SharedWithUsers" minOccurs="0"/>
                <xsd:element ref="ns2:SharedWithDetails" minOccurs="0"/>
                <xsd:element ref="ns4:lcf76f155ced4ddcb4097134ff3c332f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LengthInSeconds" minOccurs="0"/>
                <xsd:element ref="ns4:MediaServiceLocation" minOccurs="0"/>
                <xsd:element ref="ns4:FileLocation" minOccurs="0"/>
                <xsd:element ref="ns4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012bc-edff-40a1-9263-3b30e53237de" elementFormDefault="qualified">
    <xsd:import namespace="http://schemas.microsoft.com/office/2006/documentManagement/types"/>
    <xsd:import namespace="http://schemas.microsoft.com/office/infopath/2007/PartnerControls"/>
    <xsd:element name="_dlc_DocIdUrl" ma:index="2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" ma:index="8" nillable="true" ma:displayName="Document ID Value" ma:description="The value of the document ID assigned to this item." ma:hidden="true" ma:indexed="true" ma:internalName="_dlc_DocId" ma:readOnly="false">
      <xsd:simpleType>
        <xsd:restriction base="dms:Text"/>
      </xsd:simple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ee2260-271d-45ab-9428-9a75225ae65f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509906ac-e027-4931-ac08-54f3afe51ed1}" ma:internalName="TaxCatchAll" ma:readOnly="false" ma:showField="CatchAllData" ma:web="9be012bc-edff-40a1-9263-3b30e53237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9e9986ab41441e09a6cd42cdd12b3f1" ma:index="13" ma:taxonomy="true" ma:internalName="d9e9986ab41441e09a6cd42cdd12b3f1" ma:taxonomyFieldName="OPI" ma:displayName="OPI - BPR" ma:readOnly="false" ma:default="2;#ASFB|c03109bf-d9d5-4511-a119-6188998576c8" ma:fieldId="{d9e9986a-b414-41e0-9a6c-d42cdd12b3f1}" ma:sspId="5e3692c9-af5f-47c1-9a35-ff69f1bb37c0" ma:termSetId="60246483-60c7-4265-9c2e-df375db5bc2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67e659-2a32-4242-8a6b-96600fe17004" elementFormDefault="qualified">
    <xsd:import namespace="http://schemas.microsoft.com/office/2006/documentManagement/types"/>
    <xsd:import namespace="http://schemas.microsoft.com/office/infopath/2007/PartnerControls"/>
    <xsd:element name="RDIMS_x0023_" ma:index="5" nillable="true" ma:displayName="RDIMS #" ma:format="Dropdown" ma:internalName="RDIMS_x0023_" ma:readOnly="false">
      <xsd:simpleType>
        <xsd:restriction base="dms:Text">
          <xsd:maxLength value="255"/>
        </xsd:restriction>
      </xsd:simpleType>
    </xsd:element>
    <xsd:element name="URL" ma:index="6" nillable="true" ma:displayName="URL" ma:format="Hyperlink" ma:internalName="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e3692c9-af5f-47c1-9a35-ff69f1bb37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5" nillable="true" ma:displayName="Extracted Text" ma:hidden="true" ma:internalName="MediaServiceOCR" ma:readOnly="true">
      <xsd:simpleType>
        <xsd:restriction base="dms:Note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7" nillable="true" ma:displayName="Location" ma:hidden="true" ma:indexed="true" ma:internalName="MediaServiceLocation" ma:readOnly="true">
      <xsd:simpleType>
        <xsd:restriction base="dms:Text"/>
      </xsd:simpleType>
    </xsd:element>
    <xsd:element name="FileLocation" ma:index="30" nillable="true" ma:displayName="File Location" ma:description="File Location" ma:format="Dropdown" ma:internalName="FileLocation">
      <xsd:simpleType>
        <xsd:restriction base="dms:Text">
          <xsd:maxLength value="255"/>
        </xsd:restriction>
      </xsd:simpleType>
    </xsd:element>
    <xsd:element name="MediaServiceBillingMetadata" ma:index="3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B60C47-651A-4BD0-BFD7-0B4C0A6018C4}">
  <ds:schemaRefs>
    <ds:schemaRef ds:uri="http://schemas.microsoft.com/office/2006/metadata/properties"/>
    <ds:schemaRef ds:uri="http://schemas.microsoft.com/office/infopath/2007/PartnerControls"/>
    <ds:schemaRef ds:uri="7d67e659-2a32-4242-8a6b-96600fe17004"/>
    <ds:schemaRef ds:uri="9be012bc-edff-40a1-9263-3b30e53237de"/>
    <ds:schemaRef ds:uri="4bee2260-271d-45ab-9428-9a75225ae65f"/>
  </ds:schemaRefs>
</ds:datastoreItem>
</file>

<file path=customXml/itemProps2.xml><?xml version="1.0" encoding="utf-8"?>
<ds:datastoreItem xmlns:ds="http://schemas.openxmlformats.org/officeDocument/2006/customXml" ds:itemID="{4A079612-ADA2-4C8A-96BD-3BE6FADDD90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C91AF72A-4B13-48DA-945D-D436AD3560DF}"/>
</file>

<file path=customXml/itemProps4.xml><?xml version="1.0" encoding="utf-8"?>
<ds:datastoreItem xmlns:ds="http://schemas.openxmlformats.org/officeDocument/2006/customXml" ds:itemID="{8530E0EC-1664-4D51-A53C-91E2B6756F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935</TotalTime>
  <Words>1066</Words>
  <Application>Microsoft Office PowerPoint</Application>
  <PresentationFormat>On-screen Show (4:3)</PresentationFormat>
  <Paragraphs>141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Canada’s Perspective on DSSAD and ISMR</vt:lpstr>
      <vt:lpstr>Background</vt:lpstr>
      <vt:lpstr>Collision, Defect, Compliance</vt:lpstr>
      <vt:lpstr>Collision Investigation</vt:lpstr>
      <vt:lpstr>Defect Investigation</vt:lpstr>
      <vt:lpstr>Compliance verification</vt:lpstr>
      <vt:lpstr>EDR, DSSAD &amp; ISMR</vt:lpstr>
      <vt:lpstr>EDR, DSSAD &amp; ISMR</vt:lpstr>
      <vt:lpstr>Data Sources</vt:lpstr>
      <vt:lpstr>EDR &amp; DSSAD (Series)</vt:lpstr>
      <vt:lpstr>DSSAD (Stamp) &amp; ISMR</vt:lpstr>
      <vt:lpstr>DSSAD (Stamp) &amp; ISMR Overlap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Roy, Jean-Michel (TC/TC)</cp:lastModifiedBy>
  <cp:revision>19</cp:revision>
  <dcterms:created xsi:type="dcterms:W3CDTF">2019-04-09T19:40:21Z</dcterms:created>
  <dcterms:modified xsi:type="dcterms:W3CDTF">2025-03-21T16:10:07Z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5bbdc02-cb35-4d29-b911-7fc063a80903_Enabled">
    <vt:lpwstr>true</vt:lpwstr>
  </property>
  <property fmtid="{D5CDD505-2E9C-101B-9397-08002B2CF9AE}" pid="3" name="MSIP_Label_b5bbdc02-cb35-4d29-b911-7fc063a80903_SetDate">
    <vt:lpwstr>2025-02-19T19:47:58Z</vt:lpwstr>
  </property>
  <property fmtid="{D5CDD505-2E9C-101B-9397-08002B2CF9AE}" pid="4" name="MSIP_Label_b5bbdc02-cb35-4d29-b911-7fc063a80903_Method">
    <vt:lpwstr>Privileged</vt:lpwstr>
  </property>
  <property fmtid="{D5CDD505-2E9C-101B-9397-08002B2CF9AE}" pid="5" name="MSIP_Label_b5bbdc02-cb35-4d29-b911-7fc063a80903_Name">
    <vt:lpwstr>Unclassified (No Marking)</vt:lpwstr>
  </property>
  <property fmtid="{D5CDD505-2E9C-101B-9397-08002B2CF9AE}" pid="6" name="MSIP_Label_b5bbdc02-cb35-4d29-b911-7fc063a80903_SiteId">
    <vt:lpwstr>2008ffa9-c9b2-4d97-9ad9-4ace25386be7</vt:lpwstr>
  </property>
  <property fmtid="{D5CDD505-2E9C-101B-9397-08002B2CF9AE}" pid="7" name="MSIP_Label_b5bbdc02-cb35-4d29-b911-7fc063a80903_ActionId">
    <vt:lpwstr>6a61b646-eb67-43d2-ae60-0a83de16777f</vt:lpwstr>
  </property>
  <property fmtid="{D5CDD505-2E9C-101B-9397-08002B2CF9AE}" pid="8" name="MSIP_Label_b5bbdc02-cb35-4d29-b911-7fc063a80903_ContentBits">
    <vt:lpwstr>0</vt:lpwstr>
  </property>
  <property fmtid="{D5CDD505-2E9C-101B-9397-08002B2CF9AE}" pid="9" name="_dlc_DocIdItemGuid">
    <vt:lpwstr>6e521098-ed2b-43c1-bf2d-73883b602043</vt:lpwstr>
  </property>
  <property fmtid="{D5CDD505-2E9C-101B-9397-08002B2CF9AE}" pid="10" name="OPI">
    <vt:lpwstr>2;#ASFB|c03109bf-d9d5-4511-a119-6188998576c8</vt:lpwstr>
  </property>
  <property fmtid="{D5CDD505-2E9C-101B-9397-08002B2CF9AE}" pid="11" name="ContentTypeId">
    <vt:lpwstr>0x010100F3EF719D86130443AD78DED03913D7A9</vt:lpwstr>
  </property>
  <property fmtid="{D5CDD505-2E9C-101B-9397-08002B2CF9AE}" pid="12" name="MediaServiceImageTags">
    <vt:lpwstr/>
  </property>
</Properties>
</file>