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6"/>
  </p:notesMasterIdLst>
  <p:handoutMasterIdLst>
    <p:handoutMasterId r:id="rId7"/>
  </p:handoutMasterIdLst>
  <p:sldIdLst>
    <p:sldId id="260" r:id="rId5"/>
  </p:sldIdLst>
  <p:sldSz cx="12192000" cy="6858000"/>
  <p:notesSz cx="6797675" cy="987266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42" userDrawn="1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E24B1BBA-F324-ECF7-AA03-B1D7E5A4BB40}" name="T.Fujita" initials="" userId="S::fujita@jasic.org::1ee2a6b3-f413-40b9-8aa8-71a9238a22e3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CCECFF"/>
    <a:srgbClr val="4F81BD"/>
    <a:srgbClr val="99FF99"/>
    <a:srgbClr val="FFFF00"/>
    <a:srgbClr val="777777"/>
    <a:srgbClr val="FFFFCC"/>
    <a:srgbClr val="0000FF"/>
    <a:srgbClr val="FFFFFF"/>
    <a:srgbClr val="CC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E3FDE45-AF77-4B5C-9715-49D594BDF05E}" styleName="淡色スタイル 1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26" autoAdjust="0"/>
    <p:restoredTop sz="91516" autoAdjust="0"/>
  </p:normalViewPr>
  <p:slideViewPr>
    <p:cSldViewPr snapToGrid="0">
      <p:cViewPr varScale="1">
        <p:scale>
          <a:sx n="98" d="100"/>
          <a:sy n="98" d="100"/>
        </p:scale>
        <p:origin x="948" y="13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3110"/>
        <p:guide pos="214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8/10/relationships/authors" Target="author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.Fujita" userId="1ee2a6b3-f413-40b9-8aa8-71a9238a22e3" providerId="ADAL" clId="{0BA60ABB-0BD9-4B35-B761-73162C87A721}"/>
    <pc:docChg chg="custSel delSld modSld">
      <pc:chgData name="T.Fujita" userId="1ee2a6b3-f413-40b9-8aa8-71a9238a22e3" providerId="ADAL" clId="{0BA60ABB-0BD9-4B35-B761-73162C87A721}" dt="2025-01-23T10:18:56.678" v="1" actId="47"/>
      <pc:docMkLst>
        <pc:docMk/>
      </pc:docMkLst>
      <pc:sldChg chg="delSp mod">
        <pc:chgData name="T.Fujita" userId="1ee2a6b3-f413-40b9-8aa8-71a9238a22e3" providerId="ADAL" clId="{0BA60ABB-0BD9-4B35-B761-73162C87A721}" dt="2025-01-23T10:18:52.268" v="0" actId="478"/>
        <pc:sldMkLst>
          <pc:docMk/>
          <pc:sldMk cId="575037580" sldId="260"/>
        </pc:sldMkLst>
        <pc:spChg chg="del">
          <ac:chgData name="T.Fujita" userId="1ee2a6b3-f413-40b9-8aa8-71a9238a22e3" providerId="ADAL" clId="{0BA60ABB-0BD9-4B35-B761-73162C87A721}" dt="2025-01-23T10:18:52.268" v="0" actId="478"/>
          <ac:spMkLst>
            <pc:docMk/>
            <pc:sldMk cId="575037580" sldId="260"/>
            <ac:spMk id="10" creationId="{0C6A78A0-9CE3-9637-F91C-5A781B1977EC}"/>
          </ac:spMkLst>
        </pc:spChg>
      </pc:sldChg>
      <pc:sldChg chg="del">
        <pc:chgData name="T.Fujita" userId="1ee2a6b3-f413-40b9-8aa8-71a9238a22e3" providerId="ADAL" clId="{0BA60ABB-0BD9-4B35-B761-73162C87A721}" dt="2025-01-23T10:18:56.678" v="1" actId="47"/>
        <pc:sldMkLst>
          <pc:docMk/>
          <pc:sldMk cId="2104812249" sldId="261"/>
        </pc:sldMkLst>
      </pc:sldChg>
      <pc:sldChg chg="del">
        <pc:chgData name="T.Fujita" userId="1ee2a6b3-f413-40b9-8aa8-71a9238a22e3" providerId="ADAL" clId="{0BA60ABB-0BD9-4B35-B761-73162C87A721}" dt="2025-01-23T10:18:56.678" v="1" actId="47"/>
        <pc:sldMkLst>
          <pc:docMk/>
          <pc:sldMk cId="4201337052" sldId="262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3634"/>
          </a:xfrm>
          <a:prstGeom prst="rect">
            <a:avLst/>
          </a:prstGeom>
        </p:spPr>
        <p:txBody>
          <a:bodyPr vert="horz" lIns="91815" tIns="45907" rIns="91815" bIns="45907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0442" y="0"/>
            <a:ext cx="2945660" cy="493634"/>
          </a:xfrm>
          <a:prstGeom prst="rect">
            <a:avLst/>
          </a:prstGeom>
        </p:spPr>
        <p:txBody>
          <a:bodyPr vert="horz" lIns="91815" tIns="45907" rIns="91815" bIns="45907" rtlCol="0"/>
          <a:lstStyle>
            <a:lvl1pPr algn="r">
              <a:defRPr sz="1200"/>
            </a:lvl1pPr>
          </a:lstStyle>
          <a:p>
            <a:fld id="{B66DAE5B-4107-42E0-AE6C-7DCF593E2ECE}" type="datetimeFigureOut">
              <a:rPr kumimoji="1" lang="ja-JP" altLang="en-US" smtClean="0"/>
              <a:t>2025/2/18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5660" cy="493634"/>
          </a:xfrm>
          <a:prstGeom prst="rect">
            <a:avLst/>
          </a:prstGeom>
        </p:spPr>
        <p:txBody>
          <a:bodyPr vert="horz" lIns="91815" tIns="45907" rIns="91815" bIns="45907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0442" y="9377316"/>
            <a:ext cx="2945660" cy="493634"/>
          </a:xfrm>
          <a:prstGeom prst="rect">
            <a:avLst/>
          </a:prstGeom>
        </p:spPr>
        <p:txBody>
          <a:bodyPr vert="horz" lIns="91815" tIns="45907" rIns="91815" bIns="45907" rtlCol="0" anchor="b"/>
          <a:lstStyle>
            <a:lvl1pPr algn="r">
              <a:defRPr sz="1200"/>
            </a:lvl1pPr>
          </a:lstStyle>
          <a:p>
            <a:fld id="{4F8E847A-F82F-4057-B92E-6579F81F8C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90229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60" cy="493634"/>
          </a:xfrm>
          <a:prstGeom prst="rect">
            <a:avLst/>
          </a:prstGeom>
        </p:spPr>
        <p:txBody>
          <a:bodyPr vert="horz" lIns="91815" tIns="45907" rIns="91815" bIns="45907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2" y="0"/>
            <a:ext cx="2945660" cy="493634"/>
          </a:xfrm>
          <a:prstGeom prst="rect">
            <a:avLst/>
          </a:prstGeom>
        </p:spPr>
        <p:txBody>
          <a:bodyPr vert="horz" lIns="91815" tIns="45907" rIns="91815" bIns="45907" rtlCol="0"/>
          <a:lstStyle>
            <a:lvl1pPr algn="r">
              <a:defRPr sz="1200"/>
            </a:lvl1pPr>
          </a:lstStyle>
          <a:p>
            <a:fld id="{3162C0A7-0A5B-4E5B-9956-2CF01C17D1F1}" type="datetimeFigureOut">
              <a:rPr kumimoji="1" lang="ja-JP" altLang="en-US" smtClean="0"/>
              <a:t>2025/2/18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6363" y="739775"/>
            <a:ext cx="6584950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15" tIns="45907" rIns="91815" bIns="45907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689517"/>
            <a:ext cx="5438140" cy="4442699"/>
          </a:xfrm>
          <a:prstGeom prst="rect">
            <a:avLst/>
          </a:prstGeom>
        </p:spPr>
        <p:txBody>
          <a:bodyPr vert="horz" lIns="91815" tIns="45907" rIns="91815" bIns="45907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377316"/>
            <a:ext cx="2945660" cy="493634"/>
          </a:xfrm>
          <a:prstGeom prst="rect">
            <a:avLst/>
          </a:prstGeom>
        </p:spPr>
        <p:txBody>
          <a:bodyPr vert="horz" lIns="91815" tIns="45907" rIns="91815" bIns="45907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2" y="9377316"/>
            <a:ext cx="2945660" cy="493634"/>
          </a:xfrm>
          <a:prstGeom prst="rect">
            <a:avLst/>
          </a:prstGeom>
        </p:spPr>
        <p:txBody>
          <a:bodyPr vert="horz" lIns="91815" tIns="45907" rIns="91815" bIns="45907" rtlCol="0" anchor="b"/>
          <a:lstStyle>
            <a:lvl1pPr algn="r">
              <a:defRPr sz="1200"/>
            </a:lvl1pPr>
          </a:lstStyle>
          <a:p>
            <a:fld id="{429E3FFF-1CCD-423A-A624-3BD354B71F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0632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noFill/>
          <a:effectLst/>
        </p:spPr>
        <p:txBody>
          <a:bodyPr>
            <a:normAutofit/>
          </a:bodyPr>
          <a:lstStyle>
            <a:lvl1pPr algn="ctr">
              <a:defRPr sz="3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28800" y="3789041"/>
            <a:ext cx="8534400" cy="677863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7A2AC-A7BD-442F-AACE-5656494C77C8}" type="datetime1">
              <a:rPr kumimoji="1" lang="ja-JP" altLang="en-US" smtClean="0"/>
              <a:t>2025/2/18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83851B3-B5FA-4CE8-9121-B2E7106A4B41}" type="slidenum">
              <a:rPr lang="ja-JP" altLang="en-US" smtClean="0"/>
              <a:pPr/>
              <a:t>‹#›</a:t>
            </a:fld>
            <a:endParaRPr lang="ja-JP" altLang="en-US"/>
          </a:p>
        </p:txBody>
      </p:sp>
      <p:pic>
        <p:nvPicPr>
          <p:cNvPr id="7" name="Picture 7" descr="修正後2"/>
          <p:cNvPicPr>
            <a:picLocks noChangeAspect="1" noChangeArrowheads="1"/>
          </p:cNvPicPr>
          <p:nvPr userDrawn="1"/>
        </p:nvPicPr>
        <p:blipFill>
          <a:blip r:embed="rId2" cstate="email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19937" y="4564064"/>
            <a:ext cx="11303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8"/>
          <p:cNvSpPr>
            <a:spLocks noChangeArrowheads="1"/>
          </p:cNvSpPr>
          <p:nvPr userDrawn="1"/>
        </p:nvSpPr>
        <p:spPr bwMode="auto">
          <a:xfrm>
            <a:off x="3646757" y="5452239"/>
            <a:ext cx="4876656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>
              <a:tabLst>
                <a:tab pos="2700338" algn="ctr"/>
                <a:tab pos="5400675" algn="r"/>
              </a:tabLst>
            </a:pPr>
            <a:r>
              <a:rPr lang="en-US" altLang="ja-JP" sz="1400" b="1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J</a:t>
            </a:r>
            <a:r>
              <a:rPr lang="en-US" altLang="ja-JP" sz="1000" b="1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APAN</a:t>
            </a:r>
            <a:r>
              <a:rPr lang="en-US" altLang="ja-JP" sz="2000" b="1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</a:t>
            </a:r>
            <a:r>
              <a:rPr lang="en-US" altLang="ja-JP" sz="1400" b="1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A</a:t>
            </a:r>
            <a:r>
              <a:rPr lang="en-US" altLang="ja-JP" sz="1000" b="1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UTOMOBILE</a:t>
            </a:r>
            <a:r>
              <a:rPr lang="en-US" altLang="ja-JP" sz="2000" b="1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</a:t>
            </a:r>
            <a:r>
              <a:rPr lang="en-US" altLang="ja-JP" sz="1400" b="1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S</a:t>
            </a:r>
            <a:r>
              <a:rPr lang="en-US" altLang="ja-JP" sz="1000" b="1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TANDARDS</a:t>
            </a:r>
            <a:r>
              <a:rPr lang="en-US" altLang="ja-JP" sz="2000" b="1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</a:t>
            </a:r>
            <a:r>
              <a:rPr lang="en-US" altLang="ja-JP" sz="1400" b="1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I</a:t>
            </a:r>
            <a:r>
              <a:rPr lang="en-US" altLang="ja-JP" sz="1000" b="1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NTERNATIONALIZATION</a:t>
            </a:r>
            <a:r>
              <a:rPr lang="en-US" altLang="ja-JP" sz="2000" b="1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</a:t>
            </a:r>
            <a:r>
              <a:rPr lang="en-US" altLang="ja-JP" sz="1400" b="1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C</a:t>
            </a:r>
            <a:r>
              <a:rPr lang="en-US" altLang="ja-JP" sz="1000" b="1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ENTER</a:t>
            </a:r>
          </a:p>
        </p:txBody>
      </p:sp>
    </p:spTree>
    <p:extLst>
      <p:ext uri="{BB962C8B-B14F-4D97-AF65-F5344CB8AC3E}">
        <p14:creationId xmlns:p14="http://schemas.microsoft.com/office/powerpoint/2010/main" val="37053646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DDFBA-1654-40D7-8C4F-FADCF61981E9}" type="datetime1">
              <a:rPr kumimoji="1" lang="ja-JP" altLang="en-US" smtClean="0"/>
              <a:t>2025/2/18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Picture 7" descr="修正後2"/>
          <p:cNvPicPr>
            <a:picLocks noChangeAspect="1" noChangeArrowheads="1"/>
          </p:cNvPicPr>
          <p:nvPr userDrawn="1"/>
        </p:nvPicPr>
        <p:blipFill>
          <a:blip r:embed="rId2" cstate="email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86927" y="1564"/>
            <a:ext cx="735917" cy="403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47120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CFB22-D820-48F3-B5BA-3A2232FE40EA}" type="datetime1">
              <a:rPr kumimoji="1" lang="ja-JP" altLang="en-US" smtClean="0"/>
              <a:t>2025/2/18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66866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10E94-5E85-4F52-873F-8CC9D78AFCCC}" type="datetime1">
              <a:rPr kumimoji="1" lang="ja-JP" altLang="en-US" smtClean="0"/>
              <a:t>2025/2/18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n-lt"/>
              </a:defRPr>
            </a:lvl1pPr>
          </a:lstStyle>
          <a:p>
            <a:fld id="{983851B3-B5FA-4CE8-9121-B2E7106A4B41}" type="slidenum">
              <a:rPr lang="ja-JP" altLang="en-US" smtClean="0"/>
              <a:pPr/>
              <a:t>‹#›</a:t>
            </a:fld>
            <a:endParaRPr lang="ja-JP" altLang="en-US"/>
          </a:p>
        </p:txBody>
      </p:sp>
      <p:pic>
        <p:nvPicPr>
          <p:cNvPr id="7" name="Picture 7" descr="修正後2"/>
          <p:cNvPicPr>
            <a:picLocks noChangeAspect="1" noChangeArrowheads="1"/>
          </p:cNvPicPr>
          <p:nvPr userDrawn="1"/>
        </p:nvPicPr>
        <p:blipFill>
          <a:blip r:embed="rId2" cstate="email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86927" y="70913"/>
            <a:ext cx="735917" cy="403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正方形/長方形 7"/>
          <p:cNvSpPr/>
          <p:nvPr userDrawn="1"/>
        </p:nvSpPr>
        <p:spPr>
          <a:xfrm>
            <a:off x="1" y="1"/>
            <a:ext cx="11386927" cy="546021"/>
          </a:xfrm>
          <a:prstGeom prst="rect">
            <a:avLst/>
          </a:prstGeom>
          <a:gradFill>
            <a:gsLst>
              <a:gs pos="0">
                <a:schemeClr val="accent1">
                  <a:shade val="51000"/>
                  <a:satMod val="130000"/>
                </a:schemeClr>
              </a:gs>
              <a:gs pos="90000">
                <a:schemeClr val="accent1">
                  <a:shade val="93000"/>
                  <a:satMod val="130000"/>
                </a:schemeClr>
              </a:gs>
              <a:gs pos="100000">
                <a:schemeClr val="bg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" y="0"/>
            <a:ext cx="11386927" cy="548680"/>
          </a:xfrm>
          <a:noFill/>
          <a:effectLst/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976793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35360" y="1988841"/>
            <a:ext cx="11521280" cy="1362075"/>
          </a:xfrm>
          <a:noFill/>
          <a:effectLst/>
        </p:spPr>
        <p:txBody>
          <a:bodyPr anchor="t">
            <a:normAutofit/>
          </a:bodyPr>
          <a:lstStyle>
            <a:lvl1pPr algn="ctr">
              <a:defRPr sz="3600" b="0" cap="all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D8B14-C155-41D7-8C51-1B8929EFDE1F}" type="datetime1">
              <a:rPr kumimoji="1" lang="ja-JP" altLang="en-US" smtClean="0"/>
              <a:t>2025/2/18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1245342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FF326-624B-4033-884D-0D3E535DB7E6}" type="datetime1">
              <a:rPr kumimoji="1" lang="ja-JP" altLang="en-US" smtClean="0"/>
              <a:t>2025/2/18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8" name="Picture 7" descr="修正後2"/>
          <p:cNvPicPr>
            <a:picLocks noChangeAspect="1" noChangeArrowheads="1"/>
          </p:cNvPicPr>
          <p:nvPr userDrawn="1"/>
        </p:nvPicPr>
        <p:blipFill>
          <a:blip r:embed="rId2" cstate="email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86927" y="1564"/>
            <a:ext cx="735917" cy="403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80246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491B4-3819-43F6-B403-2FAD10971C9E}" type="datetime1">
              <a:rPr kumimoji="1" lang="ja-JP" altLang="en-US" smtClean="0"/>
              <a:t>2025/2/18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10" name="Picture 7" descr="修正後2"/>
          <p:cNvPicPr>
            <a:picLocks noChangeAspect="1" noChangeArrowheads="1"/>
          </p:cNvPicPr>
          <p:nvPr userDrawn="1"/>
        </p:nvPicPr>
        <p:blipFill>
          <a:blip r:embed="rId2" cstate="email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86927" y="1564"/>
            <a:ext cx="735917" cy="403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08615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DD658-CBAA-442C-98F3-C3837E39FC9D}" type="datetime1">
              <a:rPr kumimoji="1" lang="ja-JP" altLang="en-US" smtClean="0"/>
              <a:t>2025/2/18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6" name="Picture 7" descr="修正後2"/>
          <p:cNvPicPr>
            <a:picLocks noChangeAspect="1" noChangeArrowheads="1"/>
          </p:cNvPicPr>
          <p:nvPr userDrawn="1"/>
        </p:nvPicPr>
        <p:blipFill>
          <a:blip r:embed="rId2" cstate="email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86927" y="1564"/>
            <a:ext cx="735917" cy="403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73250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9CFEC-45C9-4B31-BED1-13CAACEFBB4B}" type="datetime1">
              <a:rPr kumimoji="1" lang="ja-JP" altLang="en-US" smtClean="0"/>
              <a:t>2025/2/18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443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3467C-43FA-4156-9E93-0F4BA7685E66}" type="datetime1">
              <a:rPr kumimoji="1" lang="ja-JP" altLang="en-US" smtClean="0"/>
              <a:t>2025/2/18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22320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37DDD-9303-47A6-8BAF-AF7F02EE8657}" type="datetime1">
              <a:rPr kumimoji="1" lang="ja-JP" altLang="en-US" smtClean="0"/>
              <a:t>2025/2/18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1707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404664"/>
          </a:xfrm>
          <a:prstGeom prst="rect">
            <a:avLst/>
          </a:prstGeom>
          <a:gradFill>
            <a:gsLst>
              <a:gs pos="0">
                <a:schemeClr val="accent1">
                  <a:shade val="51000"/>
                  <a:satMod val="130000"/>
                </a:schemeClr>
              </a:gs>
              <a:gs pos="75000">
                <a:schemeClr val="accent1">
                  <a:shade val="93000"/>
                  <a:satMod val="130000"/>
                </a:schemeClr>
              </a:gs>
              <a:gs pos="90000">
                <a:schemeClr val="bg1"/>
              </a:gs>
            </a:gsLst>
            <a:lin ang="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none"/>
        </p:style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A86EF2-52B6-49BB-95CA-F9E0B9EC395A}" type="datetime1">
              <a:rPr kumimoji="1" lang="ja-JP" altLang="en-US" smtClean="0"/>
              <a:t>2025/2/18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9347200" y="649287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 i="1">
                <a:solidFill>
                  <a:schemeClr val="tx1">
                    <a:tint val="75000"/>
                  </a:schemeClr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fld id="{983851B3-B5FA-4CE8-9121-B2E7106A4B4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898829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kumimoji="1" sz="2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5E56941-DAE8-713E-27A5-0FD71679A6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PTI IWG@JAPAN</a:t>
            </a: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AC0E6ED3-EBDE-A346-8B38-47813525B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C7765FA3-AA90-65CE-4D28-351E005335BB}"/>
              </a:ext>
            </a:extLst>
          </p:cNvPr>
          <p:cNvSpPr/>
          <p:nvPr/>
        </p:nvSpPr>
        <p:spPr>
          <a:xfrm>
            <a:off x="279994" y="496952"/>
            <a:ext cx="2101362" cy="4046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Schedule candidate</a:t>
            </a:r>
            <a:endParaRPr kumimoji="1" lang="ja-JP" altLang="en-US" dirty="0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E79592DF-B197-3ECF-E739-7D6DDC1CED9A}"/>
              </a:ext>
            </a:extLst>
          </p:cNvPr>
          <p:cNvSpPr/>
          <p:nvPr/>
        </p:nvSpPr>
        <p:spPr>
          <a:xfrm>
            <a:off x="5567723" y="496952"/>
            <a:ext cx="2101362" cy="4046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Time plan</a:t>
            </a:r>
            <a:endParaRPr kumimoji="1" lang="ja-JP" altLang="en-US" dirty="0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97F909F7-95DF-8063-2E95-8C66A12272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357" y="1129850"/>
            <a:ext cx="4328535" cy="3901778"/>
          </a:xfrm>
          <a:prstGeom prst="rect">
            <a:avLst/>
          </a:prstGeom>
        </p:spPr>
      </p:pic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7BEA8C18-D2B4-946F-73A4-7F6375239B3E}"/>
              </a:ext>
            </a:extLst>
          </p:cNvPr>
          <p:cNvSpPr/>
          <p:nvPr/>
        </p:nvSpPr>
        <p:spPr>
          <a:xfrm>
            <a:off x="991159" y="4682975"/>
            <a:ext cx="3050930" cy="33106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Candidate</a:t>
            </a:r>
            <a:endParaRPr kumimoji="1" lang="ja-JP" altLang="en-US" dirty="0"/>
          </a:p>
        </p:txBody>
      </p:sp>
      <p:graphicFrame>
        <p:nvGraphicFramePr>
          <p:cNvPr id="12" name="表 11">
            <a:extLst>
              <a:ext uri="{FF2B5EF4-FFF2-40B4-BE49-F238E27FC236}">
                <a16:creationId xmlns:a16="http://schemas.microsoft.com/office/drawing/2014/main" id="{5A1078AF-1AF0-C475-5839-5C59A35289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404090"/>
              </p:ext>
            </p:extLst>
          </p:nvPr>
        </p:nvGraphicFramePr>
        <p:xfrm>
          <a:off x="5567723" y="996194"/>
          <a:ext cx="6319238" cy="165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7238">
                  <a:extLst>
                    <a:ext uri="{9D8B030D-6E8A-4147-A177-3AD203B41FA5}">
                      <a16:colId xmlns:a16="http://schemas.microsoft.com/office/drawing/2014/main" val="3195359251"/>
                    </a:ext>
                  </a:extLst>
                </a:gridCol>
                <a:gridCol w="2916000">
                  <a:extLst>
                    <a:ext uri="{9D8B030D-6E8A-4147-A177-3AD203B41FA5}">
                      <a16:colId xmlns:a16="http://schemas.microsoft.com/office/drawing/2014/main" val="1122393754"/>
                    </a:ext>
                  </a:extLst>
                </a:gridCol>
                <a:gridCol w="2736000">
                  <a:extLst>
                    <a:ext uri="{9D8B030D-6E8A-4147-A177-3AD203B41FA5}">
                      <a16:colId xmlns:a16="http://schemas.microsoft.com/office/drawing/2014/main" val="424568228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DAY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EVENT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NOTE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68864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AM: PTI IWG</a:t>
                      </a:r>
                    </a:p>
                    <a:p>
                      <a:r>
                        <a:rPr kumimoji="1" lang="en-US" altLang="ja-JP" dirty="0"/>
                        <a:t>(PM: CITA Workshop)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The place will be around Hibiya, Tokyo.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3858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AM: Inspection Center Tour</a:t>
                      </a:r>
                    </a:p>
                    <a:p>
                      <a:r>
                        <a:rPr kumimoji="1" lang="en-US" altLang="ja-JP" dirty="0"/>
                        <a:t>PM: Designated Garage Tour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The move will be by chartered bus.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6457214"/>
                  </a:ext>
                </a:extLst>
              </a:tr>
            </a:tbl>
          </a:graphicData>
        </a:graphic>
      </p:graphicFrame>
      <p:pic>
        <p:nvPicPr>
          <p:cNvPr id="14" name="図 13">
            <a:extLst>
              <a:ext uri="{FF2B5EF4-FFF2-40B4-BE49-F238E27FC236}">
                <a16:creationId xmlns:a16="http://schemas.microsoft.com/office/drawing/2014/main" id="{B9C7FEC8-4D42-F6FB-0684-7BFC374CD39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0626"/>
          <a:stretch/>
        </p:blipFill>
        <p:spPr>
          <a:xfrm>
            <a:off x="5567723" y="2804805"/>
            <a:ext cx="2762344" cy="3913160"/>
          </a:xfrm>
          <a:prstGeom prst="rect">
            <a:avLst/>
          </a:prstGeom>
        </p:spPr>
      </p:pic>
      <p:sp>
        <p:nvSpPr>
          <p:cNvPr id="16" name="楕円 15">
            <a:extLst>
              <a:ext uri="{FF2B5EF4-FFF2-40B4-BE49-F238E27FC236}">
                <a16:creationId xmlns:a16="http://schemas.microsoft.com/office/drawing/2014/main" id="{9DE496FA-BFAF-141F-AA74-15104CAAA5F4}"/>
              </a:ext>
            </a:extLst>
          </p:cNvPr>
          <p:cNvSpPr/>
          <p:nvPr/>
        </p:nvSpPr>
        <p:spPr>
          <a:xfrm>
            <a:off x="6647588" y="3830951"/>
            <a:ext cx="108000" cy="108000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楕円 16">
            <a:extLst>
              <a:ext uri="{FF2B5EF4-FFF2-40B4-BE49-F238E27FC236}">
                <a16:creationId xmlns:a16="http://schemas.microsoft.com/office/drawing/2014/main" id="{5D8A5EBF-3E4F-CAE2-8136-FCABA8A5A77A}"/>
              </a:ext>
            </a:extLst>
          </p:cNvPr>
          <p:cNvSpPr/>
          <p:nvPr/>
        </p:nvSpPr>
        <p:spPr>
          <a:xfrm>
            <a:off x="7286371" y="3429000"/>
            <a:ext cx="108000" cy="108000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楕円 17">
            <a:extLst>
              <a:ext uri="{FF2B5EF4-FFF2-40B4-BE49-F238E27FC236}">
                <a16:creationId xmlns:a16="http://schemas.microsoft.com/office/drawing/2014/main" id="{4A26BD02-0548-E465-B93B-AC832A2C156F}"/>
              </a:ext>
            </a:extLst>
          </p:cNvPr>
          <p:cNvSpPr/>
          <p:nvPr/>
        </p:nvSpPr>
        <p:spPr>
          <a:xfrm>
            <a:off x="6203358" y="5615472"/>
            <a:ext cx="108000" cy="108000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吹き出し: 折線 18">
            <a:extLst>
              <a:ext uri="{FF2B5EF4-FFF2-40B4-BE49-F238E27FC236}">
                <a16:creationId xmlns:a16="http://schemas.microsoft.com/office/drawing/2014/main" id="{21659D13-F4F6-1CD7-30D2-F935FFFC62CA}"/>
              </a:ext>
            </a:extLst>
          </p:cNvPr>
          <p:cNvSpPr/>
          <p:nvPr/>
        </p:nvSpPr>
        <p:spPr>
          <a:xfrm>
            <a:off x="8122596" y="3053057"/>
            <a:ext cx="1595336" cy="365125"/>
          </a:xfrm>
          <a:prstGeom prst="borderCallout2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Tokyo Station</a:t>
            </a:r>
            <a:endParaRPr kumimoji="1" lang="ja-JP" altLang="en-US" dirty="0"/>
          </a:p>
        </p:txBody>
      </p:sp>
      <p:sp>
        <p:nvSpPr>
          <p:cNvPr id="20" name="吹き出し: 折線 19">
            <a:extLst>
              <a:ext uri="{FF2B5EF4-FFF2-40B4-BE49-F238E27FC236}">
                <a16:creationId xmlns:a16="http://schemas.microsoft.com/office/drawing/2014/main" id="{C6200DF1-8FD4-6C84-E94E-502C7F747448}"/>
              </a:ext>
            </a:extLst>
          </p:cNvPr>
          <p:cNvSpPr/>
          <p:nvPr/>
        </p:nvSpPr>
        <p:spPr>
          <a:xfrm>
            <a:off x="7890985" y="4204909"/>
            <a:ext cx="1595336" cy="365125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81986"/>
              <a:gd name="adj6" fmla="val -7288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Hibiya</a:t>
            </a:r>
            <a:endParaRPr kumimoji="1" lang="ja-JP" altLang="en-US" dirty="0"/>
          </a:p>
        </p:txBody>
      </p:sp>
      <p:sp>
        <p:nvSpPr>
          <p:cNvPr id="21" name="吹き出し: 折線 20">
            <a:extLst>
              <a:ext uri="{FF2B5EF4-FFF2-40B4-BE49-F238E27FC236}">
                <a16:creationId xmlns:a16="http://schemas.microsoft.com/office/drawing/2014/main" id="{F7BB9C44-D3CB-E2CE-53F4-C16765F51105}"/>
              </a:ext>
            </a:extLst>
          </p:cNvPr>
          <p:cNvSpPr/>
          <p:nvPr/>
        </p:nvSpPr>
        <p:spPr>
          <a:xfrm>
            <a:off x="7084999" y="5221396"/>
            <a:ext cx="2039546" cy="365125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17828"/>
              <a:gd name="adj6" fmla="val -39513"/>
            </a:avLst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Shinagawa Station</a:t>
            </a:r>
            <a:endParaRPr kumimoji="1" lang="ja-JP" altLang="en-US" dirty="0"/>
          </a:p>
        </p:txBody>
      </p:sp>
      <p:sp>
        <p:nvSpPr>
          <p:cNvPr id="22" name="吹き出し: 折線 21">
            <a:extLst>
              <a:ext uri="{FF2B5EF4-FFF2-40B4-BE49-F238E27FC236}">
                <a16:creationId xmlns:a16="http://schemas.microsoft.com/office/drawing/2014/main" id="{67FCBAD7-D683-72ED-9AC8-ED5F23AAB39B}"/>
              </a:ext>
            </a:extLst>
          </p:cNvPr>
          <p:cNvSpPr/>
          <p:nvPr/>
        </p:nvSpPr>
        <p:spPr>
          <a:xfrm>
            <a:off x="7446775" y="5787117"/>
            <a:ext cx="2039546" cy="365125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73777"/>
              <a:gd name="adj6" fmla="val -46190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Inspection Center</a:t>
            </a:r>
            <a:endParaRPr kumimoji="1" lang="ja-JP" altLang="en-US" dirty="0"/>
          </a:p>
        </p:txBody>
      </p:sp>
      <p:cxnSp>
        <p:nvCxnSpPr>
          <p:cNvPr id="24" name="コネクタ: カギ線 23">
            <a:extLst>
              <a:ext uri="{FF2B5EF4-FFF2-40B4-BE49-F238E27FC236}">
                <a16:creationId xmlns:a16="http://schemas.microsoft.com/office/drawing/2014/main" id="{C05157F6-50E7-CF25-C487-3DB10AB66D8A}"/>
              </a:ext>
            </a:extLst>
          </p:cNvPr>
          <p:cNvCxnSpPr>
            <a:cxnSpLocks/>
            <a:stCxn id="20" idx="0"/>
            <a:endCxn id="22" idx="0"/>
          </p:cNvCxnSpPr>
          <p:nvPr/>
        </p:nvCxnSpPr>
        <p:spPr>
          <a:xfrm>
            <a:off x="9486321" y="4387472"/>
            <a:ext cx="12700" cy="1582208"/>
          </a:xfrm>
          <a:prstGeom prst="bentConnector3">
            <a:avLst>
              <a:gd name="adj1" fmla="val 1800000"/>
            </a:avLst>
          </a:prstGeom>
          <a:ln>
            <a:headEnd type="arrow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00E61971-A8D5-B43D-284E-856364334349}"/>
              </a:ext>
            </a:extLst>
          </p:cNvPr>
          <p:cNvSpPr txBox="1"/>
          <p:nvPr/>
        </p:nvSpPr>
        <p:spPr>
          <a:xfrm>
            <a:off x="9833241" y="4993910"/>
            <a:ext cx="2053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rgbClr val="C00000"/>
                </a:solidFill>
              </a:rPr>
              <a:t>By chartered bus</a:t>
            </a:r>
          </a:p>
          <a:p>
            <a:r>
              <a:rPr lang="en-US" altLang="ja-JP" dirty="0">
                <a:solidFill>
                  <a:srgbClr val="C00000"/>
                </a:solidFill>
              </a:rPr>
              <a:t>(10km, 30min)</a:t>
            </a:r>
            <a:endParaRPr kumimoji="1" lang="ja-JP" altLang="en-US" dirty="0">
              <a:solidFill>
                <a:srgbClr val="C0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8296157-B718-A2AB-426F-C28AC6B685B0}"/>
              </a:ext>
            </a:extLst>
          </p:cNvPr>
          <p:cNvSpPr txBox="1"/>
          <p:nvPr/>
        </p:nvSpPr>
        <p:spPr>
          <a:xfrm>
            <a:off x="10175132" y="36942"/>
            <a:ext cx="18968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dirty="0"/>
              <a:t>PTI-37-05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5750375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0506A9A46DDF34E8535876685875EF8" ma:contentTypeVersion="13" ma:contentTypeDescription="新しいドキュメントを作成します。" ma:contentTypeScope="" ma:versionID="a475d1ddffc0c02c68a89faea0c8beba">
  <xsd:schema xmlns:xsd="http://www.w3.org/2001/XMLSchema" xmlns:xs="http://www.w3.org/2001/XMLSchema" xmlns:p="http://schemas.microsoft.com/office/2006/metadata/properties" xmlns:ns2="056ebbc6-2a06-481b-83d8-9dd2a6f869e1" xmlns:ns3="57ff1aa8-2ea6-4411-a5f0-dcf08ca6ef8f" targetNamespace="http://schemas.microsoft.com/office/2006/metadata/properties" ma:root="true" ma:fieldsID="e9b490558a30b6efbe3a8d44db63ff60" ns2:_="" ns3:_="">
    <xsd:import namespace="056ebbc6-2a06-481b-83d8-9dd2a6f869e1"/>
    <xsd:import namespace="57ff1aa8-2ea6-4411-a5f0-dcf08ca6ef8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56ebbc6-2a06-481b-83d8-9dd2a6f869e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ca58cdf-e1e0-4bb9-9d79-cc6ed03b0c9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19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7ff1aa8-2ea6-4411-a5f0-dcf08ca6ef8f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0155d23b-c006-4f38-9be0-87b28dd8aa74}" ma:internalName="TaxCatchAll" ma:showField="CatchAllData" ma:web="57ff1aa8-2ea6-4411-a5f0-dcf08ca6ef8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7ff1aa8-2ea6-4411-a5f0-dcf08ca6ef8f" xsi:nil="true"/>
    <lcf76f155ced4ddcb4097134ff3c332f xmlns="056ebbc6-2a06-481b-83d8-9dd2a6f869e1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342839B-1B39-40C0-A6C5-7C4049454D8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415C7F6-0948-4F3B-A267-BAB9552D8EE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56ebbc6-2a06-481b-83d8-9dd2a6f869e1"/>
    <ds:schemaRef ds:uri="57ff1aa8-2ea6-4411-a5f0-dcf08ca6ef8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084D3F5-5236-4DE2-82BD-2BDF14973EEE}">
  <ds:schemaRefs>
    <ds:schemaRef ds:uri="http://schemas.microsoft.com/office/2006/documentManagement/types"/>
    <ds:schemaRef ds:uri="http://purl.org/dc/elements/1.1/"/>
    <ds:schemaRef ds:uri="http://purl.org/dc/dcmitype/"/>
    <ds:schemaRef ds:uri="http://purl.org/dc/terms/"/>
    <ds:schemaRef ds:uri="056ebbc6-2a06-481b-83d8-9dd2a6f869e1"/>
    <ds:schemaRef ds:uri="http://schemas.microsoft.com/office/2006/metadata/properties"/>
    <ds:schemaRef ds:uri="http://schemas.openxmlformats.org/package/2006/metadata/core-properties"/>
    <ds:schemaRef ds:uri="57ff1aa8-2ea6-4411-a5f0-dcf08ca6ef8f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1720</TotalTime>
  <Words>68</Words>
  <Application>Microsoft Office PowerPoint</Application>
  <PresentationFormat>Widescreen</PresentationFormat>
  <Paragraphs>23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 ​​テーマ</vt:lpstr>
      <vt:lpstr>PTI IWG@JAPAN</vt:lpstr>
    </vt:vector>
  </TitlesOfParts>
  <Company>jasic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yamaguchi II</dc:creator>
  <cp:lastModifiedBy>Alejandro Checa</cp:lastModifiedBy>
  <cp:revision>12</cp:revision>
  <cp:lastPrinted>2023-07-03T04:14:25Z</cp:lastPrinted>
  <dcterms:created xsi:type="dcterms:W3CDTF">2017-09-08T04:17:52Z</dcterms:created>
  <dcterms:modified xsi:type="dcterms:W3CDTF">2025-02-18T13:06:01Z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0x010100D0506A9A46DDF34E8535876685875EF8</vt:lpwstr>
  </property>
  <property fmtid="{D5CDD505-2E9C-101B-9397-08002B2CF9AE}" pid="3" name="MediaServiceImageTags">
    <vt:lpwstr/>
  </property>
</Properties>
</file>