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  <p:sldId id="283" r:id="rId4"/>
    <p:sldId id="28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86667" autoAdjust="0"/>
  </p:normalViewPr>
  <p:slideViewPr>
    <p:cSldViewPr snapToGrid="0">
      <p:cViewPr varScale="1">
        <p:scale>
          <a:sx n="71" d="100"/>
          <a:sy n="71" d="100"/>
        </p:scale>
        <p:origin x="1339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 Guinjoan" userId="8120aae5-a6f7-42c5-88be-c3f6b2dfb091" providerId="ADAL" clId="{97DC6E68-D283-4F20-8BAB-44312B8D2D03}"/>
    <pc:docChg chg="modSld">
      <pc:chgData name="Josep Guinjoan" userId="8120aae5-a6f7-42c5-88be-c3f6b2dfb091" providerId="ADAL" clId="{97DC6E68-D283-4F20-8BAB-44312B8D2D03}" dt="2025-01-29T07:06:40.228" v="10" actId="20577"/>
      <pc:docMkLst>
        <pc:docMk/>
      </pc:docMkLst>
      <pc:sldChg chg="modSp mod">
        <pc:chgData name="Josep Guinjoan" userId="8120aae5-a6f7-42c5-88be-c3f6b2dfb091" providerId="ADAL" clId="{97DC6E68-D283-4F20-8BAB-44312B8D2D03}" dt="2025-01-29T07:06:40.228" v="10" actId="20577"/>
        <pc:sldMkLst>
          <pc:docMk/>
          <pc:sldMk cId="3139254946" sldId="282"/>
        </pc:sldMkLst>
        <pc:spChg chg="mod">
          <ac:chgData name="Josep Guinjoan" userId="8120aae5-a6f7-42c5-88be-c3f6b2dfb091" providerId="ADAL" clId="{97DC6E68-D283-4F20-8BAB-44312B8D2D03}" dt="2025-01-29T07:06:40.228" v="10" actId="20577"/>
          <ac:spMkLst>
            <pc:docMk/>
            <pc:sldMk cId="3139254946" sldId="282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5724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941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107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5034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7899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1596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480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3901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125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7053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22261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6A089-B76E-481C-9133-7F6883F615C3}" type="datetimeFigureOut">
              <a:rPr lang="en-IE" smtClean="0"/>
              <a:t>29/01/2025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10ED8-2A3B-4CA3-9C33-6E8B82BD0C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16925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report of TAPP to TFTA 29</a:t>
            </a:r>
            <a:r>
              <a:rPr lang="en-US" baseline="30000" dirty="0"/>
              <a:t>th</a:t>
            </a:r>
            <a:r>
              <a:rPr lang="en-US" dirty="0"/>
              <a:t> session</a:t>
            </a:r>
            <a:endParaRPr lang="en-I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(29 January 2025)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91981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TAPP meeting of 21 January 2025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13008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IE" u="sng" dirty="0"/>
              <a:t>Attendance</a:t>
            </a:r>
            <a:r>
              <a:rPr lang="en-IE" dirty="0"/>
              <a:t>: </a:t>
            </a:r>
          </a:p>
          <a:p>
            <a:pPr marL="0" indent="0">
              <a:buNone/>
            </a:pPr>
            <a:endParaRPr lang="en-001" dirty="0"/>
          </a:p>
          <a:p>
            <a:pPr marL="0" indent="0">
              <a:buNone/>
            </a:pPr>
            <a:r>
              <a:rPr lang="en-001" dirty="0"/>
              <a:t>E</a:t>
            </a:r>
            <a:r>
              <a:rPr lang="en-IE" dirty="0" err="1"/>
              <a:t>xperts</a:t>
            </a:r>
            <a:r>
              <a:rPr lang="en-IE" dirty="0"/>
              <a:t> from UK, EC/JRC, IDIADA, ETRTO, JASIC, ITMA, NETHERLANDS, TWMS, UTAC, ARAI, OICA, EMISSION ANALYTICS, UBA, IAV, INDIA,</a:t>
            </a:r>
            <a:r>
              <a:rPr lang="en-001"/>
              <a:t> LINK.</a:t>
            </a:r>
            <a:r>
              <a:rPr lang="en-IE"/>
              <a:t>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3925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038A31-BEAB-AD0A-7DFD-03EC00F33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Discussions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2C85C7-3479-918B-3581-16C31F042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BE" dirty="0"/>
              <a:t>The </a:t>
            </a:r>
            <a:r>
              <a:rPr lang="fr-BE" dirty="0" err="1"/>
              <a:t>Netherlands</a:t>
            </a:r>
            <a:r>
              <a:rPr lang="fr-BE" dirty="0"/>
              <a:t> </a:t>
            </a:r>
            <a:r>
              <a:rPr lang="fr-BE" dirty="0" err="1"/>
              <a:t>presented</a:t>
            </a:r>
            <a:r>
              <a:rPr lang="fr-BE" dirty="0"/>
              <a:t> a </a:t>
            </a:r>
            <a:r>
              <a:rPr lang="fr-BE" dirty="0" err="1"/>
              <a:t>detailed</a:t>
            </a:r>
            <a:r>
              <a:rPr lang="fr-BE" dirty="0"/>
              <a:t> </a:t>
            </a:r>
            <a:r>
              <a:rPr lang="fr-BE" dirty="0" err="1"/>
              <a:t>analysis</a:t>
            </a:r>
            <a:r>
              <a:rPr lang="fr-BE" dirty="0"/>
              <a:t> of the </a:t>
            </a:r>
            <a:r>
              <a:rPr lang="fr-BE" dirty="0" err="1"/>
              <a:t>provided</a:t>
            </a:r>
            <a:r>
              <a:rPr lang="fr-BE" dirty="0"/>
              <a:t> </a:t>
            </a:r>
            <a:r>
              <a:rPr lang="fr-BE" dirty="0" err="1"/>
              <a:t>market</a:t>
            </a:r>
            <a:r>
              <a:rPr lang="fr-BE" dirty="0"/>
              <a:t> </a:t>
            </a:r>
            <a:r>
              <a:rPr lang="fr-BE" dirty="0" err="1"/>
              <a:t>assessment</a:t>
            </a:r>
            <a:r>
              <a:rPr lang="fr-BE" dirty="0"/>
              <a:t> data on 3PMSF </a:t>
            </a:r>
            <a:r>
              <a:rPr lang="fr-BE" dirty="0" err="1"/>
              <a:t>tyres</a:t>
            </a:r>
            <a:r>
              <a:rPr lang="en-US" dirty="0"/>
              <a:t>. The analysis was focused on the  </a:t>
            </a:r>
            <a:r>
              <a:rPr lang="en-001" dirty="0"/>
              <a:t>di</a:t>
            </a:r>
            <a:r>
              <a:rPr lang="en-US" dirty="0" err="1"/>
              <a:t>fference</a:t>
            </a:r>
            <a:r>
              <a:rPr lang="en-US" dirty="0"/>
              <a:t> between methods &amp; temperature/load correlations. The presentation triggered several questions in TAPP. TAPP agreed that further study needs to be performed based on the upcoming complete dataset (3PMSF and Normal </a:t>
            </a:r>
            <a:r>
              <a:rPr lang="en-US" dirty="0" err="1"/>
              <a:t>tyres</a:t>
            </a:r>
            <a:r>
              <a:rPr lang="en-US" dirty="0"/>
              <a:t>) before considering any conclusions.</a:t>
            </a:r>
          </a:p>
          <a:p>
            <a:endParaRPr lang="en-US" dirty="0"/>
          </a:p>
          <a:p>
            <a:r>
              <a:rPr lang="en-US" dirty="0"/>
              <a:t>TWMS provided it</a:t>
            </a:r>
            <a:r>
              <a:rPr lang="en-001" dirty="0"/>
              <a:t>s</a:t>
            </a:r>
            <a:r>
              <a:rPr lang="en-US" dirty="0"/>
              <a:t> findings on the results on winter reference </a:t>
            </a:r>
            <a:r>
              <a:rPr lang="en-US" dirty="0" err="1"/>
              <a:t>tyres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JASIC updated on the Indoor Drum test status.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87480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7B5C9D-B583-C2AA-1597-1D54715AE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Next </a:t>
            </a:r>
            <a:r>
              <a:rPr lang="fr-BE" dirty="0" err="1"/>
              <a:t>steps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B6CA20-B647-8573-BE0A-3141A2A7D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Next TAPP meeting: </a:t>
            </a:r>
            <a:r>
              <a:rPr lang="en-US" dirty="0"/>
              <a:t>14 February 2025 from 11:30 to 12:30 (CET)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52350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Status report of TAPP to TFTA 29th session</vt:lpstr>
      <vt:lpstr>TAPP meeting of 21 January 2025</vt:lpstr>
      <vt:lpstr>Discussions</vt:lpstr>
      <vt:lpstr>Next steps</vt:lpstr>
    </vt:vector>
  </TitlesOfParts>
  <Company>JRC-Ispra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GIECHASKIEL Barouch (JRC-ISPRA)</dc:creator>
  <cp:lastModifiedBy>Josep Guinjoan</cp:lastModifiedBy>
  <cp:revision>133</cp:revision>
  <dcterms:created xsi:type="dcterms:W3CDTF">2023-06-11T15:53:39Z</dcterms:created>
  <dcterms:modified xsi:type="dcterms:W3CDTF">2025-01-29T07:06:41Z</dcterms:modified>
</cp:coreProperties>
</file>