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64" r:id="rId5"/>
    <p:sldId id="259" r:id="rId6"/>
    <p:sldId id="263" r:id="rId7"/>
    <p:sldId id="265" r:id="rId8"/>
    <p:sldId id="268" r:id="rId9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88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r. Philipp Plathner" userId="09f7c899-ff69-4bdb-82cd-0b9d127b4d3d" providerId="ADAL" clId="{8EA71CC1-5276-497A-80ED-E950EA70D56B}"/>
    <pc:docChg chg="modSld">
      <pc:chgData name="Dr. Philipp Plathner" userId="09f7c899-ff69-4bdb-82cd-0b9d127b4d3d" providerId="ADAL" clId="{8EA71CC1-5276-497A-80ED-E950EA70D56B}" dt="2025-02-17T13:34:24.627" v="1" actId="13926"/>
      <pc:docMkLst>
        <pc:docMk/>
      </pc:docMkLst>
      <pc:sldChg chg="modSp mod">
        <pc:chgData name="Dr. Philipp Plathner" userId="09f7c899-ff69-4bdb-82cd-0b9d127b4d3d" providerId="ADAL" clId="{8EA71CC1-5276-497A-80ED-E950EA70D56B}" dt="2025-02-17T13:34:24.627" v="1" actId="13926"/>
        <pc:sldMkLst>
          <pc:docMk/>
          <pc:sldMk cId="1558192200" sldId="268"/>
        </pc:sldMkLst>
        <pc:spChg chg="mod">
          <ac:chgData name="Dr. Philipp Plathner" userId="09f7c899-ff69-4bdb-82cd-0b9d127b4d3d" providerId="ADAL" clId="{8EA71CC1-5276-497A-80ED-E950EA70D56B}" dt="2025-02-17T13:34:24.627" v="1" actId="13926"/>
          <ac:spMkLst>
            <pc:docMk/>
            <pc:sldMk cId="1558192200" sldId="268"/>
            <ac:spMk id="15" creationId="{7C29EDED-FD11-8DC9-4163-7F277E669EC7}"/>
          </ac:spMkLst>
        </pc:spChg>
      </pc:sldChg>
    </pc:docChg>
  </pc:docChgLst>
  <pc:docChgLst>
    <pc:chgData name="Schlager, Walter" userId="632cac2a-53f0-4fcb-9c62-f263f258cf1a" providerId="ADAL" clId="{0669DD59-F800-4C28-9003-3271273D34DB}"/>
    <pc:docChg chg="undo custSel addSld delSld modSld">
      <pc:chgData name="Schlager, Walter" userId="632cac2a-53f0-4fcb-9c62-f263f258cf1a" providerId="ADAL" clId="{0669DD59-F800-4C28-9003-3271273D34DB}" dt="2025-02-12T16:43:56.653" v="634" actId="20577"/>
      <pc:docMkLst>
        <pc:docMk/>
      </pc:docMkLst>
      <pc:sldChg chg="modSp mod">
        <pc:chgData name="Schlager, Walter" userId="632cac2a-53f0-4fcb-9c62-f263f258cf1a" providerId="ADAL" clId="{0669DD59-F800-4C28-9003-3271273D34DB}" dt="2025-02-12T16:43:56.653" v="634" actId="20577"/>
        <pc:sldMkLst>
          <pc:docMk/>
          <pc:sldMk cId="2175988644" sldId="256"/>
        </pc:sldMkLst>
        <pc:spChg chg="mod">
          <ac:chgData name="Schlager, Walter" userId="632cac2a-53f0-4fcb-9c62-f263f258cf1a" providerId="ADAL" clId="{0669DD59-F800-4C28-9003-3271273D34DB}" dt="2025-02-12T16:43:56.653" v="634" actId="20577"/>
          <ac:spMkLst>
            <pc:docMk/>
            <pc:sldMk cId="2175988644" sldId="256"/>
            <ac:spMk id="3" creationId="{A867DD8A-9D3B-B347-1B33-69DDA70BADFB}"/>
          </ac:spMkLst>
        </pc:spChg>
        <pc:spChg chg="mod">
          <ac:chgData name="Schlager, Walter" userId="632cac2a-53f0-4fcb-9c62-f263f258cf1a" providerId="ADAL" clId="{0669DD59-F800-4C28-9003-3271273D34DB}" dt="2025-02-12T16:43:39.778" v="629" actId="20577"/>
          <ac:spMkLst>
            <pc:docMk/>
            <pc:sldMk cId="2175988644" sldId="256"/>
            <ac:spMk id="4" creationId="{5A623784-4326-5FD5-4D34-D69F0A9A77F3}"/>
          </ac:spMkLst>
        </pc:spChg>
      </pc:sldChg>
      <pc:sldChg chg="addSp delSp modSp mod">
        <pc:chgData name="Schlager, Walter" userId="632cac2a-53f0-4fcb-9c62-f263f258cf1a" providerId="ADAL" clId="{0669DD59-F800-4C28-9003-3271273D34DB}" dt="2025-02-12T16:42:40.330" v="625" actId="1076"/>
        <pc:sldMkLst>
          <pc:docMk/>
          <pc:sldMk cId="1558192200" sldId="268"/>
        </pc:sldMkLst>
        <pc:spChg chg="add mod">
          <ac:chgData name="Schlager, Walter" userId="632cac2a-53f0-4fcb-9c62-f263f258cf1a" providerId="ADAL" clId="{0669DD59-F800-4C28-9003-3271273D34DB}" dt="2025-02-12T13:09:29.193" v="116" actId="208"/>
          <ac:spMkLst>
            <pc:docMk/>
            <pc:sldMk cId="1558192200" sldId="268"/>
            <ac:spMk id="15" creationId="{7C29EDED-FD11-8DC9-4163-7F277E669EC7}"/>
          </ac:spMkLst>
        </pc:spChg>
        <pc:spChg chg="add mod">
          <ac:chgData name="Schlager, Walter" userId="632cac2a-53f0-4fcb-9c62-f263f258cf1a" providerId="ADAL" clId="{0669DD59-F800-4C28-9003-3271273D34DB}" dt="2025-02-12T13:09:42.418" v="120" actId="1076"/>
          <ac:spMkLst>
            <pc:docMk/>
            <pc:sldMk cId="1558192200" sldId="268"/>
            <ac:spMk id="16" creationId="{C12513DC-57C5-D71C-E740-30C95B7C3BEA}"/>
          </ac:spMkLst>
        </pc:spChg>
        <pc:spChg chg="add mod">
          <ac:chgData name="Schlager, Walter" userId="632cac2a-53f0-4fcb-9c62-f263f258cf1a" providerId="ADAL" clId="{0669DD59-F800-4C28-9003-3271273D34DB}" dt="2025-02-12T16:42:40.330" v="625" actId="1076"/>
          <ac:spMkLst>
            <pc:docMk/>
            <pc:sldMk cId="1558192200" sldId="268"/>
            <ac:spMk id="17" creationId="{A0EB21C9-3D66-A0E7-2D34-C05302A27314}"/>
          </ac:spMkLst>
        </pc:spChg>
        <pc:spChg chg="add mod">
          <ac:chgData name="Schlager, Walter" userId="632cac2a-53f0-4fcb-9c62-f263f258cf1a" providerId="ADAL" clId="{0669DD59-F800-4C28-9003-3271273D34DB}" dt="2025-02-12T16:42:30.421" v="624" actId="1076"/>
          <ac:spMkLst>
            <pc:docMk/>
            <pc:sldMk cId="1558192200" sldId="268"/>
            <ac:spMk id="18" creationId="{81F1C71F-4224-C711-1C24-50440BED5FC4}"/>
          </ac:spMkLst>
        </pc:spChg>
        <pc:spChg chg="add mod">
          <ac:chgData name="Schlager, Walter" userId="632cac2a-53f0-4fcb-9c62-f263f258cf1a" providerId="ADAL" clId="{0669DD59-F800-4C28-9003-3271273D34DB}" dt="2025-02-12T16:41:03.301" v="605" actId="164"/>
          <ac:spMkLst>
            <pc:docMk/>
            <pc:sldMk cId="1558192200" sldId="268"/>
            <ac:spMk id="19" creationId="{2867978B-FF33-358F-63F5-CDE6BB5652CD}"/>
          </ac:spMkLst>
        </pc:spChg>
        <pc:spChg chg="add mod">
          <ac:chgData name="Schlager, Walter" userId="632cac2a-53f0-4fcb-9c62-f263f258cf1a" providerId="ADAL" clId="{0669DD59-F800-4C28-9003-3271273D34DB}" dt="2025-02-12T16:40:06.711" v="600" actId="164"/>
          <ac:spMkLst>
            <pc:docMk/>
            <pc:sldMk cId="1558192200" sldId="268"/>
            <ac:spMk id="20" creationId="{6E801FF4-0EAB-C2B5-B6DD-B5384B92C336}"/>
          </ac:spMkLst>
        </pc:spChg>
        <pc:spChg chg="add mod">
          <ac:chgData name="Schlager, Walter" userId="632cac2a-53f0-4fcb-9c62-f263f258cf1a" providerId="ADAL" clId="{0669DD59-F800-4C28-9003-3271273D34DB}" dt="2025-02-12T16:40:06.711" v="600" actId="164"/>
          <ac:spMkLst>
            <pc:docMk/>
            <pc:sldMk cId="1558192200" sldId="268"/>
            <ac:spMk id="21" creationId="{62847B5D-ECBF-AA8B-599D-5F844FB52523}"/>
          </ac:spMkLst>
        </pc:spChg>
        <pc:grpChg chg="add mod">
          <ac:chgData name="Schlager, Walter" userId="632cac2a-53f0-4fcb-9c62-f263f258cf1a" providerId="ADAL" clId="{0669DD59-F800-4C28-9003-3271273D34DB}" dt="2025-02-12T16:41:03.301" v="605" actId="164"/>
          <ac:grpSpMkLst>
            <pc:docMk/>
            <pc:sldMk cId="1558192200" sldId="268"/>
            <ac:grpSpMk id="22" creationId="{00F58993-125E-379B-3B78-4D4C4924C500}"/>
          </ac:grpSpMkLst>
        </pc:grpChg>
        <pc:grpChg chg="add mod">
          <ac:chgData name="Schlager, Walter" userId="632cac2a-53f0-4fcb-9c62-f263f258cf1a" providerId="ADAL" clId="{0669DD59-F800-4C28-9003-3271273D34DB}" dt="2025-02-12T16:41:03.301" v="605" actId="164"/>
          <ac:grpSpMkLst>
            <pc:docMk/>
            <pc:sldMk cId="1558192200" sldId="268"/>
            <ac:grpSpMk id="23" creationId="{E4104495-1564-87F5-B77C-5F5FE39968AE}"/>
          </ac:grpSpMkLst>
        </pc:grpChg>
        <pc:graphicFrameChg chg="mod modGraphic">
          <ac:chgData name="Schlager, Walter" userId="632cac2a-53f0-4fcb-9c62-f263f258cf1a" providerId="ADAL" clId="{0669DD59-F800-4C28-9003-3271273D34DB}" dt="2025-02-12T13:08:38.103" v="113" actId="404"/>
          <ac:graphicFrameMkLst>
            <pc:docMk/>
            <pc:sldMk cId="1558192200" sldId="268"/>
            <ac:graphicFrameMk id="4" creationId="{762E358A-B8B8-5FE2-04DB-E62B42C931FF}"/>
          </ac:graphicFrameMkLst>
        </pc:graphicFrameChg>
        <pc:picChg chg="add mod">
          <ac:chgData name="Schlager, Walter" userId="632cac2a-53f0-4fcb-9c62-f263f258cf1a" providerId="ADAL" clId="{0669DD59-F800-4C28-9003-3271273D34DB}" dt="2025-02-12T16:40:06.711" v="600" actId="164"/>
          <ac:picMkLst>
            <pc:docMk/>
            <pc:sldMk cId="1558192200" sldId="268"/>
            <ac:picMk id="6" creationId="{33559972-B83B-EC59-DC9C-61153090315C}"/>
          </ac:picMkLst>
        </pc:picChg>
        <pc:picChg chg="add mod">
          <ac:chgData name="Schlager, Walter" userId="632cac2a-53f0-4fcb-9c62-f263f258cf1a" providerId="ADAL" clId="{0669DD59-F800-4C28-9003-3271273D34DB}" dt="2025-02-12T13:22:16.814" v="326" actId="14100"/>
          <ac:picMkLst>
            <pc:docMk/>
            <pc:sldMk cId="1558192200" sldId="268"/>
            <ac:picMk id="8" creationId="{A6D2D215-FAC2-F943-A5AD-C89E402F0EA8}"/>
          </ac:picMkLst>
        </pc:picChg>
        <pc:picChg chg="add mod">
          <ac:chgData name="Schlager, Walter" userId="632cac2a-53f0-4fcb-9c62-f263f258cf1a" providerId="ADAL" clId="{0669DD59-F800-4C28-9003-3271273D34DB}" dt="2025-02-12T16:40:22.678" v="603" actId="14100"/>
          <ac:picMkLst>
            <pc:docMk/>
            <pc:sldMk cId="1558192200" sldId="268"/>
            <ac:picMk id="10" creationId="{CF55C788-6629-F842-DA49-CC5279C9B3A3}"/>
          </ac:picMkLst>
        </pc:picChg>
      </pc:sldChg>
      <pc:sldChg chg="add del">
        <pc:chgData name="Schlager, Walter" userId="632cac2a-53f0-4fcb-9c62-f263f258cf1a" providerId="ADAL" clId="{0669DD59-F800-4C28-9003-3271273D34DB}" dt="2025-02-12T16:37:34.845" v="584" actId="47"/>
        <pc:sldMkLst>
          <pc:docMk/>
          <pc:sldMk cId="3618944388" sldId="269"/>
        </pc:sldMkLst>
      </pc:sldChg>
    </pc:docChg>
  </pc:docChgLst>
  <pc:docChgLst>
    <pc:chgData name="Dr. Philipp Plathner" userId="09f7c899-ff69-4bdb-82cd-0b9d127b4d3d" providerId="ADAL" clId="{EA5D983C-1F4A-4E56-B9E7-99CE4A8D101F}"/>
    <pc:docChg chg="undo custSel delSld modSld">
      <pc:chgData name="Dr. Philipp Plathner" userId="09f7c899-ff69-4bdb-82cd-0b9d127b4d3d" providerId="ADAL" clId="{EA5D983C-1F4A-4E56-B9E7-99CE4A8D101F}" dt="2025-02-26T07:32:08.635" v="200" actId="122"/>
      <pc:docMkLst>
        <pc:docMk/>
      </pc:docMkLst>
      <pc:sldChg chg="modSp mod">
        <pc:chgData name="Dr. Philipp Plathner" userId="09f7c899-ff69-4bdb-82cd-0b9d127b4d3d" providerId="ADAL" clId="{EA5D983C-1F4A-4E56-B9E7-99CE4A8D101F}" dt="2025-02-26T07:32:08.635" v="200" actId="122"/>
        <pc:sldMkLst>
          <pc:docMk/>
          <pc:sldMk cId="2175988644" sldId="256"/>
        </pc:sldMkLst>
        <pc:spChg chg="mod">
          <ac:chgData name="Dr. Philipp Plathner" userId="09f7c899-ff69-4bdb-82cd-0b9d127b4d3d" providerId="ADAL" clId="{EA5D983C-1F4A-4E56-B9E7-99CE4A8D101F}" dt="2025-02-26T07:31:32.269" v="198" actId="13926"/>
          <ac:spMkLst>
            <pc:docMk/>
            <pc:sldMk cId="2175988644" sldId="256"/>
            <ac:spMk id="3" creationId="{A867DD8A-9D3B-B347-1B33-69DDA70BADFB}"/>
          </ac:spMkLst>
        </pc:spChg>
        <pc:spChg chg="mod">
          <ac:chgData name="Dr. Philipp Plathner" userId="09f7c899-ff69-4bdb-82cd-0b9d127b4d3d" providerId="ADAL" clId="{EA5D983C-1F4A-4E56-B9E7-99CE4A8D101F}" dt="2025-02-26T07:32:08.635" v="200" actId="122"/>
          <ac:spMkLst>
            <pc:docMk/>
            <pc:sldMk cId="2175988644" sldId="256"/>
            <ac:spMk id="4" creationId="{5A623784-4326-5FD5-4D34-D69F0A9A77F3}"/>
          </ac:spMkLst>
        </pc:spChg>
      </pc:sldChg>
      <pc:sldChg chg="modSp mod">
        <pc:chgData name="Dr. Philipp Plathner" userId="09f7c899-ff69-4bdb-82cd-0b9d127b4d3d" providerId="ADAL" clId="{EA5D983C-1F4A-4E56-B9E7-99CE4A8D101F}" dt="2025-02-25T11:05:29.951" v="70" actId="20577"/>
        <pc:sldMkLst>
          <pc:docMk/>
          <pc:sldMk cId="466008689" sldId="264"/>
        </pc:sldMkLst>
        <pc:spChg chg="mod">
          <ac:chgData name="Dr. Philipp Plathner" userId="09f7c899-ff69-4bdb-82cd-0b9d127b4d3d" providerId="ADAL" clId="{EA5D983C-1F4A-4E56-B9E7-99CE4A8D101F}" dt="2025-02-25T11:05:29.951" v="70" actId="20577"/>
          <ac:spMkLst>
            <pc:docMk/>
            <pc:sldMk cId="466008689" sldId="264"/>
            <ac:spMk id="4" creationId="{7D2587FA-BB7E-3931-5230-B6740B5AB268}"/>
          </ac:spMkLst>
        </pc:spChg>
      </pc:sldChg>
      <pc:sldChg chg="modSp mod">
        <pc:chgData name="Dr. Philipp Plathner" userId="09f7c899-ff69-4bdb-82cd-0b9d127b4d3d" providerId="ADAL" clId="{EA5D983C-1F4A-4E56-B9E7-99CE4A8D101F}" dt="2025-02-25T11:07:18.768" v="76" actId="1076"/>
        <pc:sldMkLst>
          <pc:docMk/>
          <pc:sldMk cId="3376681438" sldId="265"/>
        </pc:sldMkLst>
        <pc:spChg chg="mod">
          <ac:chgData name="Dr. Philipp Plathner" userId="09f7c899-ff69-4bdb-82cd-0b9d127b4d3d" providerId="ADAL" clId="{EA5D983C-1F4A-4E56-B9E7-99CE4A8D101F}" dt="2025-02-25T11:06:38.229" v="75" actId="20577"/>
          <ac:spMkLst>
            <pc:docMk/>
            <pc:sldMk cId="3376681438" sldId="265"/>
            <ac:spMk id="2" creationId="{29CD78A3-0E07-BFBE-34EE-FA0386F8CEDD}"/>
          </ac:spMkLst>
        </pc:spChg>
        <pc:spChg chg="mod">
          <ac:chgData name="Dr. Philipp Plathner" userId="09f7c899-ff69-4bdb-82cd-0b9d127b4d3d" providerId="ADAL" clId="{EA5D983C-1F4A-4E56-B9E7-99CE4A8D101F}" dt="2025-02-25T11:07:18.768" v="76" actId="1076"/>
          <ac:spMkLst>
            <pc:docMk/>
            <pc:sldMk cId="3376681438" sldId="265"/>
            <ac:spMk id="11" creationId="{37D8590E-734E-6B8A-B41B-05576B000BDB}"/>
          </ac:spMkLst>
        </pc:spChg>
      </pc:sldChg>
      <pc:sldChg chg="del">
        <pc:chgData name="Dr. Philipp Plathner" userId="09f7c899-ff69-4bdb-82cd-0b9d127b4d3d" providerId="ADAL" clId="{EA5D983C-1F4A-4E56-B9E7-99CE4A8D101F}" dt="2025-02-25T11:06:06.271" v="71" actId="47"/>
        <pc:sldMkLst>
          <pc:docMk/>
          <pc:sldMk cId="4033017123" sldId="267"/>
        </pc:sldMkLst>
      </pc:sldChg>
      <pc:sldChg chg="addSp delSp modSp mod">
        <pc:chgData name="Dr. Philipp Plathner" userId="09f7c899-ff69-4bdb-82cd-0b9d127b4d3d" providerId="ADAL" clId="{EA5D983C-1F4A-4E56-B9E7-99CE4A8D101F}" dt="2025-02-25T11:11:56.726" v="192" actId="207"/>
        <pc:sldMkLst>
          <pc:docMk/>
          <pc:sldMk cId="1558192200" sldId="268"/>
        </pc:sldMkLst>
        <pc:spChg chg="add del mod">
          <ac:chgData name="Dr. Philipp Plathner" userId="09f7c899-ff69-4bdb-82cd-0b9d127b4d3d" providerId="ADAL" clId="{EA5D983C-1F4A-4E56-B9E7-99CE4A8D101F}" dt="2025-02-25T11:11:42.813" v="190" actId="478"/>
          <ac:spMkLst>
            <pc:docMk/>
            <pc:sldMk cId="1558192200" sldId="268"/>
            <ac:spMk id="2" creationId="{57D7113B-BCF5-4CAB-4BC2-68C682024828}"/>
          </ac:spMkLst>
        </pc:spChg>
        <pc:spChg chg="mod">
          <ac:chgData name="Dr. Philipp Plathner" userId="09f7c899-ff69-4bdb-82cd-0b9d127b4d3d" providerId="ADAL" clId="{EA5D983C-1F4A-4E56-B9E7-99CE4A8D101F}" dt="2025-02-25T11:08:36.469" v="105" actId="207"/>
          <ac:spMkLst>
            <pc:docMk/>
            <pc:sldMk cId="1558192200" sldId="268"/>
            <ac:spMk id="15" creationId="{7C29EDED-FD11-8DC9-4163-7F277E669EC7}"/>
          </ac:spMkLst>
        </pc:spChg>
        <pc:spChg chg="mod">
          <ac:chgData name="Dr. Philipp Plathner" userId="09f7c899-ff69-4bdb-82cd-0b9d127b4d3d" providerId="ADAL" clId="{EA5D983C-1F4A-4E56-B9E7-99CE4A8D101F}" dt="2025-02-25T11:08:24.228" v="103" actId="207"/>
          <ac:spMkLst>
            <pc:docMk/>
            <pc:sldMk cId="1558192200" sldId="268"/>
            <ac:spMk id="16" creationId="{C12513DC-57C5-D71C-E740-30C95B7C3BEA}"/>
          </ac:spMkLst>
        </pc:spChg>
        <pc:spChg chg="mod">
          <ac:chgData name="Dr. Philipp Plathner" userId="09f7c899-ff69-4bdb-82cd-0b9d127b4d3d" providerId="ADAL" clId="{EA5D983C-1F4A-4E56-B9E7-99CE4A8D101F}" dt="2025-02-25T11:09:55.326" v="137" actId="207"/>
          <ac:spMkLst>
            <pc:docMk/>
            <pc:sldMk cId="1558192200" sldId="268"/>
            <ac:spMk id="17" creationId="{A0EB21C9-3D66-A0E7-2D34-C05302A27314}"/>
          </ac:spMkLst>
        </pc:spChg>
        <pc:spChg chg="mod">
          <ac:chgData name="Dr. Philipp Plathner" userId="09f7c899-ff69-4bdb-82cd-0b9d127b4d3d" providerId="ADAL" clId="{EA5D983C-1F4A-4E56-B9E7-99CE4A8D101F}" dt="2025-02-25T11:11:03.893" v="186" actId="1076"/>
          <ac:spMkLst>
            <pc:docMk/>
            <pc:sldMk cId="1558192200" sldId="268"/>
            <ac:spMk id="18" creationId="{81F1C71F-4224-C711-1C24-50440BED5FC4}"/>
          </ac:spMkLst>
        </pc:spChg>
        <pc:graphicFrameChg chg="modGraphic">
          <ac:chgData name="Dr. Philipp Plathner" userId="09f7c899-ff69-4bdb-82cd-0b9d127b4d3d" providerId="ADAL" clId="{EA5D983C-1F4A-4E56-B9E7-99CE4A8D101F}" dt="2025-02-25T11:11:56.726" v="192" actId="207"/>
          <ac:graphicFrameMkLst>
            <pc:docMk/>
            <pc:sldMk cId="1558192200" sldId="268"/>
            <ac:graphicFrameMk id="4" creationId="{762E358A-B8B8-5FE2-04DB-E62B42C931FF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6D11F4-067C-422C-89B3-64EE5223DC97}" type="datetimeFigureOut">
              <a:rPr lang="de-DE" smtClean="0"/>
              <a:t>26.02.2025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B73D44-70ED-4B81-A31B-E524D74B3B2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583191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B73D44-70ED-4B81-A31B-E524D74B3B29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13767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F44E93-A4C5-5800-9AD6-74C5423154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FB2AD9A9-3158-59BF-CEAC-25411EA1ED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54E4E7F-79FA-D55A-6A02-F33880E574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5D109-1B5D-4711-8EA4-2951A3EEEAB2}" type="datetimeFigureOut">
              <a:rPr lang="de-DE" smtClean="0"/>
              <a:t>26.02.2025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4B8BF5F-EDC3-0D28-B26A-FA795A320A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5DFFDF2-7852-721F-C67E-4217530BE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92A93-A128-4E7E-B584-1F9A46D67C5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34622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1FDC27-C032-79F4-927C-4C5F70833B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99B4AACD-3B93-B59A-2E12-12A004BB3F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CBA9D0B-D1F6-C9EF-317D-E4F5DCD6EF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5D109-1B5D-4711-8EA4-2951A3EEEAB2}" type="datetimeFigureOut">
              <a:rPr lang="de-DE" smtClean="0"/>
              <a:t>26.02.2025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F91AB08-3146-0003-0DAA-BF2C224DD4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3A60CED-4757-B1CC-4864-21AF5FB22A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92A93-A128-4E7E-B584-1F9A46D67C5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5616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4B20AB1F-BC77-5351-4204-750E336ECC3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5E8FAB4B-DFD8-9B70-2435-1881DF122F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5473019-EA31-B08C-8ACE-A3089589AA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5D109-1B5D-4711-8EA4-2951A3EEEAB2}" type="datetimeFigureOut">
              <a:rPr lang="de-DE" smtClean="0"/>
              <a:t>26.02.2025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EAC28C8-F412-DDBF-A32D-DCA94EE207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708ACCA-62A1-0989-2F6C-6C09D0D66B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92A93-A128-4E7E-B584-1F9A46D67C5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9854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203926-C927-794E-BD46-A22635C95D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F11A5D7-101F-5FA9-D7F9-2111591C1F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AF3E57D-A088-4513-DA0E-D85B45C4BE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5D109-1B5D-4711-8EA4-2951A3EEEAB2}" type="datetimeFigureOut">
              <a:rPr lang="de-DE" smtClean="0"/>
              <a:t>26.02.2025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4724C56-69A3-6F79-F634-C159847E37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26E82F0-8C7F-1B63-2AB3-FCD688605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92A93-A128-4E7E-B584-1F9A46D67C5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08444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0BF8BE-A389-6C1B-8B51-C1A641A6EA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2FDE565-ED18-81A6-2524-2AEB250B4B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13AE676-DBD9-7495-8E5D-18B6ACDC86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5D109-1B5D-4711-8EA4-2951A3EEEAB2}" type="datetimeFigureOut">
              <a:rPr lang="de-DE" smtClean="0"/>
              <a:t>26.02.2025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164BAAF-0B09-F386-C66E-029DF01DDE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138EEA9-40C5-277B-90F3-4CE0E005E5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92A93-A128-4E7E-B584-1F9A46D67C5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1148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E3E668-E82A-2B18-6248-5677B1E93A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D65190F-CD41-3916-9202-EA3C3D8AAB7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C9F894D-65D0-D47D-9E5F-F62DBF33E5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6CBD038-C7E7-FE16-D769-074787E9A2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5D109-1B5D-4711-8EA4-2951A3EEEAB2}" type="datetimeFigureOut">
              <a:rPr lang="de-DE" smtClean="0"/>
              <a:t>26.02.2025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355CDD9-63EF-3937-83F0-17E4B08D78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0640B34-AA55-514B-9083-465426E2C3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92A93-A128-4E7E-B584-1F9A46D67C5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16942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763D056-AC1C-10A0-C0CC-EC8C6DC2D4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F832AE8-43D6-A667-5CC7-E741EA3FAE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95927A9-21D7-5027-DD03-57BADF00BC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9A5A83D-EE3E-A37A-1044-149FF780716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92D7F122-F952-8634-9E1D-AF74B03EC3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F0DBA9F-06CA-5512-C4A4-6E31DBAC7A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5D109-1B5D-4711-8EA4-2951A3EEEAB2}" type="datetimeFigureOut">
              <a:rPr lang="de-DE" smtClean="0"/>
              <a:t>26.02.2025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5F827925-1AFB-0187-AD2B-7E142E1B2B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A90CF36A-7AA5-B935-968C-1438381608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92A93-A128-4E7E-B584-1F9A46D67C5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30583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36A701-26E9-A39A-420F-236D20842D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0676C47-9690-096F-166F-FBBA25D014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5D109-1B5D-4711-8EA4-2951A3EEEAB2}" type="datetimeFigureOut">
              <a:rPr lang="de-DE" smtClean="0"/>
              <a:t>26.02.2025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F2C206C-4E18-51BB-EF31-9379F421D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98039F1-5B83-BDAA-6EC1-36564A45EE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92A93-A128-4E7E-B584-1F9A46D67C5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2798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8D5418AD-39D4-A0EC-D8BA-29D776A0C7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5D109-1B5D-4711-8EA4-2951A3EEEAB2}" type="datetimeFigureOut">
              <a:rPr lang="de-DE" smtClean="0"/>
              <a:t>26.02.2025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F655B017-C637-EB51-8BDF-4632113896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D04658D-749C-ED55-FF16-B8D4FD1416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92A93-A128-4E7E-B584-1F9A46D67C5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44560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0F17CC-E29E-E852-691A-1AE18A2E89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EF6A1A8-21FC-7F7D-6731-3836B042BC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A59B5C3-BD13-1411-59CE-2FA99F9580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8F2A847-404D-DD36-C1AE-4187685B61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5D109-1B5D-4711-8EA4-2951A3EEEAB2}" type="datetimeFigureOut">
              <a:rPr lang="de-DE" smtClean="0"/>
              <a:t>26.02.2025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7A4DD3C-1BC9-C1DD-C3B0-EC5F355FB7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A09486A-3266-0801-540A-1B9DEB8264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92A93-A128-4E7E-B584-1F9A46D67C5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68564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9B435B-4601-F686-C253-25BA927DFA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177B862C-9127-C97C-6D4C-946B0964939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7B299A5-254A-AAB5-BD86-8C2877772A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4D17DC0-6B2C-AB84-BFCF-D5B9F9515B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5D109-1B5D-4711-8EA4-2951A3EEEAB2}" type="datetimeFigureOut">
              <a:rPr lang="de-DE" smtClean="0"/>
              <a:t>26.02.2025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1B6E758-EF5C-23EC-0A84-381A6B7426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20407D1-50E2-8C49-5DCC-AAF52D48D6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92A93-A128-4E7E-B584-1F9A46D67C5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5333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77FB719-A063-1A20-EF5F-CDDAC44929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AFC4EA2-0402-25F1-D08F-1A93E7A04F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92BECB7-01E6-070B-57A0-B94573A669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A75D109-1B5D-4711-8EA4-2951A3EEEAB2}" type="datetimeFigureOut">
              <a:rPr lang="de-DE" smtClean="0"/>
              <a:t>26.02.2025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C507FD4-630E-67E7-6E14-C161DFB5D8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0558F5F-3AE8-A529-7ED9-0A71900C61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7E92A93-A128-4E7E-B584-1F9A46D67C5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3241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2ADF1E-879C-3F3F-137E-416ECBF221B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Next LEDr </a:t>
            </a:r>
            <a:r>
              <a:rPr lang="de-DE" dirty="0" err="1"/>
              <a:t>categories</a:t>
            </a:r>
            <a:br>
              <a:rPr lang="de-DE" dirty="0"/>
            </a:br>
            <a:r>
              <a:rPr lang="de-DE" dirty="0"/>
              <a:t>H8, H16, HB4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867DD8A-9D3B-B347-1B33-69DDA70BAD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40024" y="4338734"/>
            <a:ext cx="9144000" cy="956388"/>
          </a:xfrm>
        </p:spPr>
        <p:txBody>
          <a:bodyPr/>
          <a:lstStyle/>
          <a:p>
            <a:r>
              <a:rPr lang="de-DE" dirty="0"/>
              <a:t>W. Schlager, P. Plathner</a:t>
            </a:r>
          </a:p>
          <a:p>
            <a:r>
              <a:rPr lang="de-DE" dirty="0"/>
              <a:t>2025-02-26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5A623784-4326-5FD5-4D34-D69F0A9A77F3}"/>
              </a:ext>
            </a:extLst>
          </p:cNvPr>
          <p:cNvSpPr txBox="1"/>
          <p:nvPr/>
        </p:nvSpPr>
        <p:spPr>
          <a:xfrm>
            <a:off x="8881450" y="477145"/>
            <a:ext cx="29555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/>
              <a:t>TFSR-23-02</a:t>
            </a:r>
          </a:p>
          <a:p>
            <a:pPr algn="ctr"/>
            <a:r>
              <a:rPr lang="de-DE" sz="2400" b="1" dirty="0"/>
              <a:t>(</a:t>
            </a:r>
            <a:r>
              <a:rPr lang="de-DE" sz="2400" b="1" dirty="0" err="1"/>
              <a:t>based</a:t>
            </a:r>
            <a:r>
              <a:rPr lang="de-DE" sz="2400" b="1" dirty="0"/>
              <a:t> on LS-1632)</a:t>
            </a:r>
          </a:p>
        </p:txBody>
      </p:sp>
    </p:spTree>
    <p:extLst>
      <p:ext uri="{BB962C8B-B14F-4D97-AF65-F5344CB8AC3E}">
        <p14:creationId xmlns:p14="http://schemas.microsoft.com/office/powerpoint/2010/main" val="21759886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A91445D-49A7-3509-AEFE-6A8DDC4255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Outcome GRE91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64B2DDF5-1086-239D-600C-8FC7687BFE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642" y="1505963"/>
            <a:ext cx="5606869" cy="2866861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DE64316C-97BA-AB08-84EA-5BB71D5118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8065" y="2906161"/>
            <a:ext cx="6091248" cy="332838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EE893E9D-ABD3-8972-785B-98017A598F64}"/>
              </a:ext>
            </a:extLst>
          </p:cNvPr>
          <p:cNvSpPr txBox="1"/>
          <p:nvPr/>
        </p:nvSpPr>
        <p:spPr>
          <a:xfrm>
            <a:off x="412687" y="6249357"/>
            <a:ext cx="1669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See GRE-91-14</a:t>
            </a:r>
          </a:p>
        </p:txBody>
      </p:sp>
    </p:spTree>
    <p:extLst>
      <p:ext uri="{BB962C8B-B14F-4D97-AF65-F5344CB8AC3E}">
        <p14:creationId xmlns:p14="http://schemas.microsoft.com/office/powerpoint/2010/main" val="8536620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CCBA2C-D326-0B12-32A8-FF1BFE4E48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Outcome GRE91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D4A5C6D9-23EF-4EB5-2936-EE93C20DAF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350" y="2172831"/>
            <a:ext cx="7267762" cy="396787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5" name="Pfeil: nach links 4">
            <a:extLst>
              <a:ext uri="{FF2B5EF4-FFF2-40B4-BE49-F238E27FC236}">
                <a16:creationId xmlns:a16="http://schemas.microsoft.com/office/drawing/2014/main" id="{5A05AAE9-A6C7-1647-ADEF-60B0FF268628}"/>
              </a:ext>
            </a:extLst>
          </p:cNvPr>
          <p:cNvSpPr/>
          <p:nvPr/>
        </p:nvSpPr>
        <p:spPr>
          <a:xfrm>
            <a:off x="8048531" y="4055952"/>
            <a:ext cx="1149790" cy="805759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24713E27-06F3-ECF7-C05C-140B88EEECDE}"/>
              </a:ext>
            </a:extLst>
          </p:cNvPr>
          <p:cNvSpPr txBox="1"/>
          <p:nvPr/>
        </p:nvSpPr>
        <p:spPr>
          <a:xfrm>
            <a:off x="9469925" y="3938381"/>
            <a:ext cx="21777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Technical </a:t>
            </a:r>
            <a:r>
              <a:rPr lang="de-DE" dirty="0" err="1"/>
              <a:t>discussion</a:t>
            </a:r>
            <a:r>
              <a:rPr lang="de-DE" dirty="0"/>
              <a:t> </a:t>
            </a:r>
            <a:r>
              <a:rPr lang="de-DE" dirty="0" err="1"/>
              <a:t>needed</a:t>
            </a:r>
            <a:r>
              <a:rPr lang="de-DE" dirty="0"/>
              <a:t> on </a:t>
            </a:r>
            <a:r>
              <a:rPr lang="de-DE" dirty="0" err="1"/>
              <a:t>category</a:t>
            </a:r>
            <a:r>
              <a:rPr lang="de-DE" dirty="0"/>
              <a:t> </a:t>
            </a:r>
            <a:r>
              <a:rPr lang="de-DE" dirty="0" err="1"/>
              <a:t>sheet</a:t>
            </a:r>
            <a:r>
              <a:rPr lang="de-DE" dirty="0"/>
              <a:t>: H8, H16, HB4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04313011-2849-5D93-D5FA-669494932BB5}"/>
              </a:ext>
            </a:extLst>
          </p:cNvPr>
          <p:cNvSpPr txBox="1"/>
          <p:nvPr/>
        </p:nvSpPr>
        <p:spPr>
          <a:xfrm>
            <a:off x="2109457" y="6308209"/>
            <a:ext cx="4916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0070C0"/>
                </a:solidFill>
              </a:rPr>
              <a:t>Target: formal </a:t>
            </a:r>
            <a:r>
              <a:rPr lang="de-DE" dirty="0" err="1">
                <a:solidFill>
                  <a:srgbClr val="0070C0"/>
                </a:solidFill>
              </a:rPr>
              <a:t>proposal</a:t>
            </a:r>
            <a:r>
              <a:rPr lang="de-DE" dirty="0">
                <a:solidFill>
                  <a:srgbClr val="0070C0"/>
                </a:solidFill>
              </a:rPr>
              <a:t> </a:t>
            </a:r>
            <a:r>
              <a:rPr lang="de-DE" dirty="0" err="1">
                <a:solidFill>
                  <a:srgbClr val="0070C0"/>
                </a:solidFill>
              </a:rPr>
              <a:t>for</a:t>
            </a:r>
            <a:r>
              <a:rPr lang="de-DE" dirty="0">
                <a:solidFill>
                  <a:srgbClr val="0070C0"/>
                </a:solidFill>
              </a:rPr>
              <a:t> GRE in </a:t>
            </a:r>
            <a:r>
              <a:rPr lang="de-DE" dirty="0" err="1">
                <a:solidFill>
                  <a:srgbClr val="0070C0"/>
                </a:solidFill>
              </a:rPr>
              <a:t>October</a:t>
            </a:r>
            <a:r>
              <a:rPr lang="de-DE" dirty="0">
                <a:solidFill>
                  <a:srgbClr val="0070C0"/>
                </a:solidFill>
              </a:rPr>
              <a:t> 2025 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E45D8296-5B5A-8037-FEB3-2F10429B36FD}"/>
              </a:ext>
            </a:extLst>
          </p:cNvPr>
          <p:cNvSpPr txBox="1"/>
          <p:nvPr/>
        </p:nvSpPr>
        <p:spPr>
          <a:xfrm>
            <a:off x="10154216" y="6140701"/>
            <a:ext cx="1669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See GRE-91-14</a:t>
            </a:r>
          </a:p>
        </p:txBody>
      </p:sp>
    </p:spTree>
    <p:extLst>
      <p:ext uri="{BB962C8B-B14F-4D97-AF65-F5344CB8AC3E}">
        <p14:creationId xmlns:p14="http://schemas.microsoft.com/office/powerpoint/2010/main" val="32513646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708E9D-BC0B-65E2-ECF7-4626C7A714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Technical items e.g. for H8</a:t>
            </a:r>
            <a:br>
              <a:rPr lang="en-GB" noProof="0" dirty="0"/>
            </a:br>
            <a:r>
              <a:rPr lang="en-GB" sz="2400" noProof="0" dirty="0"/>
              <a:t> based on H11 sheet – using GRE-83-15 </a:t>
            </a:r>
            <a:endParaRPr lang="en-GB" noProof="0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16307FD-A4CE-D569-56CF-0044ACF294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>
            <a:normAutofit lnSpcReduction="10000"/>
          </a:bodyPr>
          <a:lstStyle/>
          <a:p>
            <a:r>
              <a:rPr lang="en-GB" noProof="0" dirty="0"/>
              <a:t>Only two-sided approach</a:t>
            </a:r>
          </a:p>
          <a:p>
            <a:r>
              <a:rPr lang="en-GB" noProof="0" dirty="0"/>
              <a:t>Mechanical outline  </a:t>
            </a:r>
            <a:r>
              <a:rPr lang="en-GB" noProof="0" dirty="0">
                <a:sym typeface="Wingdings" panose="05000000000000000000" pitchFamily="2" charset="2"/>
              </a:rPr>
              <a:t> same as H11</a:t>
            </a:r>
          </a:p>
          <a:p>
            <a:r>
              <a:rPr lang="en-GB" noProof="0" dirty="0">
                <a:sym typeface="Wingdings" panose="05000000000000000000" pitchFamily="2" charset="2"/>
              </a:rPr>
              <a:t>Photometry</a:t>
            </a:r>
          </a:p>
          <a:p>
            <a:pPr lvl="1"/>
            <a:r>
              <a:rPr lang="en-GB" noProof="0" dirty="0">
                <a:sym typeface="Wingdings" panose="05000000000000000000" pitchFamily="2" charset="2"/>
              </a:rPr>
              <a:t>Flux  same as H8 halogen</a:t>
            </a:r>
          </a:p>
          <a:p>
            <a:pPr lvl="1"/>
            <a:r>
              <a:rPr lang="en-GB" noProof="0" dirty="0">
                <a:sym typeface="Wingdings" panose="05000000000000000000" pitchFamily="2" charset="2"/>
              </a:rPr>
              <a:t>LEA  see next page</a:t>
            </a:r>
          </a:p>
          <a:p>
            <a:pPr lvl="1"/>
            <a:r>
              <a:rPr lang="en-GB" noProof="0" dirty="0">
                <a:sym typeface="Wingdings" panose="05000000000000000000" pitchFamily="2" charset="2"/>
              </a:rPr>
              <a:t>Contrast  same as H11</a:t>
            </a:r>
          </a:p>
          <a:p>
            <a:pPr lvl="1"/>
            <a:r>
              <a:rPr lang="en-GB" noProof="0" dirty="0">
                <a:sym typeface="Wingdings" panose="05000000000000000000" pitchFamily="2" charset="2"/>
              </a:rPr>
              <a:t>Intensity distribution  similar as H11</a:t>
            </a:r>
          </a:p>
          <a:p>
            <a:r>
              <a:rPr lang="en-GB" noProof="0" dirty="0">
                <a:sym typeface="Wingdings" panose="05000000000000000000" pitchFamily="2" charset="2"/>
              </a:rPr>
              <a:t>Thermal performance  same as H11</a:t>
            </a:r>
          </a:p>
          <a:p>
            <a:r>
              <a:rPr lang="en-GB" noProof="0" dirty="0">
                <a:sym typeface="Wingdings" panose="05000000000000000000" pitchFamily="2" charset="2"/>
              </a:rPr>
              <a:t>Electrical parameters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Include high efficiency version</a:t>
            </a:r>
          </a:p>
          <a:p>
            <a:pPr lvl="1"/>
            <a:r>
              <a:rPr lang="en-GB" noProof="0" dirty="0">
                <a:sym typeface="Wingdings" panose="05000000000000000000" pitchFamily="2" charset="2"/>
              </a:rPr>
              <a:t>Remove “failure footnote” for front fog categories</a:t>
            </a:r>
          </a:p>
          <a:p>
            <a:pPr marL="457200" lvl="1" indent="0">
              <a:buNone/>
            </a:pPr>
            <a:endParaRPr lang="en-GB" noProof="0" dirty="0">
              <a:sym typeface="Wingdings" panose="05000000000000000000" pitchFamily="2" charset="2"/>
            </a:endParaRPr>
          </a:p>
          <a:p>
            <a:endParaRPr lang="en-GB" noProof="0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C9973CBE-1925-9908-C2E1-06C713747B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60893" y="4271081"/>
            <a:ext cx="4318535" cy="131433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6" name="Pfeil: nach rechts 5">
            <a:extLst>
              <a:ext uri="{FF2B5EF4-FFF2-40B4-BE49-F238E27FC236}">
                <a16:creationId xmlns:a16="http://schemas.microsoft.com/office/drawing/2014/main" id="{B4804A4F-E869-F0EA-05D6-4B35395D4EA2}"/>
              </a:ext>
            </a:extLst>
          </p:cNvPr>
          <p:cNvSpPr/>
          <p:nvPr/>
        </p:nvSpPr>
        <p:spPr>
          <a:xfrm>
            <a:off x="6731974" y="5043621"/>
            <a:ext cx="606582" cy="40740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7D2587FA-BB7E-3931-5230-B6740B5AB268}"/>
              </a:ext>
            </a:extLst>
          </p:cNvPr>
          <p:cNvSpPr txBox="1"/>
          <p:nvPr/>
        </p:nvSpPr>
        <p:spPr>
          <a:xfrm>
            <a:off x="977774" y="6308209"/>
            <a:ext cx="51551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0070C0"/>
                </a:solidFill>
                <a:sym typeface="Wingdings" panose="05000000000000000000" pitchFamily="2" charset="2"/>
              </a:rPr>
              <a:t> </a:t>
            </a:r>
            <a:r>
              <a:rPr lang="de-DE" dirty="0">
                <a:solidFill>
                  <a:srgbClr val="0070C0"/>
                </a:solidFill>
              </a:rPr>
              <a:t>See draft H8-LEDr </a:t>
            </a:r>
            <a:r>
              <a:rPr lang="de-DE" dirty="0" err="1">
                <a:solidFill>
                  <a:srgbClr val="0070C0"/>
                </a:solidFill>
              </a:rPr>
              <a:t>sheet</a:t>
            </a:r>
            <a:r>
              <a:rPr lang="de-DE" dirty="0">
                <a:solidFill>
                  <a:srgbClr val="0070C0"/>
                </a:solidFill>
              </a:rPr>
              <a:t>: TFSR-23-03 (LS-1629) </a:t>
            </a:r>
          </a:p>
        </p:txBody>
      </p:sp>
    </p:spTree>
    <p:extLst>
      <p:ext uri="{BB962C8B-B14F-4D97-AF65-F5344CB8AC3E}">
        <p14:creationId xmlns:p14="http://schemas.microsoft.com/office/powerpoint/2010/main" val="4660086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CD78A3-0E07-BFBE-34EE-FA0386F8CE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LEA </a:t>
            </a:r>
            <a:r>
              <a:rPr lang="de-DE" dirty="0" err="1"/>
              <a:t>analysis</a:t>
            </a:r>
            <a:r>
              <a:rPr lang="de-DE" dirty="0"/>
              <a:t> (</a:t>
            </a:r>
            <a:r>
              <a:rPr lang="de-DE" dirty="0" err="1"/>
              <a:t>trapezoidal</a:t>
            </a:r>
            <a:r>
              <a:rPr lang="de-DE" dirty="0"/>
              <a:t> box) 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09E041D-6C7C-DCA5-028F-765599B9AF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75303"/>
            <a:ext cx="10515600" cy="4601660"/>
          </a:xfrm>
        </p:spPr>
        <p:txBody>
          <a:bodyPr/>
          <a:lstStyle/>
          <a:p>
            <a:r>
              <a:rPr lang="de-DE" dirty="0" err="1"/>
              <a:t>Based</a:t>
            </a:r>
            <a:r>
              <a:rPr lang="de-DE" dirty="0"/>
              <a:t> on GRE-83-15 „</a:t>
            </a:r>
            <a:r>
              <a:rPr lang="de-DE" dirty="0" err="1"/>
              <a:t>Equivalence</a:t>
            </a:r>
            <a:r>
              <a:rPr lang="de-DE" dirty="0"/>
              <a:t> </a:t>
            </a:r>
            <a:r>
              <a:rPr lang="de-DE" dirty="0" err="1"/>
              <a:t>criteria</a:t>
            </a:r>
            <a:r>
              <a:rPr lang="de-DE" dirty="0"/>
              <a:t>“ Annex 3B</a:t>
            </a:r>
          </a:p>
          <a:p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cover</a:t>
            </a:r>
            <a:r>
              <a:rPr lang="de-DE" dirty="0"/>
              <a:t> </a:t>
            </a:r>
            <a:r>
              <a:rPr lang="de-DE" dirty="0" err="1"/>
              <a:t>size</a:t>
            </a:r>
            <a:r>
              <a:rPr lang="de-DE" dirty="0"/>
              <a:t>, </a:t>
            </a:r>
            <a:r>
              <a:rPr lang="de-DE" dirty="0" err="1"/>
              <a:t>position</a:t>
            </a:r>
            <a:r>
              <a:rPr lang="de-DE" dirty="0"/>
              <a:t> and </a:t>
            </a:r>
            <a:r>
              <a:rPr lang="de-DE" dirty="0" err="1"/>
              <a:t>homogenity</a:t>
            </a:r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DBB69A51-ADC4-76CF-85B0-FC01D1D3C3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231" y="3110484"/>
            <a:ext cx="5892542" cy="3066999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DE21F53F-31B2-90BA-94FB-256FDDD9311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21791"/>
          <a:stretch/>
        </p:blipFill>
        <p:spPr>
          <a:xfrm>
            <a:off x="6096000" y="3110484"/>
            <a:ext cx="5623646" cy="2344018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CC351DF6-396F-52A1-CF71-255AAB76B19D}"/>
              </a:ext>
            </a:extLst>
          </p:cNvPr>
          <p:cNvSpPr txBox="1"/>
          <p:nvPr/>
        </p:nvSpPr>
        <p:spPr>
          <a:xfrm rot="1792199">
            <a:off x="9958811" y="996605"/>
            <a:ext cx="1087221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de-DE" dirty="0" err="1"/>
              <a:t>reminder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563295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6E22B2-A67E-ED9B-BB6A-316C702964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LEA </a:t>
            </a:r>
            <a:r>
              <a:rPr lang="de-DE" dirty="0" err="1"/>
              <a:t>calculations</a:t>
            </a:r>
            <a:r>
              <a:rPr lang="de-DE" dirty="0"/>
              <a:t> (</a:t>
            </a:r>
            <a:r>
              <a:rPr lang="de-DE" dirty="0" err="1"/>
              <a:t>trapezoidal</a:t>
            </a:r>
            <a:r>
              <a:rPr lang="de-DE" dirty="0"/>
              <a:t> box) 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C05CB97A-2DB0-D9BC-2041-E53BD2D5C74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4346"/>
          <a:stretch/>
        </p:blipFill>
        <p:spPr>
          <a:xfrm>
            <a:off x="673769" y="2085473"/>
            <a:ext cx="4123423" cy="4123941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56BA83AD-B83B-2A33-C440-3EBD08546F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5407" y="2367815"/>
            <a:ext cx="6021466" cy="3517780"/>
          </a:xfrm>
          <a:prstGeom prst="rect">
            <a:avLst/>
          </a:prstGeom>
        </p:spPr>
      </p:pic>
      <p:sp>
        <p:nvSpPr>
          <p:cNvPr id="3" name="Rechteck 2">
            <a:extLst>
              <a:ext uri="{FF2B5EF4-FFF2-40B4-BE49-F238E27FC236}">
                <a16:creationId xmlns:a16="http://schemas.microsoft.com/office/drawing/2014/main" id="{21815C87-8EDB-D5FF-1296-5CC84BD2DC2B}"/>
              </a:ext>
            </a:extLst>
          </p:cNvPr>
          <p:cNvSpPr/>
          <p:nvPr/>
        </p:nvSpPr>
        <p:spPr>
          <a:xfrm>
            <a:off x="2145671" y="2085473"/>
            <a:ext cx="1711105" cy="412394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78911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CD78A3-0E07-BFBE-34EE-FA0386F8CE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LEA </a:t>
            </a:r>
            <a:r>
              <a:rPr lang="de-DE" dirty="0" err="1"/>
              <a:t>calculations</a:t>
            </a:r>
            <a:r>
              <a:rPr lang="de-DE" dirty="0"/>
              <a:t> HB4 (</a:t>
            </a:r>
            <a:r>
              <a:rPr lang="de-DE" dirty="0" err="1"/>
              <a:t>butterfly</a:t>
            </a:r>
            <a:r>
              <a:rPr lang="de-DE" dirty="0"/>
              <a:t> box) 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09E041D-6C7C-DCA5-028F-765599B9AF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75303"/>
            <a:ext cx="10825716" cy="4601660"/>
          </a:xfrm>
        </p:spPr>
        <p:txBody>
          <a:bodyPr/>
          <a:lstStyle/>
          <a:p>
            <a:r>
              <a:rPr lang="de-DE" dirty="0" err="1"/>
              <a:t>Based</a:t>
            </a:r>
            <a:r>
              <a:rPr lang="de-DE" dirty="0"/>
              <a:t> on same </a:t>
            </a:r>
            <a:r>
              <a:rPr lang="de-DE" dirty="0" err="1"/>
              <a:t>principle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shown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trapezoidal</a:t>
            </a:r>
            <a:r>
              <a:rPr lang="de-DE" dirty="0"/>
              <a:t> box (GRE-83-15)</a:t>
            </a:r>
          </a:p>
          <a:p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cover</a:t>
            </a:r>
            <a:r>
              <a:rPr lang="de-DE" dirty="0"/>
              <a:t> </a:t>
            </a:r>
            <a:r>
              <a:rPr lang="de-DE" dirty="0" err="1"/>
              <a:t>size</a:t>
            </a:r>
            <a:r>
              <a:rPr lang="de-DE" dirty="0"/>
              <a:t>, </a:t>
            </a:r>
            <a:r>
              <a:rPr lang="de-DE" dirty="0" err="1"/>
              <a:t>position</a:t>
            </a:r>
            <a:r>
              <a:rPr lang="de-DE" dirty="0"/>
              <a:t> and </a:t>
            </a:r>
            <a:r>
              <a:rPr lang="de-DE" dirty="0" err="1"/>
              <a:t>homogenity</a:t>
            </a:r>
            <a:endParaRPr lang="de-DE" dirty="0"/>
          </a:p>
        </p:txBody>
      </p: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4CC61B61-C17D-55BF-C778-189F91A7CC06}"/>
              </a:ext>
            </a:extLst>
          </p:cNvPr>
          <p:cNvGrpSpPr/>
          <p:nvPr/>
        </p:nvGrpSpPr>
        <p:grpSpPr>
          <a:xfrm>
            <a:off x="93953" y="3024786"/>
            <a:ext cx="5099312" cy="3854249"/>
            <a:chOff x="93953" y="3024786"/>
            <a:chExt cx="5099312" cy="3854249"/>
          </a:xfrm>
        </p:grpSpPr>
        <p:grpSp>
          <p:nvGrpSpPr>
            <p:cNvPr id="8" name="Gruppieren 7">
              <a:extLst>
                <a:ext uri="{FF2B5EF4-FFF2-40B4-BE49-F238E27FC236}">
                  <a16:creationId xmlns:a16="http://schemas.microsoft.com/office/drawing/2014/main" id="{8807B541-6C07-5947-B81D-065825EDE586}"/>
                </a:ext>
              </a:extLst>
            </p:cNvPr>
            <p:cNvGrpSpPr/>
            <p:nvPr/>
          </p:nvGrpSpPr>
          <p:grpSpPr>
            <a:xfrm>
              <a:off x="93953" y="3024786"/>
              <a:ext cx="5099312" cy="3854249"/>
              <a:chOff x="2519916" y="3386523"/>
              <a:chExt cx="3600084" cy="2721077"/>
            </a:xfrm>
          </p:grpSpPr>
          <p:pic>
            <p:nvPicPr>
              <p:cNvPr id="1028" name="Picture 4">
                <a:extLst>
                  <a:ext uri="{FF2B5EF4-FFF2-40B4-BE49-F238E27FC236}">
                    <a16:creationId xmlns:a16="http://schemas.microsoft.com/office/drawing/2014/main" id="{C7BDCA00-762D-D698-B86A-52D4BF9FE9F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3709" r="5356"/>
              <a:stretch/>
            </p:blipFill>
            <p:spPr bwMode="auto">
              <a:xfrm>
                <a:off x="2628000" y="3386523"/>
                <a:ext cx="3492000" cy="272107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" name="Rechteck 3">
                <a:extLst>
                  <a:ext uri="{FF2B5EF4-FFF2-40B4-BE49-F238E27FC236}">
                    <a16:creationId xmlns:a16="http://schemas.microsoft.com/office/drawing/2014/main" id="{8B457A36-AB62-1E3D-E70C-337A53E2E2A9}"/>
                  </a:ext>
                </a:extLst>
              </p:cNvPr>
              <p:cNvSpPr/>
              <p:nvPr/>
            </p:nvSpPr>
            <p:spPr>
              <a:xfrm>
                <a:off x="2519916" y="3688254"/>
                <a:ext cx="433354" cy="37575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</p:grpSp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CA98DB26-9B97-6471-6801-239AA553B6F7}"/>
                </a:ext>
              </a:extLst>
            </p:cNvPr>
            <p:cNvSpPr/>
            <p:nvPr/>
          </p:nvSpPr>
          <p:spPr>
            <a:xfrm>
              <a:off x="1114548" y="3978958"/>
              <a:ext cx="3200400" cy="392429"/>
            </a:xfrm>
            <a:prstGeom prst="rect">
              <a:avLst/>
            </a:prstGeom>
            <a:solidFill>
              <a:srgbClr val="00B050">
                <a:alpha val="50000"/>
              </a:srgbClr>
            </a:solidFill>
            <a:ln w="50800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ECDDAF63-7E07-FA48-8CA6-3A93497871F3}"/>
                </a:ext>
              </a:extLst>
            </p:cNvPr>
            <p:cNvSpPr/>
            <p:nvPr/>
          </p:nvSpPr>
          <p:spPr>
            <a:xfrm>
              <a:off x="1094451" y="4728993"/>
              <a:ext cx="2806996" cy="395667"/>
            </a:xfrm>
            <a:prstGeom prst="rect">
              <a:avLst/>
            </a:prstGeom>
            <a:solidFill>
              <a:srgbClr val="FF0000">
                <a:alpha val="50000"/>
              </a:srgbClr>
            </a:solidFill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" name="Rechteck 10">
              <a:extLst>
                <a:ext uri="{FF2B5EF4-FFF2-40B4-BE49-F238E27FC236}">
                  <a16:creationId xmlns:a16="http://schemas.microsoft.com/office/drawing/2014/main" id="{37D8590E-734E-6B8A-B41B-05576B000BDB}"/>
                </a:ext>
              </a:extLst>
            </p:cNvPr>
            <p:cNvSpPr/>
            <p:nvPr/>
          </p:nvSpPr>
          <p:spPr>
            <a:xfrm>
              <a:off x="1646176" y="4408043"/>
              <a:ext cx="2668772" cy="392429"/>
            </a:xfrm>
            <a:prstGeom prst="rect">
              <a:avLst/>
            </a:prstGeom>
            <a:solidFill>
              <a:srgbClr val="0070C0">
                <a:alpha val="50000"/>
              </a:srgbClr>
            </a:solidFill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13" name="Grafik 12">
            <a:extLst>
              <a:ext uri="{FF2B5EF4-FFF2-40B4-BE49-F238E27FC236}">
                <a16:creationId xmlns:a16="http://schemas.microsoft.com/office/drawing/2014/main" id="{1BE05E84-F570-8743-0DA0-29718DF8E50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24156"/>
          <a:stretch/>
        </p:blipFill>
        <p:spPr>
          <a:xfrm>
            <a:off x="5689833" y="3054082"/>
            <a:ext cx="6423290" cy="2368523"/>
          </a:xfrm>
          <a:prstGeom prst="rect">
            <a:avLst/>
          </a:prstGeom>
        </p:spPr>
      </p:pic>
      <p:sp>
        <p:nvSpPr>
          <p:cNvPr id="15" name="Rechteck 14">
            <a:extLst>
              <a:ext uri="{FF2B5EF4-FFF2-40B4-BE49-F238E27FC236}">
                <a16:creationId xmlns:a16="http://schemas.microsoft.com/office/drawing/2014/main" id="{D7E629DF-276B-53DD-87BC-BBF031A39F31}"/>
              </a:ext>
            </a:extLst>
          </p:cNvPr>
          <p:cNvSpPr/>
          <p:nvPr/>
        </p:nvSpPr>
        <p:spPr>
          <a:xfrm>
            <a:off x="6096000" y="4800472"/>
            <a:ext cx="360000" cy="360000"/>
          </a:xfrm>
          <a:prstGeom prst="rect">
            <a:avLst/>
          </a:prstGeom>
          <a:solidFill>
            <a:srgbClr val="FF0000">
              <a:alpha val="50000"/>
            </a:srgbClr>
          </a:solidFill>
          <a:ln w="508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8309B01E-A7BE-0E51-FD9A-ADD1CB79319F}"/>
              </a:ext>
            </a:extLst>
          </p:cNvPr>
          <p:cNvSpPr/>
          <p:nvPr/>
        </p:nvSpPr>
        <p:spPr>
          <a:xfrm>
            <a:off x="6096000" y="4122007"/>
            <a:ext cx="360000" cy="360000"/>
          </a:xfrm>
          <a:prstGeom prst="rect">
            <a:avLst/>
          </a:prstGeom>
          <a:solidFill>
            <a:srgbClr val="0070C0">
              <a:alpha val="50000"/>
            </a:srgbClr>
          </a:solidFill>
          <a:ln w="5080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B35399D6-9DBA-9AF4-83B4-DB75F1E73709}"/>
              </a:ext>
            </a:extLst>
          </p:cNvPr>
          <p:cNvSpPr/>
          <p:nvPr/>
        </p:nvSpPr>
        <p:spPr>
          <a:xfrm>
            <a:off x="6096000" y="3443542"/>
            <a:ext cx="360000" cy="360000"/>
          </a:xfrm>
          <a:prstGeom prst="rect">
            <a:avLst/>
          </a:prstGeom>
          <a:solidFill>
            <a:srgbClr val="00B050">
              <a:alpha val="50000"/>
            </a:srgbClr>
          </a:solidFill>
          <a:ln w="508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66814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Inhaltsplatzhalter 3">
            <a:extLst>
              <a:ext uri="{FF2B5EF4-FFF2-40B4-BE49-F238E27FC236}">
                <a16:creationId xmlns:a16="http://schemas.microsoft.com/office/drawing/2014/main" id="{762E358A-B8B8-5FE2-04DB-E62B42C931F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32073419"/>
              </p:ext>
            </p:extLst>
          </p:nvPr>
        </p:nvGraphicFramePr>
        <p:xfrm>
          <a:off x="321547" y="489193"/>
          <a:ext cx="11706329" cy="61464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7978">
                  <a:extLst>
                    <a:ext uri="{9D8B030D-6E8A-4147-A177-3AD203B41FA5}">
                      <a16:colId xmlns:a16="http://schemas.microsoft.com/office/drawing/2014/main" val="1151713641"/>
                    </a:ext>
                  </a:extLst>
                </a:gridCol>
                <a:gridCol w="5054321">
                  <a:extLst>
                    <a:ext uri="{9D8B030D-6E8A-4147-A177-3AD203B41FA5}">
                      <a16:colId xmlns:a16="http://schemas.microsoft.com/office/drawing/2014/main" val="3920601476"/>
                    </a:ext>
                  </a:extLst>
                </a:gridCol>
                <a:gridCol w="4994030">
                  <a:extLst>
                    <a:ext uri="{9D8B030D-6E8A-4147-A177-3AD203B41FA5}">
                      <a16:colId xmlns:a16="http://schemas.microsoft.com/office/drawing/2014/main" val="4252841490"/>
                    </a:ext>
                  </a:extLst>
                </a:gridCol>
              </a:tblGrid>
              <a:tr h="465400">
                <a:tc>
                  <a:txBody>
                    <a:bodyPr/>
                    <a:lstStyle/>
                    <a:p>
                      <a:endParaRPr lang="de-DE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400" dirty="0"/>
                        <a:t>Filament </a:t>
                      </a:r>
                      <a:r>
                        <a:rPr lang="de-DE" sz="2400" dirty="0" err="1"/>
                        <a:t>sheet</a:t>
                      </a:r>
                      <a:endParaRPr lang="de-D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400" dirty="0"/>
                        <a:t>LEDr </a:t>
                      </a:r>
                      <a:r>
                        <a:rPr lang="de-DE" sz="2400" dirty="0" err="1"/>
                        <a:t>sheet</a:t>
                      </a:r>
                      <a:endParaRPr lang="de-DE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2167416"/>
                  </a:ext>
                </a:extLst>
              </a:tr>
              <a:tr h="2785434">
                <a:tc>
                  <a:txBody>
                    <a:bodyPr/>
                    <a:lstStyle/>
                    <a:p>
                      <a:r>
                        <a:rPr lang="de-DE" sz="2400" dirty="0">
                          <a:solidFill>
                            <a:schemeClr val="accent6"/>
                          </a:solidFill>
                        </a:rPr>
                        <a:t>H11</a:t>
                      </a:r>
                    </a:p>
                    <a:p>
                      <a:endParaRPr lang="de-DE" sz="2400" dirty="0">
                        <a:solidFill>
                          <a:schemeClr val="tx1"/>
                        </a:solidFill>
                      </a:endParaRPr>
                    </a:p>
                    <a:p>
                      <a:pPr marL="342900" indent="-342900">
                        <a:buFont typeface="Wingdings" panose="05000000000000000000" pitchFamily="2" charset="2"/>
                        <a:buChar char="Ø"/>
                      </a:pPr>
                      <a:r>
                        <a:rPr lang="de-DE" sz="2400" b="1" dirty="0">
                          <a:solidFill>
                            <a:schemeClr val="accent6"/>
                          </a:solidFill>
                        </a:rPr>
                        <a:t>H8</a:t>
                      </a:r>
                    </a:p>
                    <a:p>
                      <a:pPr marL="342900" indent="-342900">
                        <a:buFont typeface="Wingdings" panose="05000000000000000000" pitchFamily="2" charset="2"/>
                        <a:buChar char="Ø"/>
                      </a:pPr>
                      <a:r>
                        <a:rPr lang="de-DE" sz="2400" b="1" dirty="0">
                          <a:solidFill>
                            <a:schemeClr val="accent6"/>
                          </a:solidFill>
                        </a:rPr>
                        <a:t>H16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endParaRPr lang="de-DE" sz="2400" b="1" dirty="0">
                        <a:solidFill>
                          <a:schemeClr val="tx1"/>
                        </a:solidFill>
                      </a:endParaRP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de-DE" sz="2000" b="0" i="1" dirty="0" err="1">
                          <a:solidFill>
                            <a:schemeClr val="tx1"/>
                          </a:solidFill>
                        </a:rPr>
                        <a:t>Trapezoidal</a:t>
                      </a:r>
                      <a:r>
                        <a:rPr lang="de-DE" sz="2000" b="0" i="1" dirty="0">
                          <a:solidFill>
                            <a:schemeClr val="tx1"/>
                          </a:solidFill>
                        </a:rPr>
                        <a:t> box</a:t>
                      </a:r>
                    </a:p>
                    <a:p>
                      <a:endParaRPr lang="de-DE" sz="2400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4406744"/>
                  </a:ext>
                </a:extLst>
              </a:tr>
              <a:tr h="2785434">
                <a:tc>
                  <a:txBody>
                    <a:bodyPr/>
                    <a:lstStyle/>
                    <a:p>
                      <a:pPr marL="342900" indent="-342900">
                        <a:buFont typeface="Wingdings" panose="05000000000000000000" pitchFamily="2" charset="2"/>
                        <a:buChar char="Ø"/>
                      </a:pPr>
                      <a:endParaRPr lang="de-DE" sz="2400" b="1" dirty="0">
                        <a:solidFill>
                          <a:schemeClr val="tx1"/>
                        </a:solidFill>
                      </a:endParaRPr>
                    </a:p>
                    <a:p>
                      <a:pPr marL="342900" indent="-342900">
                        <a:buFont typeface="Wingdings" panose="05000000000000000000" pitchFamily="2" charset="2"/>
                        <a:buChar char="Ø"/>
                      </a:pPr>
                      <a:endParaRPr lang="de-DE" sz="2400" b="1" dirty="0">
                        <a:solidFill>
                          <a:schemeClr val="tx1"/>
                        </a:solidFill>
                      </a:endParaRPr>
                    </a:p>
                    <a:p>
                      <a:pPr marL="342900" indent="-342900">
                        <a:buFont typeface="Wingdings" panose="05000000000000000000" pitchFamily="2" charset="2"/>
                        <a:buChar char="Ø"/>
                      </a:pPr>
                      <a:r>
                        <a:rPr lang="de-DE" sz="2400" b="1" dirty="0">
                          <a:solidFill>
                            <a:schemeClr val="tx1"/>
                          </a:solidFill>
                        </a:rPr>
                        <a:t>HB4</a:t>
                      </a:r>
                    </a:p>
                    <a:p>
                      <a:pPr marL="342900" indent="-342900">
                        <a:buFont typeface="Wingdings" panose="05000000000000000000" pitchFamily="2" charset="2"/>
                        <a:buChar char="Ø"/>
                      </a:pPr>
                      <a:endParaRPr lang="de-DE" sz="2400" b="1" dirty="0">
                        <a:solidFill>
                          <a:schemeClr val="tx1"/>
                        </a:solidFill>
                      </a:endParaRPr>
                    </a:p>
                    <a:p>
                      <a:pPr marL="342900" indent="-342900">
                        <a:buFont typeface="Wingdings" panose="05000000000000000000" pitchFamily="2" charset="2"/>
                        <a:buChar char="Ø"/>
                      </a:pPr>
                      <a:endParaRPr lang="de-DE" sz="2400" b="1" dirty="0">
                        <a:solidFill>
                          <a:schemeClr val="tx1"/>
                        </a:solidFill>
                      </a:endParaRP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de-DE" sz="2000" b="0" i="1" dirty="0">
                          <a:solidFill>
                            <a:schemeClr val="tx1"/>
                          </a:solidFill>
                        </a:rPr>
                        <a:t>Butterfly box</a:t>
                      </a:r>
                    </a:p>
                    <a:p>
                      <a:pPr marL="342900" indent="-342900">
                        <a:buFont typeface="Wingdings" panose="05000000000000000000" pitchFamily="2" charset="2"/>
                        <a:buChar char="Ø"/>
                      </a:pPr>
                      <a:endParaRPr lang="de-DE" sz="2400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7399204"/>
                  </a:ext>
                </a:extLst>
              </a:tr>
            </a:tbl>
          </a:graphicData>
        </a:graphic>
      </p:graphicFrame>
      <p:pic>
        <p:nvPicPr>
          <p:cNvPr id="8" name="Grafik 7">
            <a:extLst>
              <a:ext uri="{FF2B5EF4-FFF2-40B4-BE49-F238E27FC236}">
                <a16:creationId xmlns:a16="http://schemas.microsoft.com/office/drawing/2014/main" id="{A6D2D215-FAC2-F943-A5AD-C89E402F0E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3460" y="4170066"/>
            <a:ext cx="4946852" cy="1889089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CF55C788-6629-F842-DA49-CC5279C9B3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84571" y="1183407"/>
            <a:ext cx="4739607" cy="2402266"/>
          </a:xfrm>
          <a:prstGeom prst="rect">
            <a:avLst/>
          </a:prstGeom>
        </p:spPr>
      </p:pic>
      <p:sp>
        <p:nvSpPr>
          <p:cNvPr id="15" name="Pfeil: nach unten 14">
            <a:extLst>
              <a:ext uri="{FF2B5EF4-FFF2-40B4-BE49-F238E27FC236}">
                <a16:creationId xmlns:a16="http://schemas.microsoft.com/office/drawing/2014/main" id="{7C29EDED-FD11-8DC9-4163-7F277E669EC7}"/>
              </a:ext>
            </a:extLst>
          </p:cNvPr>
          <p:cNvSpPr/>
          <p:nvPr/>
        </p:nvSpPr>
        <p:spPr>
          <a:xfrm>
            <a:off x="9214338" y="3585673"/>
            <a:ext cx="1497205" cy="946134"/>
          </a:xfrm>
          <a:prstGeom prst="downArrow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accent6"/>
              </a:solidFill>
              <a:highlight>
                <a:srgbClr val="FFFF00"/>
              </a:highlight>
            </a:endParaRPr>
          </a:p>
        </p:txBody>
      </p:sp>
      <p:sp>
        <p:nvSpPr>
          <p:cNvPr id="16" name="Pfeil: nach unten 15">
            <a:extLst>
              <a:ext uri="{FF2B5EF4-FFF2-40B4-BE49-F238E27FC236}">
                <a16:creationId xmlns:a16="http://schemas.microsoft.com/office/drawing/2014/main" id="{C12513DC-57C5-D71C-E740-30C95B7C3BEA}"/>
              </a:ext>
            </a:extLst>
          </p:cNvPr>
          <p:cNvSpPr/>
          <p:nvPr/>
        </p:nvSpPr>
        <p:spPr>
          <a:xfrm rot="16200000">
            <a:off x="6676336" y="4745755"/>
            <a:ext cx="1497205" cy="946134"/>
          </a:xfrm>
          <a:prstGeom prst="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A0EB21C9-3D66-A0E7-2D34-C05302A27314}"/>
              </a:ext>
            </a:extLst>
          </p:cNvPr>
          <p:cNvSpPr txBox="1"/>
          <p:nvPr/>
        </p:nvSpPr>
        <p:spPr>
          <a:xfrm>
            <a:off x="8662156" y="4474450"/>
            <a:ext cx="327121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6"/>
                </a:solidFill>
              </a:rPr>
              <a:t>WGLS preference</a:t>
            </a:r>
            <a:r>
              <a:rPr lang="en-US" sz="1400" dirty="0"/>
              <a:t>:</a:t>
            </a:r>
          </a:p>
          <a:p>
            <a:r>
              <a:rPr lang="en-US" sz="1400" dirty="0">
                <a:solidFill>
                  <a:schemeClr val="accent6"/>
                </a:solidFill>
              </a:rPr>
              <a:t>First „rotate“ HB4 filament drawing into</a:t>
            </a:r>
          </a:p>
          <a:p>
            <a:r>
              <a:rPr lang="en-US" sz="1400" dirty="0">
                <a:solidFill>
                  <a:schemeClr val="accent6"/>
                </a:solidFill>
              </a:rPr>
              <a:t>„H11 orientation“, then apply H11 LEDr</a:t>
            </a:r>
            <a:br>
              <a:rPr lang="en-US" sz="1400" dirty="0">
                <a:solidFill>
                  <a:schemeClr val="accent6"/>
                </a:solidFill>
              </a:rPr>
            </a:br>
            <a:r>
              <a:rPr lang="en-US" sz="1400" dirty="0">
                <a:solidFill>
                  <a:schemeClr val="accent6"/>
                </a:solidFill>
              </a:rPr>
              <a:t>view convention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81F1C71F-4224-C711-1C24-50440BED5FC4}"/>
              </a:ext>
            </a:extLst>
          </p:cNvPr>
          <p:cNvSpPr txBox="1"/>
          <p:nvPr/>
        </p:nvSpPr>
        <p:spPr>
          <a:xfrm>
            <a:off x="7534844" y="5646740"/>
            <a:ext cx="20426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Not preferred:</a:t>
            </a:r>
          </a:p>
          <a:p>
            <a:r>
              <a:rPr lang="en-US" sz="1400" dirty="0"/>
              <a:t>Keep orientation and view convention of HB4 filament</a:t>
            </a:r>
          </a:p>
        </p:txBody>
      </p:sp>
      <p:grpSp>
        <p:nvGrpSpPr>
          <p:cNvPr id="23" name="Gruppieren 22">
            <a:extLst>
              <a:ext uri="{FF2B5EF4-FFF2-40B4-BE49-F238E27FC236}">
                <a16:creationId xmlns:a16="http://schemas.microsoft.com/office/drawing/2014/main" id="{E4104495-1564-87F5-B77C-5F5FE39968AE}"/>
              </a:ext>
            </a:extLst>
          </p:cNvPr>
          <p:cNvGrpSpPr/>
          <p:nvPr/>
        </p:nvGrpSpPr>
        <p:grpSpPr>
          <a:xfrm>
            <a:off x="2110626" y="1183407"/>
            <a:ext cx="4752519" cy="2396423"/>
            <a:chOff x="2110626" y="1183407"/>
            <a:chExt cx="4752519" cy="2396423"/>
          </a:xfrm>
        </p:grpSpPr>
        <p:sp>
          <p:nvSpPr>
            <p:cNvPr id="19" name="Textfeld 18">
              <a:extLst>
                <a:ext uri="{FF2B5EF4-FFF2-40B4-BE49-F238E27FC236}">
                  <a16:creationId xmlns:a16="http://schemas.microsoft.com/office/drawing/2014/main" id="{2867978B-FF33-358F-63F5-CDE6BB5652CD}"/>
                </a:ext>
              </a:extLst>
            </p:cNvPr>
            <p:cNvSpPr txBox="1"/>
            <p:nvPr/>
          </p:nvSpPr>
          <p:spPr>
            <a:xfrm>
              <a:off x="6096000" y="2885583"/>
              <a:ext cx="2872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</a:p>
          </p:txBody>
        </p:sp>
        <p:grpSp>
          <p:nvGrpSpPr>
            <p:cNvPr id="22" name="Gruppieren 21">
              <a:extLst>
                <a:ext uri="{FF2B5EF4-FFF2-40B4-BE49-F238E27FC236}">
                  <a16:creationId xmlns:a16="http://schemas.microsoft.com/office/drawing/2014/main" id="{00F58993-125E-379B-3B78-4D4C4924C500}"/>
                </a:ext>
              </a:extLst>
            </p:cNvPr>
            <p:cNvGrpSpPr/>
            <p:nvPr/>
          </p:nvGrpSpPr>
          <p:grpSpPr>
            <a:xfrm>
              <a:off x="2110626" y="1183407"/>
              <a:ext cx="4752519" cy="2396423"/>
              <a:chOff x="2199352" y="1373741"/>
              <a:chExt cx="4499300" cy="2168194"/>
            </a:xfrm>
          </p:grpSpPr>
          <p:pic>
            <p:nvPicPr>
              <p:cNvPr id="6" name="Grafik 5">
                <a:extLst>
                  <a:ext uri="{FF2B5EF4-FFF2-40B4-BE49-F238E27FC236}">
                    <a16:creationId xmlns:a16="http://schemas.microsoft.com/office/drawing/2014/main" id="{33559972-B83B-EC59-DC9C-61153090315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199352" y="1373741"/>
                <a:ext cx="4499300" cy="1540065"/>
              </a:xfrm>
              <a:prstGeom prst="rect">
                <a:avLst/>
              </a:prstGeom>
            </p:spPr>
          </p:pic>
          <p:sp>
            <p:nvSpPr>
              <p:cNvPr id="20" name="Textfeld 19">
                <a:extLst>
                  <a:ext uri="{FF2B5EF4-FFF2-40B4-BE49-F238E27FC236}">
                    <a16:creationId xmlns:a16="http://schemas.microsoft.com/office/drawing/2014/main" id="{6E801FF4-0EAB-C2B5-B6DD-B5384B92C336}"/>
                  </a:ext>
                </a:extLst>
              </p:cNvPr>
              <p:cNvSpPr txBox="1"/>
              <p:nvPr/>
            </p:nvSpPr>
            <p:spPr>
              <a:xfrm>
                <a:off x="2706072" y="3264936"/>
                <a:ext cx="64947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View A</a:t>
                </a:r>
              </a:p>
            </p:txBody>
          </p:sp>
          <p:sp>
            <p:nvSpPr>
              <p:cNvPr id="21" name="Textfeld 20">
                <a:extLst>
                  <a:ext uri="{FF2B5EF4-FFF2-40B4-BE49-F238E27FC236}">
                    <a16:creationId xmlns:a16="http://schemas.microsoft.com/office/drawing/2014/main" id="{62847B5D-ECBF-AA8B-599D-5F844FB52523}"/>
                  </a:ext>
                </a:extLst>
              </p:cNvPr>
              <p:cNvSpPr txBox="1"/>
              <p:nvPr/>
            </p:nvSpPr>
            <p:spPr>
              <a:xfrm>
                <a:off x="6025334" y="3264936"/>
                <a:ext cx="64947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View C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581922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Metadata/LabelInfo.xml><?xml version="1.0" encoding="utf-8"?>
<clbl:labelList xmlns:clbl="http://schemas.microsoft.com/office/2020/mipLabelMetadata">
  <clbl:label id="{f9dda1df-3fca-45c7-91be-5629a3733338}" enabled="1" method="Standard" siteId="{ec1ca250-c234-4d56-a76b-7dfb9eee0c46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238</Words>
  <Application>Microsoft Office PowerPoint</Application>
  <PresentationFormat>Breitbild</PresentationFormat>
  <Paragraphs>55</Paragraphs>
  <Slides>8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4" baseType="lpstr">
      <vt:lpstr>Aptos</vt:lpstr>
      <vt:lpstr>Aptos Display</vt:lpstr>
      <vt:lpstr>Arial</vt:lpstr>
      <vt:lpstr>Times New Roman</vt:lpstr>
      <vt:lpstr>Wingdings</vt:lpstr>
      <vt:lpstr>Office</vt:lpstr>
      <vt:lpstr>Next LEDr categories H8, H16, HB4</vt:lpstr>
      <vt:lpstr>Outcome GRE91</vt:lpstr>
      <vt:lpstr>Outcome GRE91</vt:lpstr>
      <vt:lpstr>Technical items e.g. for H8  based on H11 sheet – using GRE-83-15 </vt:lpstr>
      <vt:lpstr>LEA analysis (trapezoidal box) </vt:lpstr>
      <vt:lpstr>LEA calculations (trapezoidal box) </vt:lpstr>
      <vt:lpstr>LEA calculations HB4 (butterfly box) 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Dr. Philipp Plathner</dc:creator>
  <cp:lastModifiedBy>Dr. Philipp Plathner</cp:lastModifiedBy>
  <cp:revision>4</cp:revision>
  <dcterms:created xsi:type="dcterms:W3CDTF">2024-11-06T08:24:07Z</dcterms:created>
  <dcterms:modified xsi:type="dcterms:W3CDTF">2025-02-26T07:32:10Z</dcterms:modified>
</cp:coreProperties>
</file>