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handoutMasterIdLst>
    <p:handoutMasterId r:id="rId12"/>
  </p:handoutMasterIdLst>
  <p:sldIdLst>
    <p:sldId id="256" r:id="rId5"/>
    <p:sldId id="283" r:id="rId6"/>
    <p:sldId id="286" r:id="rId7"/>
    <p:sldId id="287" r:id="rId8"/>
    <p:sldId id="285" r:id="rId9"/>
    <p:sldId id="261" r:id="rId10"/>
  </p:sldIdLst>
  <p:sldSz cx="12192000" cy="6858000"/>
  <p:notesSz cx="6858000" cy="9144000"/>
  <p:custDataLst>
    <p:tags r:id="rId1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BF16AF7-60E1-9FD2-B890-B8F89A2ABCD4}" name="Bardini Perla, IT" initials="BPI" userId="S::bardipe001@group.pirelli.com::f8e73a4f-74a9-4541-84e0-e6ccae4c417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5597"/>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7" d="100"/>
          <a:sy n="107" d="100"/>
        </p:scale>
        <p:origin x="672" y="120"/>
      </p:cViewPr>
      <p:guideLst/>
    </p:cSldViewPr>
  </p:slideViewPr>
  <p:notesTextViewPr>
    <p:cViewPr>
      <p:scale>
        <a:sx n="1" d="1"/>
        <a:sy n="1" d="1"/>
      </p:scale>
      <p:origin x="0" y="0"/>
    </p:cViewPr>
  </p:notesTextViewPr>
  <p:notesViewPr>
    <p:cSldViewPr snapToGrid="0">
      <p:cViewPr varScale="1">
        <p:scale>
          <a:sx n="62" d="100"/>
          <a:sy n="62" d="100"/>
        </p:scale>
        <p:origin x="3226"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gs" Target="tags/tag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olas De Mahieu" userId="86ffda28-54bf-46cb-8307-ac4eaeeea850" providerId="ADAL" clId="{A7BD4B1B-D48C-46B9-BC71-4ACA14EB7AF1}"/>
    <pc:docChg chg="custSel addSld modSld">
      <pc:chgData name="Nicolas De Mahieu" userId="86ffda28-54bf-46cb-8307-ac4eaeeea850" providerId="ADAL" clId="{A7BD4B1B-D48C-46B9-BC71-4ACA14EB7AF1}" dt="2025-02-10T12:12:18.692" v="49" actId="13926"/>
      <pc:docMkLst>
        <pc:docMk/>
      </pc:docMkLst>
      <pc:sldChg chg="modSp mod">
        <pc:chgData name="Nicolas De Mahieu" userId="86ffda28-54bf-46cb-8307-ac4eaeeea850" providerId="ADAL" clId="{A7BD4B1B-D48C-46B9-BC71-4ACA14EB7AF1}" dt="2025-02-10T12:08:34.460" v="28" actId="20577"/>
        <pc:sldMkLst>
          <pc:docMk/>
          <pc:sldMk cId="4256917376" sldId="283"/>
        </pc:sldMkLst>
        <pc:spChg chg="mod">
          <ac:chgData name="Nicolas De Mahieu" userId="86ffda28-54bf-46cb-8307-ac4eaeeea850" providerId="ADAL" clId="{A7BD4B1B-D48C-46B9-BC71-4ACA14EB7AF1}" dt="2025-02-10T12:08:34.460" v="28" actId="20577"/>
          <ac:spMkLst>
            <pc:docMk/>
            <pc:sldMk cId="4256917376" sldId="283"/>
            <ac:spMk id="2" creationId="{E46B00CC-6C77-F578-6437-F96443A637A9}"/>
          </ac:spMkLst>
        </pc:spChg>
      </pc:sldChg>
      <pc:sldChg chg="modSp mod">
        <pc:chgData name="Nicolas De Mahieu" userId="86ffda28-54bf-46cb-8307-ac4eaeeea850" providerId="ADAL" clId="{A7BD4B1B-D48C-46B9-BC71-4ACA14EB7AF1}" dt="2025-02-10T12:12:18.692" v="49" actId="13926"/>
        <pc:sldMkLst>
          <pc:docMk/>
          <pc:sldMk cId="333410820" sldId="284"/>
        </pc:sldMkLst>
        <pc:spChg chg="mod">
          <ac:chgData name="Nicolas De Mahieu" userId="86ffda28-54bf-46cb-8307-ac4eaeeea850" providerId="ADAL" clId="{A7BD4B1B-D48C-46B9-BC71-4ACA14EB7AF1}" dt="2025-02-10T12:12:18.692" v="49" actId="13926"/>
          <ac:spMkLst>
            <pc:docMk/>
            <pc:sldMk cId="333410820" sldId="284"/>
            <ac:spMk id="8" creationId="{80EC9940-3BF6-E3C9-5385-6621915FB562}"/>
          </ac:spMkLst>
        </pc:spChg>
        <pc:spChg chg="mod">
          <ac:chgData name="Nicolas De Mahieu" userId="86ffda28-54bf-46cb-8307-ac4eaeeea850" providerId="ADAL" clId="{A7BD4B1B-D48C-46B9-BC71-4ACA14EB7AF1}" dt="2025-02-10T12:10:48.537" v="43" actId="20577"/>
          <ac:spMkLst>
            <pc:docMk/>
            <pc:sldMk cId="333410820" sldId="284"/>
            <ac:spMk id="17" creationId="{C9E8C0A0-0EEC-DC1C-F8B6-23476C83D783}"/>
          </ac:spMkLst>
        </pc:spChg>
      </pc:sldChg>
      <pc:sldChg chg="modSp mod">
        <pc:chgData name="Nicolas De Mahieu" userId="86ffda28-54bf-46cb-8307-ac4eaeeea850" providerId="ADAL" clId="{A7BD4B1B-D48C-46B9-BC71-4ACA14EB7AF1}" dt="2025-02-10T12:12:00.366" v="48" actId="113"/>
        <pc:sldMkLst>
          <pc:docMk/>
          <pc:sldMk cId="299549875" sldId="285"/>
        </pc:sldMkLst>
        <pc:spChg chg="mod">
          <ac:chgData name="Nicolas De Mahieu" userId="86ffda28-54bf-46cb-8307-ac4eaeeea850" providerId="ADAL" clId="{A7BD4B1B-D48C-46B9-BC71-4ACA14EB7AF1}" dt="2025-02-10T12:12:00.366" v="48" actId="113"/>
          <ac:spMkLst>
            <pc:docMk/>
            <pc:sldMk cId="299549875" sldId="285"/>
            <ac:spMk id="2" creationId="{DB502F7A-64F3-E4BC-3994-558495EC9B6D}"/>
          </ac:spMkLst>
        </pc:spChg>
      </pc:sldChg>
      <pc:sldChg chg="addSp delSp modSp new mod">
        <pc:chgData name="Nicolas De Mahieu" userId="86ffda28-54bf-46cb-8307-ac4eaeeea850" providerId="ADAL" clId="{A7BD4B1B-D48C-46B9-BC71-4ACA14EB7AF1}" dt="2025-02-10T12:09:52.613" v="40" actId="20577"/>
        <pc:sldMkLst>
          <pc:docMk/>
          <pc:sldMk cId="312068204" sldId="286"/>
        </pc:sldMkLst>
        <pc:spChg chg="del">
          <ac:chgData name="Nicolas De Mahieu" userId="86ffda28-54bf-46cb-8307-ac4eaeeea850" providerId="ADAL" clId="{A7BD4B1B-D48C-46B9-BC71-4ACA14EB7AF1}" dt="2025-02-10T12:09:20.304" v="31" actId="478"/>
          <ac:spMkLst>
            <pc:docMk/>
            <pc:sldMk cId="312068204" sldId="286"/>
            <ac:spMk id="2" creationId="{B04F1988-6C98-6BBD-6CE6-E0C401C625D1}"/>
          </ac:spMkLst>
        </pc:spChg>
        <pc:spChg chg="del">
          <ac:chgData name="Nicolas De Mahieu" userId="86ffda28-54bf-46cb-8307-ac4eaeeea850" providerId="ADAL" clId="{A7BD4B1B-D48C-46B9-BC71-4ACA14EB7AF1}" dt="2025-02-10T12:09:19.221" v="30" actId="478"/>
          <ac:spMkLst>
            <pc:docMk/>
            <pc:sldMk cId="312068204" sldId="286"/>
            <ac:spMk id="3" creationId="{98105BB8-C9A4-E57E-0045-B211FFF992B3}"/>
          </ac:spMkLst>
        </pc:spChg>
        <pc:spChg chg="add mod">
          <ac:chgData name="Nicolas De Mahieu" userId="86ffda28-54bf-46cb-8307-ac4eaeeea850" providerId="ADAL" clId="{A7BD4B1B-D48C-46B9-BC71-4ACA14EB7AF1}" dt="2025-02-10T12:09:52.613" v="40" actId="20577"/>
          <ac:spMkLst>
            <pc:docMk/>
            <pc:sldMk cId="312068204" sldId="286"/>
            <ac:spMk id="10" creationId="{264B074A-8C98-D923-4EBE-C95822C8F829}"/>
          </ac:spMkLst>
        </pc:spChg>
        <pc:picChg chg="add mod">
          <ac:chgData name="Nicolas De Mahieu" userId="86ffda28-54bf-46cb-8307-ac4eaeeea850" providerId="ADAL" clId="{A7BD4B1B-D48C-46B9-BC71-4ACA14EB7AF1}" dt="2025-02-10T12:09:28.989" v="34" actId="1076"/>
          <ac:picMkLst>
            <pc:docMk/>
            <pc:sldMk cId="312068204" sldId="286"/>
            <ac:picMk id="8" creationId="{72A10612-8969-1612-62A0-921D5ECAF870}"/>
          </ac:picMkLst>
        </pc:picChg>
      </pc:sldChg>
    </pc:docChg>
  </pc:docChgLst>
  <pc:docChgLst>
    <pc:chgData name="Miller, Seamus" userId="097789ba-9c2e-4aaa-95cd-7f06402d3cf2" providerId="ADAL" clId="{C24A1ED3-2C94-46CA-8227-DDAF2C654844}"/>
    <pc:docChg chg="custSel addSld delSld modSld replTag delTag">
      <pc:chgData name="Miller, Seamus" userId="097789ba-9c2e-4aaa-95cd-7f06402d3cf2" providerId="ADAL" clId="{C24A1ED3-2C94-46CA-8227-DDAF2C654844}" dt="2025-02-10T16:52:20.478" v="822" actId="33524"/>
      <pc:docMkLst>
        <pc:docMk/>
      </pc:docMkLst>
      <pc:sldChg chg="modSp mod">
        <pc:chgData name="Miller, Seamus" userId="097789ba-9c2e-4aaa-95cd-7f06402d3cf2" providerId="ADAL" clId="{C24A1ED3-2C94-46CA-8227-DDAF2C654844}" dt="2025-02-10T16:34:01.357" v="557" actId="20577"/>
        <pc:sldMkLst>
          <pc:docMk/>
          <pc:sldMk cId="4256917376" sldId="283"/>
        </pc:sldMkLst>
        <pc:spChg chg="mod">
          <ac:chgData name="Miller, Seamus" userId="097789ba-9c2e-4aaa-95cd-7f06402d3cf2" providerId="ADAL" clId="{C24A1ED3-2C94-46CA-8227-DDAF2C654844}" dt="2025-02-10T16:34:01.357" v="557" actId="20577"/>
          <ac:spMkLst>
            <pc:docMk/>
            <pc:sldMk cId="4256917376" sldId="283"/>
            <ac:spMk id="2" creationId="{E46B00CC-6C77-F578-6437-F96443A637A9}"/>
          </ac:spMkLst>
        </pc:spChg>
      </pc:sldChg>
      <pc:sldChg chg="del">
        <pc:chgData name="Miller, Seamus" userId="097789ba-9c2e-4aaa-95cd-7f06402d3cf2" providerId="ADAL" clId="{C24A1ED3-2C94-46CA-8227-DDAF2C654844}" dt="2025-02-10T16:30:53.530" v="461" actId="47"/>
        <pc:sldMkLst>
          <pc:docMk/>
          <pc:sldMk cId="333410820" sldId="284"/>
        </pc:sldMkLst>
      </pc:sldChg>
      <pc:sldChg chg="modSp mod">
        <pc:chgData name="Miller, Seamus" userId="097789ba-9c2e-4aaa-95cd-7f06402d3cf2" providerId="ADAL" clId="{C24A1ED3-2C94-46CA-8227-DDAF2C654844}" dt="2025-02-10T16:52:20.478" v="822" actId="33524"/>
        <pc:sldMkLst>
          <pc:docMk/>
          <pc:sldMk cId="299549875" sldId="285"/>
        </pc:sldMkLst>
        <pc:spChg chg="mod">
          <ac:chgData name="Miller, Seamus" userId="097789ba-9c2e-4aaa-95cd-7f06402d3cf2" providerId="ADAL" clId="{C24A1ED3-2C94-46CA-8227-DDAF2C654844}" dt="2025-02-10T16:52:20.478" v="822" actId="33524"/>
          <ac:spMkLst>
            <pc:docMk/>
            <pc:sldMk cId="299549875" sldId="285"/>
            <ac:spMk id="2" creationId="{DB502F7A-64F3-E4BC-3994-558495EC9B6D}"/>
          </ac:spMkLst>
        </pc:spChg>
      </pc:sldChg>
      <pc:sldChg chg="addSp delSp modSp add mod">
        <pc:chgData name="Miller, Seamus" userId="097789ba-9c2e-4aaa-95cd-7f06402d3cf2" providerId="ADAL" clId="{C24A1ED3-2C94-46CA-8227-DDAF2C654844}" dt="2025-02-10T16:33:44.252" v="554" actId="20577"/>
        <pc:sldMkLst>
          <pc:docMk/>
          <pc:sldMk cId="549844955" sldId="287"/>
        </pc:sldMkLst>
        <pc:spChg chg="del mod">
          <ac:chgData name="Miller, Seamus" userId="097789ba-9c2e-4aaa-95cd-7f06402d3cf2" providerId="ADAL" clId="{C24A1ED3-2C94-46CA-8227-DDAF2C654844}" dt="2025-02-10T16:19:47.365" v="201" actId="478"/>
          <ac:spMkLst>
            <pc:docMk/>
            <pc:sldMk cId="549844955" sldId="287"/>
            <ac:spMk id="2" creationId="{9BB0BAE7-3B82-27E1-130C-0FFC2CFBC485}"/>
          </ac:spMkLst>
        </pc:spChg>
        <pc:spChg chg="mod">
          <ac:chgData name="Miller, Seamus" userId="097789ba-9c2e-4aaa-95cd-7f06402d3cf2" providerId="ADAL" clId="{C24A1ED3-2C94-46CA-8227-DDAF2C654844}" dt="2025-02-10T16:26:04.396" v="324" actId="790"/>
          <ac:spMkLst>
            <pc:docMk/>
            <pc:sldMk cId="549844955" sldId="287"/>
            <ac:spMk id="3" creationId="{A1234D00-D556-C1D0-9778-E36576BF8DBB}"/>
          </ac:spMkLst>
        </pc:spChg>
        <pc:spChg chg="del mod">
          <ac:chgData name="Miller, Seamus" userId="097789ba-9c2e-4aaa-95cd-7f06402d3cf2" providerId="ADAL" clId="{C24A1ED3-2C94-46CA-8227-DDAF2C654844}" dt="2025-02-10T16:19:47.365" v="201" actId="478"/>
          <ac:spMkLst>
            <pc:docMk/>
            <pc:sldMk cId="549844955" sldId="287"/>
            <ac:spMk id="7" creationId="{3D8C3D55-9A03-205C-82CB-695AAD28ED22}"/>
          </ac:spMkLst>
        </pc:spChg>
        <pc:spChg chg="mod">
          <ac:chgData name="Miller, Seamus" userId="097789ba-9c2e-4aaa-95cd-7f06402d3cf2" providerId="ADAL" clId="{C24A1ED3-2C94-46CA-8227-DDAF2C654844}" dt="2025-02-10T16:33:44.252" v="554" actId="20577"/>
          <ac:spMkLst>
            <pc:docMk/>
            <pc:sldMk cId="549844955" sldId="287"/>
            <ac:spMk id="8" creationId="{80EC9940-3BF6-E3C9-5385-6621915FB562}"/>
          </ac:spMkLst>
        </pc:spChg>
        <pc:spChg chg="mod">
          <ac:chgData name="Miller, Seamus" userId="097789ba-9c2e-4aaa-95cd-7f06402d3cf2" providerId="ADAL" clId="{C24A1ED3-2C94-46CA-8227-DDAF2C654844}" dt="2025-02-10T16:30:36.316" v="460" actId="115"/>
          <ac:spMkLst>
            <pc:docMk/>
            <pc:sldMk cId="549844955" sldId="287"/>
            <ac:spMk id="9" creationId="{59C3A177-9363-5979-84E7-6A6F5BC98ABF}"/>
          </ac:spMkLst>
        </pc:spChg>
        <pc:spChg chg="add mod">
          <ac:chgData name="Miller, Seamus" userId="097789ba-9c2e-4aaa-95cd-7f06402d3cf2" providerId="ADAL" clId="{C24A1ED3-2C94-46CA-8227-DDAF2C654844}" dt="2025-02-10T16:29:40.186" v="437" actId="1035"/>
          <ac:spMkLst>
            <pc:docMk/>
            <pc:sldMk cId="549844955" sldId="287"/>
            <ac:spMk id="10" creationId="{57DCA0DC-838C-DC68-EBF3-5C6CE8A57186}"/>
          </ac:spMkLst>
        </pc:spChg>
        <pc:spChg chg="del mod">
          <ac:chgData name="Miller, Seamus" userId="097789ba-9c2e-4aaa-95cd-7f06402d3cf2" providerId="ADAL" clId="{C24A1ED3-2C94-46CA-8227-DDAF2C654844}" dt="2025-02-10T16:23:09.742" v="255" actId="478"/>
          <ac:spMkLst>
            <pc:docMk/>
            <pc:sldMk cId="549844955" sldId="287"/>
            <ac:spMk id="12" creationId="{1B1406F4-C398-6DD3-150A-7E47A8FB91B2}"/>
          </ac:spMkLst>
        </pc:spChg>
        <pc:spChg chg="mod">
          <ac:chgData name="Miller, Seamus" userId="097789ba-9c2e-4aaa-95cd-7f06402d3cf2" providerId="ADAL" clId="{C24A1ED3-2C94-46CA-8227-DDAF2C654844}" dt="2025-02-10T16:29:40.186" v="437" actId="1035"/>
          <ac:spMkLst>
            <pc:docMk/>
            <pc:sldMk cId="549844955" sldId="287"/>
            <ac:spMk id="13" creationId="{5090CBB8-BA55-D8A1-1248-F236F1F607EE}"/>
          </ac:spMkLst>
        </pc:spChg>
        <pc:spChg chg="del mod">
          <ac:chgData name="Miller, Seamus" userId="097789ba-9c2e-4aaa-95cd-7f06402d3cf2" providerId="ADAL" clId="{C24A1ED3-2C94-46CA-8227-DDAF2C654844}" dt="2025-02-10T16:22:00.124" v="226" actId="478"/>
          <ac:spMkLst>
            <pc:docMk/>
            <pc:sldMk cId="549844955" sldId="287"/>
            <ac:spMk id="14" creationId="{1D47DD52-DF0B-DD49-9D03-3F7D61063A88}"/>
          </ac:spMkLst>
        </pc:spChg>
        <pc:spChg chg="mod">
          <ac:chgData name="Miller, Seamus" userId="097789ba-9c2e-4aaa-95cd-7f06402d3cf2" providerId="ADAL" clId="{C24A1ED3-2C94-46CA-8227-DDAF2C654844}" dt="2025-02-10T16:29:40.186" v="437" actId="1035"/>
          <ac:spMkLst>
            <pc:docMk/>
            <pc:sldMk cId="549844955" sldId="287"/>
            <ac:spMk id="15" creationId="{E8337DB4-CEB8-1D5E-CA87-CA7F0FD7C069}"/>
          </ac:spMkLst>
        </pc:spChg>
        <pc:spChg chg="add mod">
          <ac:chgData name="Miller, Seamus" userId="097789ba-9c2e-4aaa-95cd-7f06402d3cf2" providerId="ADAL" clId="{C24A1ED3-2C94-46CA-8227-DDAF2C654844}" dt="2025-02-10T16:29:40.186" v="437" actId="1035"/>
          <ac:spMkLst>
            <pc:docMk/>
            <pc:sldMk cId="549844955" sldId="287"/>
            <ac:spMk id="16" creationId="{D0121FB2-6C7E-A9F3-CE2F-24A37D3CF6F0}"/>
          </ac:spMkLst>
        </pc:spChg>
        <pc:spChg chg="mod">
          <ac:chgData name="Miller, Seamus" userId="097789ba-9c2e-4aaa-95cd-7f06402d3cf2" providerId="ADAL" clId="{C24A1ED3-2C94-46CA-8227-DDAF2C654844}" dt="2025-02-10T16:30:22.010" v="457" actId="123"/>
          <ac:spMkLst>
            <pc:docMk/>
            <pc:sldMk cId="549844955" sldId="287"/>
            <ac:spMk id="17" creationId="{C9E8C0A0-0EEC-DC1C-F8B6-23476C83D783}"/>
          </ac:spMkLst>
        </pc:spChg>
        <pc:graphicFrameChg chg="mod modGraphic">
          <ac:chgData name="Miller, Seamus" userId="097789ba-9c2e-4aaa-95cd-7f06402d3cf2" providerId="ADAL" clId="{C24A1ED3-2C94-46CA-8227-DDAF2C654844}" dt="2025-02-10T16:29:40.186" v="437" actId="1035"/>
          <ac:graphicFrameMkLst>
            <pc:docMk/>
            <pc:sldMk cId="549844955" sldId="287"/>
            <ac:graphicFrameMk id="11" creationId="{4E3A9B5C-0B5C-0537-B6EC-280F08974208}"/>
          </ac:graphicFrameMkLst>
        </pc:graphicFrameChg>
      </pc:sldChg>
    </pc:docChg>
  </pc:docChgLst>
  <pc:docChgLst>
    <pc:chgData name="Nicolas De Mahieu" userId="86ffda28-54bf-46cb-8307-ac4eaeeea850" providerId="ADAL" clId="{D2B028AF-B6BB-4D47-8896-2C41C0E6D4AB}"/>
    <pc:docChg chg="modMainMaster">
      <pc:chgData name="Nicolas De Mahieu" userId="86ffda28-54bf-46cb-8307-ac4eaeeea850" providerId="ADAL" clId="{D2B028AF-B6BB-4D47-8896-2C41C0E6D4AB}" dt="2025-02-11T17:49:55.970" v="2" actId="6549"/>
      <pc:docMkLst>
        <pc:docMk/>
      </pc:docMkLst>
      <pc:sldMasterChg chg="modSldLayout">
        <pc:chgData name="Nicolas De Mahieu" userId="86ffda28-54bf-46cb-8307-ac4eaeeea850" providerId="ADAL" clId="{D2B028AF-B6BB-4D47-8896-2C41C0E6D4AB}" dt="2025-02-11T17:49:55.970" v="2" actId="6549"/>
        <pc:sldMasterMkLst>
          <pc:docMk/>
          <pc:sldMasterMk cId="1315629047" sldId="2147483648"/>
        </pc:sldMasterMkLst>
        <pc:sldLayoutChg chg="modSp mod">
          <pc:chgData name="Nicolas De Mahieu" userId="86ffda28-54bf-46cb-8307-ac4eaeeea850" providerId="ADAL" clId="{D2B028AF-B6BB-4D47-8896-2C41C0E6D4AB}" dt="2025-02-11T17:49:42.406" v="0" actId="6549"/>
          <pc:sldLayoutMkLst>
            <pc:docMk/>
            <pc:sldMasterMk cId="1315629047" sldId="2147483648"/>
            <pc:sldLayoutMk cId="212832712" sldId="2147483649"/>
          </pc:sldLayoutMkLst>
          <pc:spChg chg="mod">
            <ac:chgData name="Nicolas De Mahieu" userId="86ffda28-54bf-46cb-8307-ac4eaeeea850" providerId="ADAL" clId="{D2B028AF-B6BB-4D47-8896-2C41C0E6D4AB}" dt="2025-02-11T17:49:42.406" v="0" actId="6549"/>
            <ac:spMkLst>
              <pc:docMk/>
              <pc:sldMasterMk cId="1315629047" sldId="2147483648"/>
              <pc:sldLayoutMk cId="212832712" sldId="2147483649"/>
              <ac:spMk id="17" creationId="{BFC4B428-A592-43D9-9BE7-07BF777F4512}"/>
            </ac:spMkLst>
          </pc:spChg>
        </pc:sldLayoutChg>
        <pc:sldLayoutChg chg="modSp mod">
          <pc:chgData name="Nicolas De Mahieu" userId="86ffda28-54bf-46cb-8307-ac4eaeeea850" providerId="ADAL" clId="{D2B028AF-B6BB-4D47-8896-2C41C0E6D4AB}" dt="2025-02-11T17:49:48.947" v="1" actId="6549"/>
          <pc:sldLayoutMkLst>
            <pc:docMk/>
            <pc:sldMasterMk cId="1315629047" sldId="2147483648"/>
            <pc:sldLayoutMk cId="3232359102" sldId="2147483650"/>
          </pc:sldLayoutMkLst>
          <pc:spChg chg="mod">
            <ac:chgData name="Nicolas De Mahieu" userId="86ffda28-54bf-46cb-8307-ac4eaeeea850" providerId="ADAL" clId="{D2B028AF-B6BB-4D47-8896-2C41C0E6D4AB}" dt="2025-02-11T17:49:48.947" v="1" actId="6549"/>
            <ac:spMkLst>
              <pc:docMk/>
              <pc:sldMasterMk cId="1315629047" sldId="2147483648"/>
              <pc:sldLayoutMk cId="3232359102" sldId="2147483650"/>
              <ac:spMk id="10" creationId="{95B0E025-50FF-40F8-B9E2-5C12233B0807}"/>
            </ac:spMkLst>
          </pc:spChg>
        </pc:sldLayoutChg>
        <pc:sldLayoutChg chg="modSp mod">
          <pc:chgData name="Nicolas De Mahieu" userId="86ffda28-54bf-46cb-8307-ac4eaeeea850" providerId="ADAL" clId="{D2B028AF-B6BB-4D47-8896-2C41C0E6D4AB}" dt="2025-02-11T17:49:55.970" v="2" actId="6549"/>
          <pc:sldLayoutMkLst>
            <pc:docMk/>
            <pc:sldMasterMk cId="1315629047" sldId="2147483648"/>
            <pc:sldLayoutMk cId="723444575" sldId="2147483654"/>
          </pc:sldLayoutMkLst>
          <pc:spChg chg="mod">
            <ac:chgData name="Nicolas De Mahieu" userId="86ffda28-54bf-46cb-8307-ac4eaeeea850" providerId="ADAL" clId="{D2B028AF-B6BB-4D47-8896-2C41C0E6D4AB}" dt="2025-02-11T17:49:55.970" v="2" actId="6549"/>
            <ac:spMkLst>
              <pc:docMk/>
              <pc:sldMasterMk cId="1315629047" sldId="2147483648"/>
              <pc:sldLayoutMk cId="723444575" sldId="2147483654"/>
              <ac:spMk id="17" creationId="{5AF9B7BB-7A47-494F-A220-732BE5DBACA8}"/>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5DC11D-5762-4102-A088-3B15A4C59C4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1AFC246-4C4E-4EB6-AFEA-8C2DA4F4FFC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A07AF7-D8C9-483B-BE98-565A7D862BDA}" type="datetimeFigureOut">
              <a:rPr lang="en-US" smtClean="0"/>
              <a:t>2/11/2025</a:t>
            </a:fld>
            <a:endParaRPr lang="en-US"/>
          </a:p>
        </p:txBody>
      </p:sp>
      <p:sp>
        <p:nvSpPr>
          <p:cNvPr id="4" name="Footer Placeholder 3">
            <a:extLst>
              <a:ext uri="{FF2B5EF4-FFF2-40B4-BE49-F238E27FC236}">
                <a16:creationId xmlns:a16="http://schemas.microsoft.com/office/drawing/2014/main" id="{99B5D930-BB99-4828-9494-34A98A22706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24CF785-F6BA-480A-A198-169D77D6259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DCBBEBE-BECD-4634-A76D-F063B23DD24E}" type="slidenum">
              <a:rPr lang="en-US" smtClean="0"/>
              <a:t>‹N°›</a:t>
            </a:fld>
            <a:endParaRPr lang="en-US"/>
          </a:p>
        </p:txBody>
      </p:sp>
    </p:spTree>
    <p:extLst>
      <p:ext uri="{BB962C8B-B14F-4D97-AF65-F5344CB8AC3E}">
        <p14:creationId xmlns:p14="http://schemas.microsoft.com/office/powerpoint/2010/main" val="7710650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A41AD2-D453-40F1-9247-A8DD61448133}" type="datetimeFigureOut">
              <a:rPr lang="en-US" smtClean="0"/>
              <a:t>2/11/2025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93D99B-8DC3-4891-9707-3320E2A84D8C}" type="slidenum">
              <a:rPr lang="en-US" smtClean="0"/>
              <a:t>‹N°›</a:t>
            </a:fld>
            <a:endParaRPr lang="en-US"/>
          </a:p>
        </p:txBody>
      </p:sp>
    </p:spTree>
    <p:extLst>
      <p:ext uri="{BB962C8B-B14F-4D97-AF65-F5344CB8AC3E}">
        <p14:creationId xmlns:p14="http://schemas.microsoft.com/office/powerpoint/2010/main" val="1236279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ETRTOTitle">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8A4A44D-0673-41DF-9966-C187F6994304}"/>
              </a:ext>
            </a:extLst>
          </p:cNvPr>
          <p:cNvSpPr/>
          <p:nvPr userDrawn="1"/>
        </p:nvSpPr>
        <p:spPr>
          <a:xfrm>
            <a:off x="-1524" y="0"/>
            <a:ext cx="12191999" cy="6858000"/>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1"/>
              </a:solidFill>
            </a:endParaRPr>
          </a:p>
        </p:txBody>
      </p:sp>
      <p:sp>
        <p:nvSpPr>
          <p:cNvPr id="2" name="Title 1">
            <a:extLst>
              <a:ext uri="{FF2B5EF4-FFF2-40B4-BE49-F238E27FC236}">
                <a16:creationId xmlns:a16="http://schemas.microsoft.com/office/drawing/2014/main" id="{2DFA5212-AC13-46FC-8E04-5F4254582269}"/>
              </a:ext>
            </a:extLst>
          </p:cNvPr>
          <p:cNvSpPr>
            <a:spLocks noGrp="1"/>
          </p:cNvSpPr>
          <p:nvPr>
            <p:ph type="ctrTitle" hasCustomPrompt="1"/>
          </p:nvPr>
        </p:nvSpPr>
        <p:spPr>
          <a:xfrm>
            <a:off x="1524000" y="1731937"/>
            <a:ext cx="9144000" cy="1778027"/>
          </a:xfrm>
        </p:spPr>
        <p:txBody>
          <a:bodyPr anchor="b"/>
          <a:lstStyle>
            <a:lvl1pPr algn="ctr">
              <a:defRPr sz="6000">
                <a:solidFill>
                  <a:schemeClr val="bg1"/>
                </a:solidFill>
              </a:defRPr>
            </a:lvl1pPr>
          </a:lstStyle>
          <a:p>
            <a:r>
              <a:rPr lang="en-US" dirty="0"/>
              <a:t>Click to introduce the presentation title</a:t>
            </a:r>
          </a:p>
        </p:txBody>
      </p:sp>
      <p:sp>
        <p:nvSpPr>
          <p:cNvPr id="3" name="Subtitle 2">
            <a:extLst>
              <a:ext uri="{FF2B5EF4-FFF2-40B4-BE49-F238E27FC236}">
                <a16:creationId xmlns:a16="http://schemas.microsoft.com/office/drawing/2014/main" id="{45342736-8A29-45B3-82E6-A52068F356D7}"/>
              </a:ext>
            </a:extLst>
          </p:cNvPr>
          <p:cNvSpPr>
            <a:spLocks noGrp="1"/>
          </p:cNvSpPr>
          <p:nvPr>
            <p:ph type="subTitle" idx="1" hasCustomPrompt="1"/>
          </p:nvPr>
        </p:nvSpPr>
        <p:spPr>
          <a:xfrm>
            <a:off x="1524000" y="3794422"/>
            <a:ext cx="9144000" cy="499445"/>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introduce the S/C, WG or TF related</a:t>
            </a:r>
          </a:p>
        </p:txBody>
      </p:sp>
      <p:cxnSp>
        <p:nvCxnSpPr>
          <p:cNvPr id="16" name="Straight Connector 15">
            <a:extLst>
              <a:ext uri="{FF2B5EF4-FFF2-40B4-BE49-F238E27FC236}">
                <a16:creationId xmlns:a16="http://schemas.microsoft.com/office/drawing/2014/main" id="{5E822D69-580D-4040-808C-CD609E39AE9B}"/>
              </a:ext>
            </a:extLst>
          </p:cNvPr>
          <p:cNvCxnSpPr>
            <a:cxnSpLocks/>
          </p:cNvCxnSpPr>
          <p:nvPr userDrawn="1"/>
        </p:nvCxnSpPr>
        <p:spPr>
          <a:xfrm>
            <a:off x="1" y="6203697"/>
            <a:ext cx="1154429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E008C81-6841-4671-8074-1DD7F2F5CEE1}"/>
              </a:ext>
            </a:extLst>
          </p:cNvPr>
          <p:cNvCxnSpPr>
            <a:cxnSpLocks/>
          </p:cNvCxnSpPr>
          <p:nvPr userDrawn="1"/>
        </p:nvCxnSpPr>
        <p:spPr>
          <a:xfrm>
            <a:off x="11530711" y="2"/>
            <a:ext cx="0" cy="62198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Date Placeholder 3">
            <a:extLst>
              <a:ext uri="{FF2B5EF4-FFF2-40B4-BE49-F238E27FC236}">
                <a16:creationId xmlns:a16="http://schemas.microsoft.com/office/drawing/2014/main" id="{E2643AFC-712B-4143-8A50-2EAD908674B0}"/>
              </a:ext>
            </a:extLst>
          </p:cNvPr>
          <p:cNvSpPr>
            <a:spLocks noGrp="1"/>
          </p:cNvSpPr>
          <p:nvPr>
            <p:ph type="dt" sz="half" idx="10"/>
          </p:nvPr>
        </p:nvSpPr>
        <p:spPr>
          <a:xfrm>
            <a:off x="584199" y="6234177"/>
            <a:ext cx="2743200" cy="365125"/>
          </a:xfrm>
        </p:spPr>
        <p:txBody>
          <a:bodyPr/>
          <a:lstStyle>
            <a:lvl1pPr>
              <a:defRPr b="1">
                <a:solidFill>
                  <a:schemeClr val="bg1"/>
                </a:solidFill>
              </a:defRPr>
            </a:lvl1pPr>
          </a:lstStyle>
          <a:p>
            <a:fld id="{65011442-9EA8-43C1-A90A-E8091E9236D0}" type="datetime2">
              <a:rPr lang="en-US" smtClean="0"/>
              <a:t>Tuesday, February 11, 2025</a:t>
            </a:fld>
            <a:endParaRPr lang="en-US" dirty="0"/>
          </a:p>
        </p:txBody>
      </p:sp>
      <p:sp>
        <p:nvSpPr>
          <p:cNvPr id="13" name="Footer Placeholder 4">
            <a:extLst>
              <a:ext uri="{FF2B5EF4-FFF2-40B4-BE49-F238E27FC236}">
                <a16:creationId xmlns:a16="http://schemas.microsoft.com/office/drawing/2014/main" id="{D656DD63-4220-4DB3-9F16-2F5E3C67EDF1}"/>
              </a:ext>
            </a:extLst>
          </p:cNvPr>
          <p:cNvSpPr>
            <a:spLocks noGrp="1"/>
          </p:cNvSpPr>
          <p:nvPr>
            <p:ph type="ftr" sz="quarter" idx="11"/>
          </p:nvPr>
        </p:nvSpPr>
        <p:spPr>
          <a:xfrm>
            <a:off x="3784599" y="6234177"/>
            <a:ext cx="4114800" cy="365125"/>
          </a:xfrm>
        </p:spPr>
        <p:txBody>
          <a:bodyPr/>
          <a:lstStyle>
            <a:lvl1pPr>
              <a:defRPr b="1">
                <a:solidFill>
                  <a:schemeClr val="bg1"/>
                </a:solidFill>
              </a:defRPr>
            </a:lvl1pPr>
          </a:lstStyle>
          <a:p>
            <a:r>
              <a:rPr lang="en-US" dirty="0"/>
              <a:t>The European Tyre and Rim Technical Organization</a:t>
            </a:r>
          </a:p>
        </p:txBody>
      </p:sp>
      <p:sp>
        <p:nvSpPr>
          <p:cNvPr id="14" name="Slide Number Placeholder 5">
            <a:extLst>
              <a:ext uri="{FF2B5EF4-FFF2-40B4-BE49-F238E27FC236}">
                <a16:creationId xmlns:a16="http://schemas.microsoft.com/office/drawing/2014/main" id="{AC977606-7EF4-42CF-877F-085EFD49FBE9}"/>
              </a:ext>
            </a:extLst>
          </p:cNvPr>
          <p:cNvSpPr>
            <a:spLocks noGrp="1"/>
          </p:cNvSpPr>
          <p:nvPr>
            <p:ph type="sldNum" sz="quarter" idx="12"/>
          </p:nvPr>
        </p:nvSpPr>
        <p:spPr>
          <a:xfrm>
            <a:off x="8356599" y="6234177"/>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7" name="Date Placeholder 3">
            <a:extLst>
              <a:ext uri="{FF2B5EF4-FFF2-40B4-BE49-F238E27FC236}">
                <a16:creationId xmlns:a16="http://schemas.microsoft.com/office/drawing/2014/main" id="{BFC4B428-A592-43D9-9BE7-07BF777F4512}"/>
              </a:ext>
            </a:extLst>
          </p:cNvPr>
          <p:cNvSpPr txBox="1">
            <a:spLocks/>
          </p:cNvSpPr>
          <p:nvPr userDrawn="1"/>
        </p:nvSpPr>
        <p:spPr>
          <a:xfrm>
            <a:off x="914400" y="659129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0" dirty="0">
                <a:effectLst/>
              </a:rPr>
              <a:t>May contain confidential and/or proprietary information. </a:t>
            </a:r>
          </a:p>
        </p:txBody>
      </p:sp>
      <p:pic>
        <p:nvPicPr>
          <p:cNvPr id="7" name="Picture 6" descr="A logo with a black background&#10;&#10;Description automatically generated">
            <a:extLst>
              <a:ext uri="{FF2B5EF4-FFF2-40B4-BE49-F238E27FC236}">
                <a16:creationId xmlns:a16="http://schemas.microsoft.com/office/drawing/2014/main" id="{374B9AB1-6E38-E3FA-8F27-896FDA09A77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7255" y="258700"/>
            <a:ext cx="2949492" cy="1188776"/>
          </a:xfrm>
          <a:prstGeom prst="rect">
            <a:avLst/>
          </a:prstGeom>
        </p:spPr>
      </p:pic>
    </p:spTree>
    <p:extLst>
      <p:ext uri="{BB962C8B-B14F-4D97-AF65-F5344CB8AC3E}">
        <p14:creationId xmlns:p14="http://schemas.microsoft.com/office/powerpoint/2010/main" val="2128327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TRTOContent">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1CA3A41B-2351-42EB-B9E3-456F6C3C8C21}"/>
              </a:ext>
            </a:extLst>
          </p:cNvPr>
          <p:cNvSpPr/>
          <p:nvPr userDrawn="1"/>
        </p:nvSpPr>
        <p:spPr>
          <a:xfrm>
            <a:off x="0" y="6203697"/>
            <a:ext cx="12183229" cy="654302"/>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1"/>
              </a:solidFill>
            </a:endParaRPr>
          </a:p>
        </p:txBody>
      </p:sp>
      <p:sp>
        <p:nvSpPr>
          <p:cNvPr id="27" name="Rectangle 26">
            <a:extLst>
              <a:ext uri="{FF2B5EF4-FFF2-40B4-BE49-F238E27FC236}">
                <a16:creationId xmlns:a16="http://schemas.microsoft.com/office/drawing/2014/main" id="{19F7E399-283F-4391-8129-349183F72073}"/>
              </a:ext>
            </a:extLst>
          </p:cNvPr>
          <p:cNvSpPr/>
          <p:nvPr userDrawn="1"/>
        </p:nvSpPr>
        <p:spPr>
          <a:xfrm rot="5400000">
            <a:off x="8427079" y="3101850"/>
            <a:ext cx="6858000" cy="654303"/>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1"/>
              </a:solidFill>
            </a:endParaRPr>
          </a:p>
        </p:txBody>
      </p:sp>
      <p:sp>
        <p:nvSpPr>
          <p:cNvPr id="3" name="Content Placeholder 2">
            <a:extLst>
              <a:ext uri="{FF2B5EF4-FFF2-40B4-BE49-F238E27FC236}">
                <a16:creationId xmlns:a16="http://schemas.microsoft.com/office/drawing/2014/main" id="{58652377-5DEE-497F-9639-62A87421C7BC}"/>
              </a:ext>
            </a:extLst>
          </p:cNvPr>
          <p:cNvSpPr>
            <a:spLocks noGrp="1"/>
          </p:cNvSpPr>
          <p:nvPr>
            <p:ph idx="1"/>
          </p:nvPr>
        </p:nvSpPr>
        <p:spPr>
          <a:xfrm>
            <a:off x="584199" y="1733474"/>
            <a:ext cx="10515600" cy="40829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9A441D8B-6044-4E89-AA2F-39C11F6D0ED0}"/>
              </a:ext>
            </a:extLst>
          </p:cNvPr>
          <p:cNvSpPr>
            <a:spLocks noGrp="1"/>
          </p:cNvSpPr>
          <p:nvPr>
            <p:ph type="title" hasCustomPrompt="1"/>
          </p:nvPr>
        </p:nvSpPr>
        <p:spPr>
          <a:xfrm>
            <a:off x="584199" y="352614"/>
            <a:ext cx="10515600" cy="809411"/>
          </a:xfrm>
        </p:spPr>
        <p:txBody>
          <a:bodyPr/>
          <a:lstStyle>
            <a:lvl1pPr>
              <a:defRPr>
                <a:solidFill>
                  <a:schemeClr val="tx1"/>
                </a:solidFill>
              </a:defRPr>
            </a:lvl1pPr>
          </a:lstStyle>
          <a:p>
            <a:r>
              <a:rPr lang="en-US" dirty="0"/>
              <a:t>Click to introduce slide title</a:t>
            </a:r>
          </a:p>
        </p:txBody>
      </p:sp>
      <p:sp>
        <p:nvSpPr>
          <p:cNvPr id="19" name="Date Placeholder 3">
            <a:extLst>
              <a:ext uri="{FF2B5EF4-FFF2-40B4-BE49-F238E27FC236}">
                <a16:creationId xmlns:a16="http://schemas.microsoft.com/office/drawing/2014/main" id="{B6189BA6-A78A-458D-A1BF-A748C6605E2E}"/>
              </a:ext>
            </a:extLst>
          </p:cNvPr>
          <p:cNvSpPr>
            <a:spLocks noGrp="1"/>
          </p:cNvSpPr>
          <p:nvPr>
            <p:ph type="dt" sz="half" idx="10"/>
          </p:nvPr>
        </p:nvSpPr>
        <p:spPr>
          <a:xfrm>
            <a:off x="584199" y="6234177"/>
            <a:ext cx="2743200" cy="365125"/>
          </a:xfrm>
        </p:spPr>
        <p:txBody>
          <a:bodyPr/>
          <a:lstStyle>
            <a:lvl1pPr>
              <a:defRPr b="1">
                <a:solidFill>
                  <a:schemeClr val="bg1"/>
                </a:solidFill>
              </a:defRPr>
            </a:lvl1pPr>
          </a:lstStyle>
          <a:p>
            <a:fld id="{65011442-9EA8-43C1-A90A-E8091E9236D0}" type="datetime2">
              <a:rPr lang="en-US" smtClean="0"/>
              <a:t>Tuesday, February 11, 2025</a:t>
            </a:fld>
            <a:endParaRPr lang="en-US" dirty="0"/>
          </a:p>
        </p:txBody>
      </p:sp>
      <p:sp>
        <p:nvSpPr>
          <p:cNvPr id="20" name="Footer Placeholder 4">
            <a:extLst>
              <a:ext uri="{FF2B5EF4-FFF2-40B4-BE49-F238E27FC236}">
                <a16:creationId xmlns:a16="http://schemas.microsoft.com/office/drawing/2014/main" id="{FA1D1347-8516-4D37-A6CB-8952EDBFEB5C}"/>
              </a:ext>
            </a:extLst>
          </p:cNvPr>
          <p:cNvSpPr>
            <a:spLocks noGrp="1"/>
          </p:cNvSpPr>
          <p:nvPr>
            <p:ph type="ftr" sz="quarter" idx="11"/>
          </p:nvPr>
        </p:nvSpPr>
        <p:spPr>
          <a:xfrm>
            <a:off x="3784599" y="6234177"/>
            <a:ext cx="4114800" cy="365125"/>
          </a:xfrm>
        </p:spPr>
        <p:txBody>
          <a:bodyPr/>
          <a:lstStyle>
            <a:lvl1pPr>
              <a:defRPr b="1">
                <a:solidFill>
                  <a:schemeClr val="bg1"/>
                </a:solidFill>
              </a:defRPr>
            </a:lvl1pPr>
          </a:lstStyle>
          <a:p>
            <a:r>
              <a:rPr lang="en-US"/>
              <a:t>The European Tyre and Rim Technical Organization</a:t>
            </a:r>
            <a:endParaRPr lang="en-US" dirty="0"/>
          </a:p>
        </p:txBody>
      </p:sp>
      <p:sp>
        <p:nvSpPr>
          <p:cNvPr id="21" name="Slide Number Placeholder 5">
            <a:extLst>
              <a:ext uri="{FF2B5EF4-FFF2-40B4-BE49-F238E27FC236}">
                <a16:creationId xmlns:a16="http://schemas.microsoft.com/office/drawing/2014/main" id="{27B7DE60-A3A8-440C-8851-A7DE74D42FF5}"/>
              </a:ext>
            </a:extLst>
          </p:cNvPr>
          <p:cNvSpPr>
            <a:spLocks noGrp="1"/>
          </p:cNvSpPr>
          <p:nvPr>
            <p:ph type="sldNum" sz="quarter" idx="12"/>
          </p:nvPr>
        </p:nvSpPr>
        <p:spPr>
          <a:xfrm>
            <a:off x="8356599" y="6234177"/>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0" name="Date Placeholder 3">
            <a:extLst>
              <a:ext uri="{FF2B5EF4-FFF2-40B4-BE49-F238E27FC236}">
                <a16:creationId xmlns:a16="http://schemas.microsoft.com/office/drawing/2014/main" id="{95B0E025-50FF-40F8-B9E2-5C12233B0807}"/>
              </a:ext>
            </a:extLst>
          </p:cNvPr>
          <p:cNvSpPr txBox="1">
            <a:spLocks/>
          </p:cNvSpPr>
          <p:nvPr userDrawn="1"/>
        </p:nvSpPr>
        <p:spPr>
          <a:xfrm>
            <a:off x="914400" y="659129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0" dirty="0">
                <a:effectLst/>
              </a:rPr>
              <a:t>May contain confidential and/or proprietary information. </a:t>
            </a:r>
          </a:p>
        </p:txBody>
      </p:sp>
      <p:pic>
        <p:nvPicPr>
          <p:cNvPr id="5" name="Picture 4" descr="A map of europe with black text&#10;&#10;Description automatically generated">
            <a:extLst>
              <a:ext uri="{FF2B5EF4-FFF2-40B4-BE49-F238E27FC236}">
                <a16:creationId xmlns:a16="http://schemas.microsoft.com/office/drawing/2014/main" id="{9E70B070-A103-561B-B905-710EECA1C1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481300" y="6161784"/>
            <a:ext cx="654304" cy="654304"/>
          </a:xfrm>
          <a:prstGeom prst="rect">
            <a:avLst/>
          </a:prstGeom>
        </p:spPr>
      </p:pic>
    </p:spTree>
    <p:extLst>
      <p:ext uri="{BB962C8B-B14F-4D97-AF65-F5344CB8AC3E}">
        <p14:creationId xmlns:p14="http://schemas.microsoft.com/office/powerpoint/2010/main" val="32323591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ETRTOLastSl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0079891-027E-4253-9710-8CB8A22A8DF0}"/>
              </a:ext>
            </a:extLst>
          </p:cNvPr>
          <p:cNvSpPr/>
          <p:nvPr userDrawn="1"/>
        </p:nvSpPr>
        <p:spPr>
          <a:xfrm>
            <a:off x="2" y="-136526"/>
            <a:ext cx="12191999" cy="6994521"/>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1"/>
              </a:solidFill>
            </a:endParaRPr>
          </a:p>
        </p:txBody>
      </p:sp>
      <p:sp>
        <p:nvSpPr>
          <p:cNvPr id="2" name="Title 1">
            <a:extLst>
              <a:ext uri="{FF2B5EF4-FFF2-40B4-BE49-F238E27FC236}">
                <a16:creationId xmlns:a16="http://schemas.microsoft.com/office/drawing/2014/main" id="{F56FA895-CD02-4899-9FDB-C7D9066F6AD6}"/>
              </a:ext>
            </a:extLst>
          </p:cNvPr>
          <p:cNvSpPr>
            <a:spLocks noGrp="1"/>
          </p:cNvSpPr>
          <p:nvPr>
            <p:ph type="title" hasCustomPrompt="1"/>
          </p:nvPr>
        </p:nvSpPr>
        <p:spPr>
          <a:xfrm>
            <a:off x="1915160" y="2447133"/>
            <a:ext cx="7858760" cy="1325563"/>
          </a:xfrm>
        </p:spPr>
        <p:txBody>
          <a:bodyPr/>
          <a:lstStyle>
            <a:lvl1pPr>
              <a:defRPr>
                <a:solidFill>
                  <a:schemeClr val="bg1"/>
                </a:solidFill>
              </a:defRPr>
            </a:lvl1pPr>
          </a:lstStyle>
          <a:p>
            <a:r>
              <a:rPr lang="en-US" dirty="0"/>
              <a:t>Click to introduce the thanks slide</a:t>
            </a:r>
          </a:p>
        </p:txBody>
      </p:sp>
      <p:cxnSp>
        <p:nvCxnSpPr>
          <p:cNvPr id="12" name="Straight Connector 11">
            <a:extLst>
              <a:ext uri="{FF2B5EF4-FFF2-40B4-BE49-F238E27FC236}">
                <a16:creationId xmlns:a16="http://schemas.microsoft.com/office/drawing/2014/main" id="{6C48BCEC-456F-4A34-8CA5-3B8327A0F549}"/>
              </a:ext>
            </a:extLst>
          </p:cNvPr>
          <p:cNvCxnSpPr>
            <a:cxnSpLocks/>
          </p:cNvCxnSpPr>
          <p:nvPr userDrawn="1"/>
        </p:nvCxnSpPr>
        <p:spPr>
          <a:xfrm>
            <a:off x="11530711" y="-136526"/>
            <a:ext cx="0" cy="635635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E0E6393-AB16-4152-98BD-FEA8EB740D96}"/>
              </a:ext>
            </a:extLst>
          </p:cNvPr>
          <p:cNvCxnSpPr>
            <a:cxnSpLocks/>
          </p:cNvCxnSpPr>
          <p:nvPr userDrawn="1"/>
        </p:nvCxnSpPr>
        <p:spPr>
          <a:xfrm>
            <a:off x="1" y="6203697"/>
            <a:ext cx="1154429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Date Placeholder 3">
            <a:extLst>
              <a:ext uri="{FF2B5EF4-FFF2-40B4-BE49-F238E27FC236}">
                <a16:creationId xmlns:a16="http://schemas.microsoft.com/office/drawing/2014/main" id="{3788463E-D249-4DF9-BFCA-811B0DB980C0}"/>
              </a:ext>
            </a:extLst>
          </p:cNvPr>
          <p:cNvSpPr>
            <a:spLocks noGrp="1"/>
          </p:cNvSpPr>
          <p:nvPr>
            <p:ph type="dt" sz="half" idx="10"/>
          </p:nvPr>
        </p:nvSpPr>
        <p:spPr>
          <a:xfrm>
            <a:off x="584199" y="6234177"/>
            <a:ext cx="2743200" cy="365125"/>
          </a:xfrm>
        </p:spPr>
        <p:txBody>
          <a:bodyPr/>
          <a:lstStyle>
            <a:lvl1pPr>
              <a:defRPr b="1">
                <a:solidFill>
                  <a:schemeClr val="bg1"/>
                </a:solidFill>
              </a:defRPr>
            </a:lvl1pPr>
          </a:lstStyle>
          <a:p>
            <a:fld id="{65011442-9EA8-43C1-A90A-E8091E9236D0}" type="datetime2">
              <a:rPr lang="en-US" smtClean="0"/>
              <a:t>Tuesday, February 11, 2025</a:t>
            </a:fld>
            <a:endParaRPr lang="en-US" dirty="0"/>
          </a:p>
        </p:txBody>
      </p:sp>
      <p:sp>
        <p:nvSpPr>
          <p:cNvPr id="15" name="Footer Placeholder 4">
            <a:extLst>
              <a:ext uri="{FF2B5EF4-FFF2-40B4-BE49-F238E27FC236}">
                <a16:creationId xmlns:a16="http://schemas.microsoft.com/office/drawing/2014/main" id="{CB942C3F-78A5-4C01-BF16-57AFE328616A}"/>
              </a:ext>
            </a:extLst>
          </p:cNvPr>
          <p:cNvSpPr>
            <a:spLocks noGrp="1"/>
          </p:cNvSpPr>
          <p:nvPr>
            <p:ph type="ftr" sz="quarter" idx="11"/>
          </p:nvPr>
        </p:nvSpPr>
        <p:spPr>
          <a:xfrm>
            <a:off x="3784599" y="6234177"/>
            <a:ext cx="4114800" cy="365125"/>
          </a:xfrm>
        </p:spPr>
        <p:txBody>
          <a:bodyPr/>
          <a:lstStyle>
            <a:lvl1pPr>
              <a:defRPr b="1">
                <a:solidFill>
                  <a:schemeClr val="bg1"/>
                </a:solidFill>
              </a:defRPr>
            </a:lvl1pPr>
          </a:lstStyle>
          <a:p>
            <a:r>
              <a:rPr lang="en-US"/>
              <a:t>The European Tyre and Rim Technical Organization</a:t>
            </a:r>
            <a:endParaRPr lang="en-US" dirty="0"/>
          </a:p>
        </p:txBody>
      </p:sp>
      <p:sp>
        <p:nvSpPr>
          <p:cNvPr id="16" name="Slide Number Placeholder 5">
            <a:extLst>
              <a:ext uri="{FF2B5EF4-FFF2-40B4-BE49-F238E27FC236}">
                <a16:creationId xmlns:a16="http://schemas.microsoft.com/office/drawing/2014/main" id="{A05C9697-1DE4-4BA2-A69B-EE6DE60F80D8}"/>
              </a:ext>
            </a:extLst>
          </p:cNvPr>
          <p:cNvSpPr>
            <a:spLocks noGrp="1"/>
          </p:cNvSpPr>
          <p:nvPr>
            <p:ph type="sldNum" sz="quarter" idx="12"/>
          </p:nvPr>
        </p:nvSpPr>
        <p:spPr>
          <a:xfrm>
            <a:off x="8356599" y="6234177"/>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7" name="Date Placeholder 3">
            <a:extLst>
              <a:ext uri="{FF2B5EF4-FFF2-40B4-BE49-F238E27FC236}">
                <a16:creationId xmlns:a16="http://schemas.microsoft.com/office/drawing/2014/main" id="{5AF9B7BB-7A47-494F-A220-732BE5DBACA8}"/>
              </a:ext>
            </a:extLst>
          </p:cNvPr>
          <p:cNvSpPr txBox="1">
            <a:spLocks/>
          </p:cNvSpPr>
          <p:nvPr userDrawn="1"/>
        </p:nvSpPr>
        <p:spPr>
          <a:xfrm>
            <a:off x="914400" y="659129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0" dirty="0">
                <a:effectLst/>
              </a:rPr>
              <a:t>May contain confidential and/or proprietary information. </a:t>
            </a:r>
          </a:p>
        </p:txBody>
      </p:sp>
      <p:pic>
        <p:nvPicPr>
          <p:cNvPr id="9" name="Picture 8" descr="A logo with a black background&#10;&#10;Description automatically generated">
            <a:extLst>
              <a:ext uri="{FF2B5EF4-FFF2-40B4-BE49-F238E27FC236}">
                <a16:creationId xmlns:a16="http://schemas.microsoft.com/office/drawing/2014/main" id="{0026DD0A-C1E7-99DC-8448-FBE5301440F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7255" y="258700"/>
            <a:ext cx="2949492" cy="1188776"/>
          </a:xfrm>
          <a:prstGeom prst="rect">
            <a:avLst/>
          </a:prstGeom>
        </p:spPr>
      </p:pic>
    </p:spTree>
    <p:extLst>
      <p:ext uri="{BB962C8B-B14F-4D97-AF65-F5344CB8AC3E}">
        <p14:creationId xmlns:p14="http://schemas.microsoft.com/office/powerpoint/2010/main" val="7234445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3541A0-6D1D-48E8-AAE7-7E4D17C6C7E5}"/>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15BEA4E-B31A-4947-805D-96C6B60AA2D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444A93-C5F7-48FE-93AC-1DEF282327CE}"/>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396A1E-7A29-44FA-8EF3-E01DAB2A90F2}" type="datetime2">
              <a:rPr lang="en-US" smtClean="0"/>
              <a:t>Tuesday, February 11, 2025</a:t>
            </a:fld>
            <a:endParaRPr lang="en-US"/>
          </a:p>
        </p:txBody>
      </p:sp>
      <p:sp>
        <p:nvSpPr>
          <p:cNvPr id="5" name="Footer Placeholder 4">
            <a:extLst>
              <a:ext uri="{FF2B5EF4-FFF2-40B4-BE49-F238E27FC236}">
                <a16:creationId xmlns:a16="http://schemas.microsoft.com/office/drawing/2014/main" id="{E3B03F57-D60F-41A8-9A52-CCD61D417435}"/>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The European Tyre and Rim Technical Organization</a:t>
            </a:r>
          </a:p>
        </p:txBody>
      </p:sp>
      <p:sp>
        <p:nvSpPr>
          <p:cNvPr id="6" name="Slide Number Placeholder 5">
            <a:extLst>
              <a:ext uri="{FF2B5EF4-FFF2-40B4-BE49-F238E27FC236}">
                <a16:creationId xmlns:a16="http://schemas.microsoft.com/office/drawing/2014/main" id="{E4B9DC25-E271-4B58-9561-4E6E8E6F5BA1}"/>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F045D9-6A50-447E-9A04-3B3C9EFFC6F0}" type="slidenum">
              <a:rPr lang="en-US" smtClean="0"/>
              <a:t>‹N°›</a:t>
            </a:fld>
            <a:endParaRPr lang="en-US"/>
          </a:p>
        </p:txBody>
      </p:sp>
      <p:sp>
        <p:nvSpPr>
          <p:cNvPr id="8" name="TextBox 7">
            <a:extLst>
              <a:ext uri="{FF2B5EF4-FFF2-40B4-BE49-F238E27FC236}">
                <a16:creationId xmlns:a16="http://schemas.microsoft.com/office/drawing/2014/main" id="{0D490C86-9847-D4F6-43E5-CF197C4EB31B}"/>
              </a:ext>
            </a:extLst>
          </p:cNvPr>
          <p:cNvSpPr txBox="1"/>
          <p:nvPr userDrawn="1">
            <p:extLst>
              <p:ext uri="{1162E1C5-73C7-4A58-AE30-91384D911F3F}">
                <p184:classification xmlns:p184="http://schemas.microsoft.com/office/powerpoint/2018/4/main" val="ftr"/>
              </p:ext>
            </p:extLst>
          </p:nvPr>
        </p:nvSpPr>
        <p:spPr>
          <a:xfrm>
            <a:off x="5925312" y="6672580"/>
            <a:ext cx="369888" cy="121920"/>
          </a:xfrm>
          <a:prstGeom prst="rect">
            <a:avLst/>
          </a:prstGeom>
        </p:spPr>
        <p:txBody>
          <a:bodyPr horzOverflow="overflow" lIns="0" tIns="0" rIns="0" bIns="0">
            <a:spAutoFit/>
          </a:bodyPr>
          <a:lstStyle/>
          <a:p>
            <a:pPr algn="l"/>
            <a:r>
              <a:rPr lang="en-US" sz="800">
                <a:solidFill>
                  <a:srgbClr val="000000"/>
                </a:solidFill>
                <a:latin typeface="Arial" panose="020B0604020202020204" pitchFamily="34" charset="0"/>
                <a:cs typeface="Arial" panose="020B0604020202020204" pitchFamily="34" charset="0"/>
              </a:rPr>
              <a:t>Internal</a:t>
            </a:r>
          </a:p>
        </p:txBody>
      </p:sp>
    </p:spTree>
    <p:extLst>
      <p:ext uri="{BB962C8B-B14F-4D97-AF65-F5344CB8AC3E}">
        <p14:creationId xmlns:p14="http://schemas.microsoft.com/office/powerpoint/2010/main" val="13156290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a:extLst>
              <a:ext uri="{FF2B5EF4-FFF2-40B4-BE49-F238E27FC236}">
                <a16:creationId xmlns:a16="http://schemas.microsoft.com/office/drawing/2014/main" id="{D48780D4-D9D9-95B8-5A92-B8C64D74004D}"/>
              </a:ext>
            </a:extLst>
          </p:cNvPr>
          <p:cNvSpPr>
            <a:spLocks noGrp="1"/>
          </p:cNvSpPr>
          <p:nvPr>
            <p:ph type="ctrTitle"/>
          </p:nvPr>
        </p:nvSpPr>
        <p:spPr/>
        <p:txBody>
          <a:bodyPr>
            <a:normAutofit/>
          </a:bodyPr>
          <a:lstStyle/>
          <a:p>
            <a:r>
              <a:rPr lang="en-US" dirty="0"/>
              <a:t>ETRTO comments on JASIC document WT-66-2</a:t>
            </a:r>
          </a:p>
        </p:txBody>
      </p:sp>
      <p:sp>
        <p:nvSpPr>
          <p:cNvPr id="24" name="Subtitle 23">
            <a:extLst>
              <a:ext uri="{FF2B5EF4-FFF2-40B4-BE49-F238E27FC236}">
                <a16:creationId xmlns:a16="http://schemas.microsoft.com/office/drawing/2014/main" id="{AE9B229A-CA90-1350-36B2-3BF1598F58A9}"/>
              </a:ext>
            </a:extLst>
          </p:cNvPr>
          <p:cNvSpPr>
            <a:spLocks noGrp="1"/>
          </p:cNvSpPr>
          <p:nvPr>
            <p:ph type="subTitle" idx="1"/>
          </p:nvPr>
        </p:nvSpPr>
        <p:spPr/>
        <p:txBody>
          <a:bodyPr/>
          <a:lstStyle/>
          <a:p>
            <a:r>
              <a:rPr lang="en-US" dirty="0"/>
              <a:t>IWG WGWT meeting 13 February 2025</a:t>
            </a:r>
          </a:p>
        </p:txBody>
      </p:sp>
      <p:sp>
        <p:nvSpPr>
          <p:cNvPr id="4" name="Date Placeholder 3">
            <a:extLst>
              <a:ext uri="{FF2B5EF4-FFF2-40B4-BE49-F238E27FC236}">
                <a16:creationId xmlns:a16="http://schemas.microsoft.com/office/drawing/2014/main" id="{A9F3125D-CFBC-40C4-9FF0-ABDA1D226A2D}"/>
              </a:ext>
            </a:extLst>
          </p:cNvPr>
          <p:cNvSpPr>
            <a:spLocks noGrp="1"/>
          </p:cNvSpPr>
          <p:nvPr>
            <p:ph type="dt" sz="half" idx="10"/>
          </p:nvPr>
        </p:nvSpPr>
        <p:spPr>
          <a:xfrm>
            <a:off x="584200" y="6234113"/>
            <a:ext cx="2743200" cy="365125"/>
          </a:xfrm>
        </p:spPr>
        <p:txBody>
          <a:bodyPr/>
          <a:lstStyle/>
          <a:p>
            <a:fld id="{65011442-9EA8-43C1-A90A-E8091E9236D0}" type="datetime2">
              <a:rPr lang="en-US" smtClean="0"/>
              <a:pPr/>
              <a:t>Tuesday, February 11, 2025</a:t>
            </a:fld>
            <a:endParaRPr lang="en-US" dirty="0"/>
          </a:p>
        </p:txBody>
      </p:sp>
      <p:sp>
        <p:nvSpPr>
          <p:cNvPr id="5" name="Footer Placeholder 4">
            <a:extLst>
              <a:ext uri="{FF2B5EF4-FFF2-40B4-BE49-F238E27FC236}">
                <a16:creationId xmlns:a16="http://schemas.microsoft.com/office/drawing/2014/main" id="{3F265715-0852-4EBC-99A8-542DE3FFF71A}"/>
              </a:ext>
            </a:extLst>
          </p:cNvPr>
          <p:cNvSpPr>
            <a:spLocks noGrp="1"/>
          </p:cNvSpPr>
          <p:nvPr>
            <p:ph type="ftr" sz="quarter" idx="11"/>
          </p:nvPr>
        </p:nvSpPr>
        <p:spPr>
          <a:xfrm>
            <a:off x="3784600" y="6234115"/>
            <a:ext cx="4114800" cy="365125"/>
          </a:xfrm>
        </p:spPr>
        <p:txBody>
          <a:bodyPr/>
          <a:lstStyle/>
          <a:p>
            <a:r>
              <a:rPr lang="en-001" dirty="0"/>
              <a:t>European Tyre &amp; Rim Technical Organisation</a:t>
            </a:r>
          </a:p>
        </p:txBody>
      </p:sp>
      <p:sp>
        <p:nvSpPr>
          <p:cNvPr id="6" name="Slide Number Placeholder 5">
            <a:extLst>
              <a:ext uri="{FF2B5EF4-FFF2-40B4-BE49-F238E27FC236}">
                <a16:creationId xmlns:a16="http://schemas.microsoft.com/office/drawing/2014/main" id="{AA42D440-BEBF-4CA7-AD1F-F7C0A6F03012}"/>
              </a:ext>
            </a:extLst>
          </p:cNvPr>
          <p:cNvSpPr>
            <a:spLocks noGrp="1"/>
          </p:cNvSpPr>
          <p:nvPr>
            <p:ph type="sldNum" sz="quarter" idx="12"/>
          </p:nvPr>
        </p:nvSpPr>
        <p:spPr>
          <a:xfrm>
            <a:off x="8356600" y="6234115"/>
            <a:ext cx="2743200" cy="365125"/>
          </a:xfrm>
        </p:spPr>
        <p:txBody>
          <a:bodyPr/>
          <a:lstStyle/>
          <a:p>
            <a:fld id="{74F045D9-6A50-447E-9A04-3B3C9EFFC6F0}" type="slidenum">
              <a:rPr lang="en-US" smtClean="0"/>
              <a:pPr/>
              <a:t>1</a:t>
            </a:fld>
            <a:endParaRPr lang="en-US" dirty="0"/>
          </a:p>
        </p:txBody>
      </p:sp>
      <p:sp>
        <p:nvSpPr>
          <p:cNvPr id="2" name="ZoneTexte 1">
            <a:extLst>
              <a:ext uri="{FF2B5EF4-FFF2-40B4-BE49-F238E27FC236}">
                <a16:creationId xmlns:a16="http://schemas.microsoft.com/office/drawing/2014/main" id="{962EEE97-8416-E917-89BE-06B899F67AF8}"/>
              </a:ext>
            </a:extLst>
          </p:cNvPr>
          <p:cNvSpPr txBox="1"/>
          <p:nvPr/>
        </p:nvSpPr>
        <p:spPr>
          <a:xfrm>
            <a:off x="8848165" y="493059"/>
            <a:ext cx="2115670" cy="369332"/>
          </a:xfrm>
          <a:prstGeom prst="rect">
            <a:avLst/>
          </a:prstGeom>
          <a:noFill/>
        </p:spPr>
        <p:txBody>
          <a:bodyPr wrap="square" rtlCol="0">
            <a:spAutoFit/>
          </a:bodyPr>
          <a:lstStyle/>
          <a:p>
            <a:r>
              <a:rPr lang="fr-BE" dirty="0">
                <a:solidFill>
                  <a:schemeClr val="bg1"/>
                </a:solidFill>
              </a:rPr>
              <a:t>Document WT-66-3</a:t>
            </a:r>
          </a:p>
        </p:txBody>
      </p:sp>
    </p:spTree>
    <p:extLst>
      <p:ext uri="{BB962C8B-B14F-4D97-AF65-F5344CB8AC3E}">
        <p14:creationId xmlns:p14="http://schemas.microsoft.com/office/powerpoint/2010/main" val="27110215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E46B00CC-6C77-F578-6437-F96443A637A9}"/>
              </a:ext>
            </a:extLst>
          </p:cNvPr>
          <p:cNvSpPr>
            <a:spLocks noGrp="1"/>
          </p:cNvSpPr>
          <p:nvPr>
            <p:ph idx="1"/>
          </p:nvPr>
        </p:nvSpPr>
        <p:spPr>
          <a:xfrm>
            <a:off x="479983" y="1391460"/>
            <a:ext cx="10724031" cy="4075079"/>
          </a:xfrm>
        </p:spPr>
        <p:txBody>
          <a:bodyPr>
            <a:normAutofit/>
          </a:bodyPr>
          <a:lstStyle/>
          <a:p>
            <a:pPr marL="0" indent="0" algn="just">
              <a:buNone/>
            </a:pPr>
            <a:r>
              <a:rPr lang="en-US" sz="2400" dirty="0"/>
              <a:t>ETRTO </a:t>
            </a:r>
            <a:r>
              <a:rPr lang="fr-FR" sz="2400" dirty="0" err="1"/>
              <a:t>thanks</a:t>
            </a:r>
            <a:r>
              <a:rPr lang="fr-FR" sz="2400" dirty="0"/>
              <a:t> JASIC for </a:t>
            </a:r>
            <a:r>
              <a:rPr lang="fr-FR" sz="2400" dirty="0" err="1"/>
              <a:t>providing</a:t>
            </a:r>
            <a:r>
              <a:rPr lang="fr-FR" sz="2400" dirty="0"/>
              <a:t> the </a:t>
            </a:r>
            <a:r>
              <a:rPr lang="fr-FR" sz="2400" dirty="0" err="1"/>
              <a:t>amendment</a:t>
            </a:r>
            <a:r>
              <a:rPr lang="fr-FR" sz="2400" dirty="0"/>
              <a:t> </a:t>
            </a:r>
            <a:r>
              <a:rPr lang="fr-FR" sz="2400" dirty="0" err="1"/>
              <a:t>proposal</a:t>
            </a:r>
            <a:r>
              <a:rPr lang="fr-FR" sz="2400" dirty="0"/>
              <a:t> to IWG WGWT </a:t>
            </a:r>
            <a:r>
              <a:rPr lang="fr-FR" sz="2400" dirty="0" err="1"/>
              <a:t>Terms</a:t>
            </a:r>
            <a:r>
              <a:rPr lang="fr-FR" sz="2400" dirty="0"/>
              <a:t> of Reference (WT-66-2), </a:t>
            </a:r>
            <a:r>
              <a:rPr lang="fr-FR" sz="2400" dirty="0" err="1"/>
              <a:t>bringing</a:t>
            </a:r>
            <a:r>
              <a:rPr lang="fr-FR" sz="2400" dirty="0"/>
              <a:t> </a:t>
            </a:r>
            <a:r>
              <a:rPr lang="fr-FR" sz="2400" dirty="0" err="1"/>
              <a:t>further</a:t>
            </a:r>
            <a:r>
              <a:rPr lang="fr-FR" sz="2400" dirty="0"/>
              <a:t> </a:t>
            </a:r>
            <a:r>
              <a:rPr lang="fr-FR" sz="2400" dirty="0" err="1"/>
              <a:t>clarity</a:t>
            </a:r>
            <a:r>
              <a:rPr lang="fr-FR" sz="2400" dirty="0"/>
              <a:t> to the </a:t>
            </a:r>
            <a:r>
              <a:rPr lang="fr-FR" sz="2400" dirty="0" err="1"/>
              <a:t>ongoing</a:t>
            </a:r>
            <a:r>
              <a:rPr lang="fr-FR" sz="2400" dirty="0"/>
              <a:t> (slide 3 of WT-64-2) and future </a:t>
            </a:r>
            <a:r>
              <a:rPr lang="fr-FR" sz="2400" dirty="0" err="1"/>
              <a:t>activities</a:t>
            </a:r>
            <a:r>
              <a:rPr lang="fr-FR" sz="2400" dirty="0"/>
              <a:t> in the IWG WGWT.</a:t>
            </a:r>
          </a:p>
          <a:p>
            <a:pPr marL="0" indent="0" algn="just">
              <a:buNone/>
            </a:pPr>
            <a:endParaRPr lang="fr-FR" sz="2400" dirty="0"/>
          </a:p>
          <a:p>
            <a:pPr marL="0" indent="0" algn="just">
              <a:buNone/>
            </a:pPr>
            <a:r>
              <a:rPr lang="fr-FR" sz="2400" dirty="0"/>
              <a:t>ETRTO </a:t>
            </a:r>
            <a:r>
              <a:rPr lang="fr-FR" sz="2400" dirty="0" err="1"/>
              <a:t>agree</a:t>
            </a:r>
            <a:r>
              <a:rPr lang="fr-FR" sz="2400" dirty="0"/>
              <a:t> </a:t>
            </a:r>
            <a:r>
              <a:rPr lang="fr-FR" sz="2400" dirty="0" err="1"/>
              <a:t>with</a:t>
            </a:r>
            <a:r>
              <a:rPr lang="fr-FR" sz="2400" dirty="0"/>
              <a:t> the JASIC timeline </a:t>
            </a:r>
            <a:r>
              <a:rPr lang="fr-FR" sz="2400" dirty="0" err="1"/>
              <a:t>proposal</a:t>
            </a:r>
            <a:r>
              <a:rPr lang="fr-FR" sz="2400" dirty="0"/>
              <a:t> and the </a:t>
            </a:r>
            <a:r>
              <a:rPr lang="fr-FR" sz="2400" dirty="0" err="1"/>
              <a:t>approach</a:t>
            </a:r>
            <a:r>
              <a:rPr lang="fr-FR" sz="2400" dirty="0"/>
              <a:t> to fix a </a:t>
            </a:r>
            <a:r>
              <a:rPr lang="fr-FR" sz="2400" dirty="0" err="1"/>
              <a:t>target</a:t>
            </a:r>
            <a:r>
              <a:rPr lang="fr-FR" sz="2400" dirty="0"/>
              <a:t> KPI for </a:t>
            </a:r>
            <a:r>
              <a:rPr lang="fr-FR" sz="2400" dirty="0" err="1"/>
              <a:t>workplan</a:t>
            </a:r>
            <a:r>
              <a:rPr lang="fr-FR" sz="2400" dirty="0"/>
              <a:t> </a:t>
            </a:r>
            <a:r>
              <a:rPr lang="fr-FR" sz="2400" dirty="0" err="1"/>
              <a:t>step</a:t>
            </a:r>
            <a:r>
              <a:rPr lang="fr-FR" sz="2400" dirty="0"/>
              <a:t> 1, </a:t>
            </a:r>
            <a:r>
              <a:rPr lang="fr-FR" sz="2400" dirty="0" err="1"/>
              <a:t>preferably</a:t>
            </a:r>
            <a:r>
              <a:rPr lang="fr-FR" sz="2400" dirty="0"/>
              <a:t> </a:t>
            </a:r>
            <a:r>
              <a:rPr lang="fr-FR" sz="2400" dirty="0" err="1"/>
              <a:t>before</a:t>
            </a:r>
            <a:r>
              <a:rPr lang="fr-FR" sz="2400" dirty="0"/>
              <a:t> GRBP 81st session.</a:t>
            </a:r>
          </a:p>
          <a:p>
            <a:pPr marL="0" indent="0" algn="just">
              <a:buNone/>
            </a:pPr>
            <a:endParaRPr lang="fr-FR" sz="2400" dirty="0"/>
          </a:p>
          <a:p>
            <a:pPr marL="0" indent="0" algn="just">
              <a:buNone/>
            </a:pPr>
            <a:r>
              <a:rPr lang="fr-FR" sz="2400" dirty="0"/>
              <a:t>ETRTO </a:t>
            </a:r>
            <a:r>
              <a:rPr lang="fr-FR" sz="2400" dirty="0" err="1"/>
              <a:t>shared</a:t>
            </a:r>
            <a:r>
              <a:rPr lang="fr-FR" sz="2400" dirty="0"/>
              <a:t> a </a:t>
            </a:r>
            <a:r>
              <a:rPr lang="fr-FR" sz="2400" dirty="0" err="1"/>
              <a:t>suitable</a:t>
            </a:r>
            <a:r>
              <a:rPr lang="fr-FR" sz="2400" dirty="0"/>
              <a:t> </a:t>
            </a:r>
            <a:r>
              <a:rPr lang="fr-FR" sz="2400" dirty="0" err="1"/>
              <a:t>proposal</a:t>
            </a:r>
            <a:r>
              <a:rPr lang="fr-FR" sz="2400" dirty="0"/>
              <a:t> for the </a:t>
            </a:r>
            <a:r>
              <a:rPr lang="fr-FR" sz="2400" dirty="0" err="1"/>
              <a:t>target</a:t>
            </a:r>
            <a:r>
              <a:rPr lang="fr-FR" sz="2400" dirty="0"/>
              <a:t> KPI, as </a:t>
            </a:r>
            <a:r>
              <a:rPr lang="fr-FR" sz="2400" dirty="0" err="1"/>
              <a:t>presented</a:t>
            </a:r>
            <a:r>
              <a:rPr lang="fr-FR" sz="2400" dirty="0"/>
              <a:t> in document WT-62-7v1 slide 6 (</a:t>
            </a:r>
            <a:r>
              <a:rPr lang="fr-FR" sz="2400" dirty="0" err="1"/>
              <a:t>see</a:t>
            </a:r>
            <a:r>
              <a:rPr lang="fr-FR" sz="2400" dirty="0"/>
              <a:t> slide 4).</a:t>
            </a:r>
          </a:p>
          <a:p>
            <a:pPr marL="0" indent="0" algn="just">
              <a:buNone/>
            </a:pPr>
            <a:endParaRPr lang="en-US" sz="2400" dirty="0"/>
          </a:p>
          <a:p>
            <a:pPr marL="0" indent="0" algn="just">
              <a:buNone/>
            </a:pPr>
            <a:endParaRPr lang="en-US" sz="2400" dirty="0"/>
          </a:p>
          <a:p>
            <a:pPr marL="0" indent="0" algn="just">
              <a:buNone/>
            </a:pPr>
            <a:endParaRPr lang="fr-BE" sz="2400" dirty="0"/>
          </a:p>
          <a:p>
            <a:pPr algn="just"/>
            <a:endParaRPr lang="fr-BE" sz="2400" dirty="0"/>
          </a:p>
          <a:p>
            <a:pPr marL="0" indent="0" algn="just">
              <a:buNone/>
            </a:pPr>
            <a:endParaRPr lang="fr-BE" sz="2400" dirty="0"/>
          </a:p>
        </p:txBody>
      </p:sp>
      <p:sp>
        <p:nvSpPr>
          <p:cNvPr id="4" name="Espace réservé de la date 3">
            <a:extLst>
              <a:ext uri="{FF2B5EF4-FFF2-40B4-BE49-F238E27FC236}">
                <a16:creationId xmlns:a16="http://schemas.microsoft.com/office/drawing/2014/main" id="{9BE94C51-B7DD-3F2F-95EA-C312F19744B1}"/>
              </a:ext>
            </a:extLst>
          </p:cNvPr>
          <p:cNvSpPr>
            <a:spLocks noGrp="1"/>
          </p:cNvSpPr>
          <p:nvPr>
            <p:ph type="dt" sz="half" idx="10"/>
          </p:nvPr>
        </p:nvSpPr>
        <p:spPr/>
        <p:txBody>
          <a:bodyPr/>
          <a:lstStyle/>
          <a:p>
            <a:fld id="{65011442-9EA8-43C1-A90A-E8091E9236D0}" type="datetime2">
              <a:rPr lang="en-US" smtClean="0"/>
              <a:t>Tuesday, February 11, 2025</a:t>
            </a:fld>
            <a:endParaRPr lang="en-US" dirty="0"/>
          </a:p>
        </p:txBody>
      </p:sp>
      <p:sp>
        <p:nvSpPr>
          <p:cNvPr id="5" name="Espace réservé du pied de page 4">
            <a:extLst>
              <a:ext uri="{FF2B5EF4-FFF2-40B4-BE49-F238E27FC236}">
                <a16:creationId xmlns:a16="http://schemas.microsoft.com/office/drawing/2014/main" id="{6BDA8D4C-424E-3D22-3497-303C446033EB}"/>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Espace réservé du numéro de diapositive 5">
            <a:extLst>
              <a:ext uri="{FF2B5EF4-FFF2-40B4-BE49-F238E27FC236}">
                <a16:creationId xmlns:a16="http://schemas.microsoft.com/office/drawing/2014/main" id="{0D698047-08B4-5E35-A445-9FF8A1B00C22}"/>
              </a:ext>
            </a:extLst>
          </p:cNvPr>
          <p:cNvSpPr>
            <a:spLocks noGrp="1"/>
          </p:cNvSpPr>
          <p:nvPr>
            <p:ph type="sldNum" sz="quarter" idx="12"/>
          </p:nvPr>
        </p:nvSpPr>
        <p:spPr/>
        <p:txBody>
          <a:bodyPr/>
          <a:lstStyle/>
          <a:p>
            <a:fld id="{74F045D9-6A50-447E-9A04-3B3C9EFFC6F0}" type="slidenum">
              <a:rPr lang="en-US" smtClean="0"/>
              <a:pPr/>
              <a:t>2</a:t>
            </a:fld>
            <a:endParaRPr lang="en-US" dirty="0"/>
          </a:p>
        </p:txBody>
      </p:sp>
      <p:sp>
        <p:nvSpPr>
          <p:cNvPr id="8" name="Titre 2">
            <a:extLst>
              <a:ext uri="{FF2B5EF4-FFF2-40B4-BE49-F238E27FC236}">
                <a16:creationId xmlns:a16="http://schemas.microsoft.com/office/drawing/2014/main" id="{041A23EE-9E1D-6E72-D2F0-7D4316C1CC5A}"/>
              </a:ext>
            </a:extLst>
          </p:cNvPr>
          <p:cNvSpPr>
            <a:spLocks noGrp="1"/>
          </p:cNvSpPr>
          <p:nvPr>
            <p:ph type="title"/>
          </p:nvPr>
        </p:nvSpPr>
        <p:spPr>
          <a:xfrm>
            <a:off x="584199" y="352614"/>
            <a:ext cx="10515600" cy="809411"/>
          </a:xfrm>
        </p:spPr>
        <p:txBody>
          <a:bodyPr/>
          <a:lstStyle/>
          <a:p>
            <a:r>
              <a:rPr lang="fr-FR" dirty="0"/>
              <a:t>Introduction</a:t>
            </a:r>
            <a:endParaRPr lang="fr-BE" dirty="0"/>
          </a:p>
        </p:txBody>
      </p:sp>
    </p:spTree>
    <p:extLst>
      <p:ext uri="{BB962C8B-B14F-4D97-AF65-F5344CB8AC3E}">
        <p14:creationId xmlns:p14="http://schemas.microsoft.com/office/powerpoint/2010/main" val="42569173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3C391BC8-4DB0-1DB1-DCD6-D934D4587921}"/>
              </a:ext>
            </a:extLst>
          </p:cNvPr>
          <p:cNvSpPr>
            <a:spLocks noGrp="1"/>
          </p:cNvSpPr>
          <p:nvPr>
            <p:ph type="dt" sz="half" idx="10"/>
          </p:nvPr>
        </p:nvSpPr>
        <p:spPr/>
        <p:txBody>
          <a:bodyPr/>
          <a:lstStyle/>
          <a:p>
            <a:fld id="{65011442-9EA8-43C1-A90A-E8091E9236D0}" type="datetime2">
              <a:rPr lang="en-US" smtClean="0"/>
              <a:t>Tuesday, February 11, 2025</a:t>
            </a:fld>
            <a:endParaRPr lang="en-US" dirty="0"/>
          </a:p>
        </p:txBody>
      </p:sp>
      <p:sp>
        <p:nvSpPr>
          <p:cNvPr id="5" name="Espace réservé du pied de page 4">
            <a:extLst>
              <a:ext uri="{FF2B5EF4-FFF2-40B4-BE49-F238E27FC236}">
                <a16:creationId xmlns:a16="http://schemas.microsoft.com/office/drawing/2014/main" id="{164D1B74-7400-E570-DBA2-D6BE3C6B7F4B}"/>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Espace réservé du numéro de diapositive 5">
            <a:extLst>
              <a:ext uri="{FF2B5EF4-FFF2-40B4-BE49-F238E27FC236}">
                <a16:creationId xmlns:a16="http://schemas.microsoft.com/office/drawing/2014/main" id="{CBFA06CB-E939-D19C-387F-50DBD199DBAF}"/>
              </a:ext>
            </a:extLst>
          </p:cNvPr>
          <p:cNvSpPr>
            <a:spLocks noGrp="1"/>
          </p:cNvSpPr>
          <p:nvPr>
            <p:ph type="sldNum" sz="quarter" idx="12"/>
          </p:nvPr>
        </p:nvSpPr>
        <p:spPr/>
        <p:txBody>
          <a:bodyPr/>
          <a:lstStyle/>
          <a:p>
            <a:fld id="{74F045D9-6A50-447E-9A04-3B3C9EFFC6F0}" type="slidenum">
              <a:rPr lang="en-US" smtClean="0"/>
              <a:pPr/>
              <a:t>3</a:t>
            </a:fld>
            <a:endParaRPr lang="en-US" dirty="0"/>
          </a:p>
        </p:txBody>
      </p:sp>
      <p:pic>
        <p:nvPicPr>
          <p:cNvPr id="8" name="Image 7">
            <a:extLst>
              <a:ext uri="{FF2B5EF4-FFF2-40B4-BE49-F238E27FC236}">
                <a16:creationId xmlns:a16="http://schemas.microsoft.com/office/drawing/2014/main" id="{72A10612-8969-1612-62A0-921D5ECAF870}"/>
              </a:ext>
            </a:extLst>
          </p:cNvPr>
          <p:cNvPicPr>
            <a:picLocks noChangeAspect="1"/>
          </p:cNvPicPr>
          <p:nvPr/>
        </p:nvPicPr>
        <p:blipFill>
          <a:blip r:embed="rId2"/>
          <a:stretch>
            <a:fillRect/>
          </a:stretch>
        </p:blipFill>
        <p:spPr>
          <a:xfrm>
            <a:off x="505838" y="617976"/>
            <a:ext cx="9798996" cy="5456518"/>
          </a:xfrm>
          <a:prstGeom prst="rect">
            <a:avLst/>
          </a:prstGeom>
        </p:spPr>
      </p:pic>
      <p:sp>
        <p:nvSpPr>
          <p:cNvPr id="10" name="ZoneTexte 9">
            <a:extLst>
              <a:ext uri="{FF2B5EF4-FFF2-40B4-BE49-F238E27FC236}">
                <a16:creationId xmlns:a16="http://schemas.microsoft.com/office/drawing/2014/main" id="{264B074A-8C98-D923-4EBE-C95822C8F829}"/>
              </a:ext>
            </a:extLst>
          </p:cNvPr>
          <p:cNvSpPr txBox="1"/>
          <p:nvPr/>
        </p:nvSpPr>
        <p:spPr>
          <a:xfrm>
            <a:off x="584199" y="88961"/>
            <a:ext cx="6094378" cy="461665"/>
          </a:xfrm>
          <a:prstGeom prst="rect">
            <a:avLst/>
          </a:prstGeom>
          <a:noFill/>
        </p:spPr>
        <p:txBody>
          <a:bodyPr wrap="square">
            <a:spAutoFit/>
          </a:bodyPr>
          <a:lstStyle/>
          <a:p>
            <a:r>
              <a:rPr lang="fr-FR" sz="2400" dirty="0"/>
              <a:t>Slide 3 of WT-64-2</a:t>
            </a:r>
            <a:endParaRPr lang="fr-BE" sz="2400" dirty="0"/>
          </a:p>
        </p:txBody>
      </p:sp>
    </p:spTree>
    <p:extLst>
      <p:ext uri="{BB962C8B-B14F-4D97-AF65-F5344CB8AC3E}">
        <p14:creationId xmlns:p14="http://schemas.microsoft.com/office/powerpoint/2010/main" val="3120682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A1234D00-D556-C1D0-9778-E36576BF8DBB}"/>
              </a:ext>
            </a:extLst>
          </p:cNvPr>
          <p:cNvSpPr>
            <a:spLocks noGrp="1"/>
          </p:cNvSpPr>
          <p:nvPr>
            <p:ph type="title"/>
          </p:nvPr>
        </p:nvSpPr>
        <p:spPr>
          <a:xfrm>
            <a:off x="584199" y="138661"/>
            <a:ext cx="10515600" cy="809411"/>
          </a:xfrm>
        </p:spPr>
        <p:txBody>
          <a:bodyPr/>
          <a:lstStyle/>
          <a:p>
            <a:r>
              <a:rPr lang="en-US"/>
              <a:t>Target KPI for stage 1 evaluation</a:t>
            </a:r>
          </a:p>
        </p:txBody>
      </p:sp>
      <p:sp>
        <p:nvSpPr>
          <p:cNvPr id="4" name="Espace réservé de la date 3">
            <a:extLst>
              <a:ext uri="{FF2B5EF4-FFF2-40B4-BE49-F238E27FC236}">
                <a16:creationId xmlns:a16="http://schemas.microsoft.com/office/drawing/2014/main" id="{A102CA97-FD50-8C81-935E-1491284F1F9E}"/>
              </a:ext>
            </a:extLst>
          </p:cNvPr>
          <p:cNvSpPr>
            <a:spLocks noGrp="1"/>
          </p:cNvSpPr>
          <p:nvPr>
            <p:ph type="dt" sz="half" idx="10"/>
          </p:nvPr>
        </p:nvSpPr>
        <p:spPr/>
        <p:txBody>
          <a:bodyPr/>
          <a:lstStyle/>
          <a:p>
            <a:fld id="{65011442-9EA8-43C1-A90A-E8091E9236D0}" type="datetime2">
              <a:rPr lang="en-US" smtClean="0"/>
              <a:t>Tuesday, February 11, 2025</a:t>
            </a:fld>
            <a:endParaRPr lang="en-US" dirty="0"/>
          </a:p>
        </p:txBody>
      </p:sp>
      <p:sp>
        <p:nvSpPr>
          <p:cNvPr id="5" name="Espace réservé du pied de page 4">
            <a:extLst>
              <a:ext uri="{FF2B5EF4-FFF2-40B4-BE49-F238E27FC236}">
                <a16:creationId xmlns:a16="http://schemas.microsoft.com/office/drawing/2014/main" id="{6A5D49C5-5112-DC6B-7570-BA047B64CC2E}"/>
              </a:ext>
            </a:extLst>
          </p:cNvPr>
          <p:cNvSpPr>
            <a:spLocks noGrp="1"/>
          </p:cNvSpPr>
          <p:nvPr>
            <p:ph type="ftr" sz="quarter" idx="11"/>
          </p:nvPr>
        </p:nvSpPr>
        <p:spPr/>
        <p:txBody>
          <a:bodyPr/>
          <a:lstStyle/>
          <a:p>
            <a:r>
              <a:rPr lang="en-US"/>
              <a:t>The European Tyre and Rim Technical Organization</a:t>
            </a:r>
            <a:endParaRPr lang="en-US" dirty="0"/>
          </a:p>
        </p:txBody>
      </p:sp>
      <p:graphicFrame>
        <p:nvGraphicFramePr>
          <p:cNvPr id="11" name="Table 4">
            <a:extLst>
              <a:ext uri="{FF2B5EF4-FFF2-40B4-BE49-F238E27FC236}">
                <a16:creationId xmlns:a16="http://schemas.microsoft.com/office/drawing/2014/main" id="{4E3A9B5C-0B5C-0537-B6EC-280F08974208}"/>
              </a:ext>
            </a:extLst>
          </p:cNvPr>
          <p:cNvGraphicFramePr>
            <a:graphicFrameLocks noGrp="1"/>
          </p:cNvGraphicFramePr>
          <p:nvPr>
            <p:extLst>
              <p:ext uri="{D42A27DB-BD31-4B8C-83A1-F6EECF244321}">
                <p14:modId xmlns:p14="http://schemas.microsoft.com/office/powerpoint/2010/main" val="3598784106"/>
              </p:ext>
            </p:extLst>
          </p:nvPr>
        </p:nvGraphicFramePr>
        <p:xfrm>
          <a:off x="3576507" y="2031501"/>
          <a:ext cx="6151692" cy="2072640"/>
        </p:xfrm>
        <a:graphic>
          <a:graphicData uri="http://schemas.openxmlformats.org/drawingml/2006/table">
            <a:tbl>
              <a:tblPr firstRow="1" bandRow="1">
                <a:tableStyleId>{21E4AEA4-8DFA-4A89-87EB-49C32662AFE0}</a:tableStyleId>
              </a:tblPr>
              <a:tblGrid>
                <a:gridCol w="1928360">
                  <a:extLst>
                    <a:ext uri="{9D8B030D-6E8A-4147-A177-3AD203B41FA5}">
                      <a16:colId xmlns:a16="http://schemas.microsoft.com/office/drawing/2014/main" val="3361531648"/>
                    </a:ext>
                  </a:extLst>
                </a:gridCol>
                <a:gridCol w="1078453">
                  <a:extLst>
                    <a:ext uri="{9D8B030D-6E8A-4147-A177-3AD203B41FA5}">
                      <a16:colId xmlns:a16="http://schemas.microsoft.com/office/drawing/2014/main" val="2533452496"/>
                    </a:ext>
                  </a:extLst>
                </a:gridCol>
                <a:gridCol w="1078453">
                  <a:extLst>
                    <a:ext uri="{9D8B030D-6E8A-4147-A177-3AD203B41FA5}">
                      <a16:colId xmlns:a16="http://schemas.microsoft.com/office/drawing/2014/main" val="372139386"/>
                    </a:ext>
                  </a:extLst>
                </a:gridCol>
                <a:gridCol w="2066426">
                  <a:extLst>
                    <a:ext uri="{9D8B030D-6E8A-4147-A177-3AD203B41FA5}">
                      <a16:colId xmlns:a16="http://schemas.microsoft.com/office/drawing/2014/main" val="4148920377"/>
                    </a:ext>
                  </a:extLst>
                </a:gridCol>
              </a:tblGrid>
              <a:tr h="235400">
                <a:tc>
                  <a:txBody>
                    <a:bodyPr/>
                    <a:lstStyle/>
                    <a:p>
                      <a:endParaRPr lang="en-US" sz="11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en-US" sz="1100" b="0" dirty="0">
                          <a:solidFill>
                            <a:schemeClr val="bg1"/>
                          </a:solidFill>
                        </a:rPr>
                        <a:t>Weighted Standard Deviation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2F5597"/>
                    </a:solidFill>
                  </a:tcPr>
                </a:tc>
                <a:tc hMerge="1">
                  <a:txBody>
                    <a:bodyPr/>
                    <a:lstStyle/>
                    <a:p>
                      <a:endParaRPr lang="en-US" sz="1100" dirty="0"/>
                    </a:p>
                  </a:txBody>
                  <a:tcPr/>
                </a:tc>
                <a:tc>
                  <a:txBody>
                    <a:bodyPr/>
                    <a:lstStyle/>
                    <a:p>
                      <a:pPr algn="ctr"/>
                      <a:endParaRPr lang="en-US" sz="1100" b="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18375531"/>
                  </a:ext>
                </a:extLst>
              </a:tr>
              <a:tr h="235400">
                <a:tc>
                  <a:txBody>
                    <a:bodyPr/>
                    <a:lstStyle/>
                    <a:p>
                      <a:endParaRPr lang="en-US" sz="11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100" dirty="0">
                          <a:solidFill>
                            <a:schemeClr val="bg1"/>
                          </a:solidFill>
                        </a:rPr>
                        <a:t>Trailer method</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F5597"/>
                    </a:solidFill>
                  </a:tcPr>
                </a:tc>
                <a:tc>
                  <a:txBody>
                    <a:bodyPr/>
                    <a:lstStyle/>
                    <a:p>
                      <a:r>
                        <a:rPr lang="en-US" sz="1100" dirty="0">
                          <a:solidFill>
                            <a:schemeClr val="bg1"/>
                          </a:solidFill>
                        </a:rPr>
                        <a:t>Vehicle method</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F5597"/>
                    </a:solidFill>
                  </a:tcPr>
                </a:tc>
                <a:tc>
                  <a:txBody>
                    <a:bodyPr/>
                    <a:lstStyle/>
                    <a:p>
                      <a:endParaRPr lang="en-US" sz="1100"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41581945"/>
                  </a:ext>
                </a:extLst>
              </a:tr>
              <a:tr h="209251">
                <a:tc>
                  <a:txBody>
                    <a:bodyPr/>
                    <a:lstStyle/>
                    <a:p>
                      <a:pPr algn="l" fontAlgn="b"/>
                      <a:r>
                        <a:rPr lang="en-US" sz="1100" b="1" u="none" strike="noStrike" kern="1200" dirty="0">
                          <a:solidFill>
                            <a:schemeClr val="dk1"/>
                          </a:solidFill>
                          <a:effectLst/>
                          <a:latin typeface="+mn-lt"/>
                          <a:ea typeface="+mn-ea"/>
                          <a:cs typeface="+mn-cs"/>
                        </a:rPr>
                        <a:t>Wet Grip Index – New Tires</a:t>
                      </a: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endParaRPr 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endParaRPr 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endParaRPr lang="en-US" sz="1100" dirty="0"/>
                    </a:p>
                  </a:txBody>
                  <a:tcP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7126310"/>
                  </a:ext>
                </a:extLst>
              </a:tr>
              <a:tr h="209251">
                <a:tc>
                  <a:txBody>
                    <a:bodyPr/>
                    <a:lstStyle/>
                    <a:p>
                      <a:pPr algn="l" fontAlgn="b"/>
                      <a:r>
                        <a:rPr lang="en-US" sz="1100" b="0" u="none" strike="noStrike" kern="1200" dirty="0">
                          <a:solidFill>
                            <a:schemeClr val="dk1"/>
                          </a:solidFill>
                          <a:effectLst/>
                          <a:latin typeface="+mn-lt"/>
                          <a:ea typeface="+mn-ea"/>
                          <a:cs typeface="+mn-cs"/>
                        </a:rPr>
                        <a:t>Old WGI (</a:t>
                      </a:r>
                      <a:r>
                        <a:rPr lang="en-US" sz="1100" b="0" u="none" strike="noStrike" kern="1200" dirty="0">
                          <a:solidFill>
                            <a:srgbClr val="FF0000"/>
                          </a:solidFill>
                          <a:effectLst/>
                          <a:latin typeface="+mn-lt"/>
                          <a:ea typeface="+mn-ea"/>
                          <a:cs typeface="+mn-cs"/>
                        </a:rPr>
                        <a:t>YYYY</a:t>
                      </a:r>
                      <a:r>
                        <a:rPr lang="en-US" sz="1100" b="0" u="none" strike="noStrike" kern="1200" dirty="0">
                          <a:solidFill>
                            <a:schemeClr val="dk1"/>
                          </a:solidFill>
                          <a:effectLst/>
                          <a:latin typeface="+mn-lt"/>
                          <a:ea typeface="+mn-ea"/>
                          <a:cs typeface="+mn-cs"/>
                        </a:rPr>
                        <a:t>)</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100" dirty="0"/>
                        <a:t>0.083</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100" dirty="0"/>
                        <a:t>0.083</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u="none" strike="noStrike" kern="1200" dirty="0">
                          <a:solidFill>
                            <a:schemeClr val="dk1"/>
                          </a:solidFill>
                          <a:effectLst/>
                          <a:latin typeface="+mn-lt"/>
                          <a:ea typeface="+mn-ea"/>
                          <a:cs typeface="+mn-cs"/>
                        </a:rPr>
                        <a:t>Source: (RRT 2019-21)</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41724462"/>
                  </a:ext>
                </a:extLst>
              </a:tr>
              <a:tr h="209251">
                <a:tc>
                  <a:txBody>
                    <a:bodyPr/>
                    <a:lstStyle/>
                    <a:p>
                      <a:pPr algn="l" fontAlgn="b"/>
                      <a:r>
                        <a:rPr lang="en-US" sz="1100" b="0" u="none" strike="noStrike" kern="1200" dirty="0">
                          <a:solidFill>
                            <a:schemeClr val="dk1"/>
                          </a:solidFill>
                          <a:effectLst/>
                          <a:latin typeface="+mn-lt"/>
                          <a:ea typeface="+mn-ea"/>
                          <a:cs typeface="+mn-cs"/>
                        </a:rPr>
                        <a:t>WGI ISO23671:2021 (2021)</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100" dirty="0"/>
                        <a:t>0.063</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0.071</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b="0" u="none" strike="noStrike" kern="1200" dirty="0">
                        <a:solidFill>
                          <a:schemeClr val="dk1"/>
                        </a:solidFill>
                        <a:effectLst/>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6719684"/>
                  </a:ext>
                </a:extLst>
              </a:tr>
              <a:tr h="209251">
                <a:tc>
                  <a:txBody>
                    <a:bodyPr/>
                    <a:lstStyle/>
                    <a:p>
                      <a:pPr algn="l"/>
                      <a:r>
                        <a:rPr lang="en-US" sz="1100" b="1" u="none" strike="noStrike" kern="1200" dirty="0">
                          <a:solidFill>
                            <a:schemeClr val="dk1"/>
                          </a:solidFill>
                          <a:effectLst/>
                          <a:latin typeface="+mn-lt"/>
                          <a:ea typeface="+mn-ea"/>
                          <a:cs typeface="+mn-cs"/>
                        </a:rPr>
                        <a:t>Wet grip Index – Worn Tires</a:t>
                      </a:r>
                    </a:p>
                  </a:txBody>
                  <a:tcP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endParaRPr 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endParaRPr lang="en-U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l"/>
                      <a:endParaRPr lang="en-US" sz="1100" b="0" u="none" strike="noStrike" kern="1200" dirty="0">
                        <a:solidFill>
                          <a:schemeClr val="dk1"/>
                        </a:solidFill>
                        <a:effectLst/>
                        <a:latin typeface="+mn-lt"/>
                        <a:ea typeface="+mn-ea"/>
                        <a:cs typeface="+mn-cs"/>
                      </a:endParaRPr>
                    </a:p>
                  </a:txBody>
                  <a:tcP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50699379"/>
                  </a:ext>
                </a:extLst>
              </a:tr>
              <a:tr h="209251">
                <a:tc>
                  <a:txBody>
                    <a:bodyPr/>
                    <a:lstStyle/>
                    <a:p>
                      <a:pPr algn="l"/>
                      <a:r>
                        <a:rPr lang="en-US" sz="1100" b="0" u="none" strike="noStrike" kern="1200" dirty="0">
                          <a:solidFill>
                            <a:schemeClr val="dk1"/>
                          </a:solidFill>
                          <a:effectLst/>
                          <a:latin typeface="+mn-lt"/>
                          <a:ea typeface="+mn-ea"/>
                          <a:cs typeface="+mn-cs"/>
                        </a:rPr>
                        <a:t>WWGI (2021)</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100" dirty="0"/>
                        <a:t>0.087</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100" dirty="0"/>
                        <a:t>0.081</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r>
                        <a:rPr lang="en-US" sz="1100" b="0" u="none" strike="noStrike" kern="1200" dirty="0">
                          <a:solidFill>
                            <a:schemeClr val="dk1"/>
                          </a:solidFill>
                          <a:effectLst/>
                          <a:latin typeface="+mn-lt"/>
                          <a:ea typeface="+mn-ea"/>
                          <a:cs typeface="+mn-cs"/>
                        </a:rPr>
                        <a:t>Source: (WTPP-26-6)</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38468445"/>
                  </a:ext>
                </a:extLst>
              </a:tr>
              <a:tr h="2092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u="none" strike="noStrike" kern="1200" dirty="0">
                          <a:solidFill>
                            <a:srgbClr val="0070C0"/>
                          </a:solidFill>
                          <a:effectLst/>
                          <a:latin typeface="+mn-lt"/>
                          <a:ea typeface="+mn-ea"/>
                          <a:cs typeface="+mn-cs"/>
                        </a:rPr>
                        <a:t>WWGI (2025)</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100" b="1" dirty="0">
                          <a:solidFill>
                            <a:srgbClr val="0070C0"/>
                          </a:solidFill>
                        </a:rPr>
                        <a:t>0.077</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100" b="1" dirty="0">
                          <a:solidFill>
                            <a:srgbClr val="0070C0"/>
                          </a:solidFill>
                        </a:rPr>
                        <a:t>0.071</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endParaRPr lang="en-US" sz="1100" b="0" u="none" strike="noStrike" kern="1200" dirty="0">
                        <a:solidFill>
                          <a:schemeClr val="dk1"/>
                        </a:solidFill>
                        <a:effectLst/>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69497467"/>
                  </a:ext>
                </a:extLst>
              </a:tr>
            </a:tbl>
          </a:graphicData>
        </a:graphic>
      </p:graphicFrame>
      <p:sp>
        <p:nvSpPr>
          <p:cNvPr id="6" name="Espace réservé du numéro de diapositive 5">
            <a:extLst>
              <a:ext uri="{FF2B5EF4-FFF2-40B4-BE49-F238E27FC236}">
                <a16:creationId xmlns:a16="http://schemas.microsoft.com/office/drawing/2014/main" id="{5F6A91A0-4AED-CE23-7B84-D5C844EEB3CD}"/>
              </a:ext>
            </a:extLst>
          </p:cNvPr>
          <p:cNvSpPr>
            <a:spLocks noGrp="1"/>
          </p:cNvSpPr>
          <p:nvPr>
            <p:ph type="sldNum" sz="quarter" idx="12"/>
          </p:nvPr>
        </p:nvSpPr>
        <p:spPr/>
        <p:txBody>
          <a:bodyPr/>
          <a:lstStyle/>
          <a:p>
            <a:fld id="{74F045D9-6A50-447E-9A04-3B3C9EFFC6F0}" type="slidenum">
              <a:rPr lang="en-US" smtClean="0"/>
              <a:pPr/>
              <a:t>4</a:t>
            </a:fld>
            <a:endParaRPr lang="en-US" dirty="0"/>
          </a:p>
        </p:txBody>
      </p:sp>
      <p:sp>
        <p:nvSpPr>
          <p:cNvPr id="13" name="TextBox 18">
            <a:extLst>
              <a:ext uri="{FF2B5EF4-FFF2-40B4-BE49-F238E27FC236}">
                <a16:creationId xmlns:a16="http://schemas.microsoft.com/office/drawing/2014/main" id="{5090CBB8-BA55-D8A1-1248-F236F1F607EE}"/>
              </a:ext>
            </a:extLst>
          </p:cNvPr>
          <p:cNvSpPr txBox="1"/>
          <p:nvPr/>
        </p:nvSpPr>
        <p:spPr>
          <a:xfrm>
            <a:off x="1805215" y="3725156"/>
            <a:ext cx="1550929" cy="276999"/>
          </a:xfrm>
          <a:prstGeom prst="rect">
            <a:avLst/>
          </a:prstGeom>
          <a:noFill/>
        </p:spPr>
        <p:txBody>
          <a:bodyPr wrap="square" rtlCol="0">
            <a:spAutoFit/>
          </a:bodyPr>
          <a:lstStyle/>
          <a:p>
            <a:pPr algn="r"/>
            <a:r>
              <a:rPr lang="en-US" sz="1200" b="1" dirty="0">
                <a:solidFill>
                  <a:schemeClr val="accent1"/>
                </a:solidFill>
              </a:rPr>
              <a:t>12% improvement</a:t>
            </a:r>
          </a:p>
        </p:txBody>
      </p:sp>
      <p:sp>
        <p:nvSpPr>
          <p:cNvPr id="15" name="TextBox 7">
            <a:extLst>
              <a:ext uri="{FF2B5EF4-FFF2-40B4-BE49-F238E27FC236}">
                <a16:creationId xmlns:a16="http://schemas.microsoft.com/office/drawing/2014/main" id="{E8337DB4-CEB8-1D5E-CA87-CA7F0FD7C069}"/>
              </a:ext>
            </a:extLst>
          </p:cNvPr>
          <p:cNvSpPr txBox="1"/>
          <p:nvPr/>
        </p:nvSpPr>
        <p:spPr>
          <a:xfrm>
            <a:off x="1695087" y="2947062"/>
            <a:ext cx="1661057" cy="276999"/>
          </a:xfrm>
          <a:prstGeom prst="rect">
            <a:avLst/>
          </a:prstGeom>
          <a:noFill/>
        </p:spPr>
        <p:txBody>
          <a:bodyPr wrap="square" rtlCol="0">
            <a:spAutoFit/>
          </a:bodyPr>
          <a:lstStyle/>
          <a:p>
            <a:pPr algn="r"/>
            <a:r>
              <a:rPr lang="en-US" sz="1200" b="1" dirty="0"/>
              <a:t>24% improvement</a:t>
            </a:r>
          </a:p>
        </p:txBody>
      </p:sp>
      <p:sp>
        <p:nvSpPr>
          <p:cNvPr id="9" name="ZoneTexte 8">
            <a:extLst>
              <a:ext uri="{FF2B5EF4-FFF2-40B4-BE49-F238E27FC236}">
                <a16:creationId xmlns:a16="http://schemas.microsoft.com/office/drawing/2014/main" id="{59C3A177-9363-5979-84E7-6A6F5BC98ABF}"/>
              </a:ext>
            </a:extLst>
          </p:cNvPr>
          <p:cNvSpPr txBox="1"/>
          <p:nvPr/>
        </p:nvSpPr>
        <p:spPr>
          <a:xfrm>
            <a:off x="708211" y="1324990"/>
            <a:ext cx="10391587" cy="646331"/>
          </a:xfrm>
          <a:prstGeom prst="rect">
            <a:avLst/>
          </a:prstGeom>
          <a:noFill/>
        </p:spPr>
        <p:txBody>
          <a:bodyPr wrap="square">
            <a:spAutoFit/>
          </a:bodyPr>
          <a:lstStyle/>
          <a:p>
            <a:pPr algn="just"/>
            <a:r>
              <a:rPr lang="en-US" b="1" i="0" dirty="0"/>
              <a:t>Proposal</a:t>
            </a:r>
            <a:r>
              <a:rPr lang="en-US" dirty="0"/>
              <a:t>:</a:t>
            </a:r>
          </a:p>
          <a:p>
            <a:pPr algn="just"/>
            <a:r>
              <a:rPr lang="en-US" dirty="0"/>
              <a:t>Improve the test Weighted </a:t>
            </a:r>
            <a:r>
              <a:rPr lang="en-US" dirty="0" err="1"/>
              <a:t>Std.Dev</a:t>
            </a:r>
            <a:r>
              <a:rPr lang="en-US" dirty="0"/>
              <a:t>. by </a:t>
            </a:r>
            <a:r>
              <a:rPr lang="en-US" u="sng" dirty="0"/>
              <a:t>at least half of the improvement realized for the WGI in ‘new’ state</a:t>
            </a:r>
            <a:r>
              <a:rPr lang="en-US" dirty="0"/>
              <a:t>.</a:t>
            </a:r>
          </a:p>
        </p:txBody>
      </p:sp>
      <p:sp>
        <p:nvSpPr>
          <p:cNvPr id="17" name="ZoneTexte 16">
            <a:extLst>
              <a:ext uri="{FF2B5EF4-FFF2-40B4-BE49-F238E27FC236}">
                <a16:creationId xmlns:a16="http://schemas.microsoft.com/office/drawing/2014/main" id="{C9E8C0A0-0EEC-DC1C-F8B6-23476C83D783}"/>
              </a:ext>
            </a:extLst>
          </p:cNvPr>
          <p:cNvSpPr txBox="1"/>
          <p:nvPr/>
        </p:nvSpPr>
        <p:spPr>
          <a:xfrm>
            <a:off x="708212" y="4122032"/>
            <a:ext cx="10302295" cy="2031325"/>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b="1" dirty="0"/>
              <a:t>Rationale</a:t>
            </a:r>
            <a:r>
              <a:rPr lang="en-US" dirty="0"/>
              <a:t>: </a:t>
            </a:r>
          </a:p>
          <a:p>
            <a:pPr marL="0" marR="0" lvl="0" indent="0" algn="just" defTabSz="914400" rtl="0" eaLnBrk="1" fontAlgn="auto" latinLnBrk="0" hangingPunct="1">
              <a:lnSpc>
                <a:spcPct val="100000"/>
              </a:lnSpc>
              <a:spcBef>
                <a:spcPts val="0"/>
              </a:spcBef>
              <a:spcAft>
                <a:spcPts val="0"/>
              </a:spcAft>
              <a:buClrTx/>
              <a:buSzTx/>
              <a:buFontTx/>
              <a:buNone/>
              <a:tabLst/>
              <a:defRPr/>
            </a:pPr>
            <a:r>
              <a:rPr lang="en-US" dirty="0"/>
              <a:t>Wet Grip in ‘worn’ state may not achieve the same level of test data dispersion as the Wet Grip in ‘new’ state does, due to addition of candidate tyres buffing as well as a higher sensitivity to water depth levels resulting from the minimized profile depths of tested tyres.</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just" defTabSz="914400" rtl="0" eaLnBrk="1" fontAlgn="auto" latinLnBrk="0" hangingPunct="1">
              <a:lnSpc>
                <a:spcPct val="100000"/>
              </a:lnSpc>
              <a:spcBef>
                <a:spcPts val="0"/>
              </a:spcBef>
              <a:spcAft>
                <a:spcPts val="0"/>
              </a:spcAft>
              <a:buClrTx/>
              <a:buSzTx/>
              <a:buFontTx/>
              <a:buNone/>
              <a:tabLst/>
              <a:defRPr/>
            </a:pPr>
            <a:r>
              <a:rPr lang="en-US" dirty="0"/>
              <a:t>The proposed improvement in weighted standard deviation is seen as bringing the uncertainty to at a more than acceptable level and would represent a significant step in a short timeframe.</a:t>
            </a:r>
          </a:p>
        </p:txBody>
      </p:sp>
      <p:sp>
        <p:nvSpPr>
          <p:cNvPr id="8" name="ZoneTexte 7">
            <a:extLst>
              <a:ext uri="{FF2B5EF4-FFF2-40B4-BE49-F238E27FC236}">
                <a16:creationId xmlns:a16="http://schemas.microsoft.com/office/drawing/2014/main" id="{80EC9940-3BF6-E3C9-5385-6621915FB562}"/>
              </a:ext>
            </a:extLst>
          </p:cNvPr>
          <p:cNvSpPr txBox="1"/>
          <p:nvPr/>
        </p:nvSpPr>
        <p:spPr>
          <a:xfrm>
            <a:off x="8748074" y="189423"/>
            <a:ext cx="2580078" cy="707886"/>
          </a:xfrm>
          <a:prstGeom prst="rect">
            <a:avLst/>
          </a:prstGeom>
          <a:noFill/>
        </p:spPr>
        <p:txBody>
          <a:bodyPr wrap="square" rtlCol="0">
            <a:spAutoFit/>
          </a:bodyPr>
          <a:lstStyle/>
          <a:p>
            <a:pPr algn="ctr"/>
            <a:r>
              <a:rPr lang="en-US" sz="2000" dirty="0"/>
              <a:t>content extracted from document WT-62-7v1</a:t>
            </a:r>
          </a:p>
        </p:txBody>
      </p:sp>
      <p:sp>
        <p:nvSpPr>
          <p:cNvPr id="10" name="Arc 9">
            <a:extLst>
              <a:ext uri="{FF2B5EF4-FFF2-40B4-BE49-F238E27FC236}">
                <a16:creationId xmlns:a16="http://schemas.microsoft.com/office/drawing/2014/main" id="{57DCA0DC-838C-DC68-EBF3-5C6CE8A57186}"/>
              </a:ext>
            </a:extLst>
          </p:cNvPr>
          <p:cNvSpPr>
            <a:spLocks noChangeAspect="1"/>
          </p:cNvSpPr>
          <p:nvPr/>
        </p:nvSpPr>
        <p:spPr>
          <a:xfrm rot="10800000">
            <a:off x="3327399" y="2923570"/>
            <a:ext cx="315543" cy="300490"/>
          </a:xfrm>
          <a:prstGeom prst="arc">
            <a:avLst>
              <a:gd name="adj1" fmla="val 15367647"/>
              <a:gd name="adj2" fmla="val 5424844"/>
            </a:avLst>
          </a:prstGeom>
          <a:ln w="28575">
            <a:solidFill>
              <a:schemeClr val="tx1"/>
            </a:solidFill>
            <a:headEnd type="triangle" w="med" len="med"/>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Arc 15">
            <a:extLst>
              <a:ext uri="{FF2B5EF4-FFF2-40B4-BE49-F238E27FC236}">
                <a16:creationId xmlns:a16="http://schemas.microsoft.com/office/drawing/2014/main" id="{D0121FB2-6C7E-A9F3-CE2F-24A37D3CF6F0}"/>
              </a:ext>
            </a:extLst>
          </p:cNvPr>
          <p:cNvSpPr>
            <a:spLocks noChangeAspect="1"/>
          </p:cNvSpPr>
          <p:nvPr/>
        </p:nvSpPr>
        <p:spPr>
          <a:xfrm rot="10800000">
            <a:off x="3317981" y="3697385"/>
            <a:ext cx="315543" cy="300490"/>
          </a:xfrm>
          <a:prstGeom prst="arc">
            <a:avLst>
              <a:gd name="adj1" fmla="val 15367647"/>
              <a:gd name="adj2" fmla="val 5424844"/>
            </a:avLst>
          </a:prstGeom>
          <a:ln w="28575">
            <a:solidFill>
              <a:schemeClr val="accent1"/>
            </a:solidFill>
            <a:headEnd type="triangle" w="med" len="med"/>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5498449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DB502F7A-64F3-E4BC-3994-558495EC9B6D}"/>
              </a:ext>
            </a:extLst>
          </p:cNvPr>
          <p:cNvSpPr>
            <a:spLocks noGrp="1"/>
          </p:cNvSpPr>
          <p:nvPr>
            <p:ph idx="1"/>
          </p:nvPr>
        </p:nvSpPr>
        <p:spPr/>
        <p:txBody>
          <a:bodyPr>
            <a:normAutofit fontScale="85000" lnSpcReduction="20000"/>
          </a:bodyPr>
          <a:lstStyle/>
          <a:p>
            <a:pPr algn="just"/>
            <a:r>
              <a:rPr lang="en-US" dirty="0"/>
              <a:t>The ETRTO target KPI proposal is both suitable and adequate. In addition to the rationale presented in previous slide, the following arguments must be considered:</a:t>
            </a:r>
          </a:p>
          <a:p>
            <a:pPr marL="0" indent="0" algn="just">
              <a:buNone/>
            </a:pPr>
            <a:endParaRPr lang="en-US" dirty="0"/>
          </a:p>
          <a:p>
            <a:pPr lvl="1" algn="just">
              <a:buFont typeface="Wingdings" panose="05000000000000000000" pitchFamily="2" charset="2"/>
              <a:buChar char="§"/>
            </a:pPr>
            <a:r>
              <a:rPr lang="en-US" dirty="0"/>
              <a:t>Wet grip worn </a:t>
            </a:r>
            <a:r>
              <a:rPr lang="en-US" dirty="0" err="1"/>
              <a:t>tyre</a:t>
            </a:r>
            <a:r>
              <a:rPr lang="en-US" dirty="0"/>
              <a:t> is a </a:t>
            </a:r>
            <a:r>
              <a:rPr lang="en-US" b="1" dirty="0"/>
              <a:t>threshold limit only </a:t>
            </a:r>
            <a:r>
              <a:rPr lang="en-US" dirty="0"/>
              <a:t>for type approval purposes (while wet grip in New state is for both </a:t>
            </a:r>
            <a:r>
              <a:rPr lang="en-US" b="1" dirty="0"/>
              <a:t>type approval </a:t>
            </a:r>
            <a:r>
              <a:rPr lang="en-US" dirty="0"/>
              <a:t>+ </a:t>
            </a:r>
            <a:r>
              <a:rPr lang="en-US" b="1" dirty="0"/>
              <a:t>label differentiation</a:t>
            </a:r>
            <a:r>
              <a:rPr lang="en-US" dirty="0"/>
              <a:t>)</a:t>
            </a:r>
          </a:p>
          <a:p>
            <a:pPr lvl="1" algn="just">
              <a:buFont typeface="Wingdings" panose="05000000000000000000" pitchFamily="2" charset="2"/>
              <a:buChar char="§"/>
            </a:pPr>
            <a:r>
              <a:rPr lang="en-US" dirty="0"/>
              <a:t>After approximately </a:t>
            </a:r>
            <a:r>
              <a:rPr lang="en-US" b="1" dirty="0"/>
              <a:t>2 years </a:t>
            </a:r>
            <a:r>
              <a:rPr lang="en-US" dirty="0"/>
              <a:t>of wet grip in worn state testing and certification (with previous and current R117.03 an R117.04), </a:t>
            </a:r>
            <a:r>
              <a:rPr lang="en-US" b="1" dirty="0"/>
              <a:t>no concerns </a:t>
            </a:r>
            <a:r>
              <a:rPr lang="en-US" dirty="0"/>
              <a:t>have been raised from test centers regarding the test precision.</a:t>
            </a:r>
          </a:p>
          <a:p>
            <a:pPr lvl="1" algn="just">
              <a:buFont typeface="Wingdings" panose="05000000000000000000" pitchFamily="2" charset="2"/>
              <a:buChar char="§"/>
            </a:pPr>
            <a:r>
              <a:rPr lang="en-US" dirty="0"/>
              <a:t>The ETRTO target KPI proposal represents a </a:t>
            </a:r>
            <a:r>
              <a:rPr lang="en-US" b="1" dirty="0"/>
              <a:t>significant improvement </a:t>
            </a:r>
            <a:r>
              <a:rPr lang="en-US" dirty="0"/>
              <a:t>for the precision of wet grip worn </a:t>
            </a:r>
            <a:r>
              <a:rPr lang="en-US" dirty="0" err="1"/>
              <a:t>tyre</a:t>
            </a:r>
            <a:r>
              <a:rPr lang="en-US" dirty="0"/>
              <a:t> testing.</a:t>
            </a:r>
          </a:p>
          <a:p>
            <a:pPr marL="457200" lvl="1" indent="0" algn="just">
              <a:buNone/>
            </a:pPr>
            <a:endParaRPr lang="en-US" dirty="0"/>
          </a:p>
          <a:p>
            <a:pPr algn="just"/>
            <a:r>
              <a:rPr lang="en-US" dirty="0"/>
              <a:t>ETRTO remains committed to actively participate and contribute to the workplan as agreed in the IWG WGWT.</a:t>
            </a:r>
          </a:p>
        </p:txBody>
      </p:sp>
      <p:sp>
        <p:nvSpPr>
          <p:cNvPr id="3" name="Titre 2">
            <a:extLst>
              <a:ext uri="{FF2B5EF4-FFF2-40B4-BE49-F238E27FC236}">
                <a16:creationId xmlns:a16="http://schemas.microsoft.com/office/drawing/2014/main" id="{27E02DC4-E1B7-5B24-D043-747F5CA96CA4}"/>
              </a:ext>
            </a:extLst>
          </p:cNvPr>
          <p:cNvSpPr>
            <a:spLocks noGrp="1"/>
          </p:cNvSpPr>
          <p:nvPr>
            <p:ph type="title"/>
          </p:nvPr>
        </p:nvSpPr>
        <p:spPr/>
        <p:txBody>
          <a:bodyPr/>
          <a:lstStyle/>
          <a:p>
            <a:r>
              <a:rPr lang="fr-FR" dirty="0"/>
              <a:t>Conclusions</a:t>
            </a:r>
            <a:endParaRPr lang="fr-BE" dirty="0"/>
          </a:p>
        </p:txBody>
      </p:sp>
      <p:sp>
        <p:nvSpPr>
          <p:cNvPr id="4" name="Espace réservé de la date 3">
            <a:extLst>
              <a:ext uri="{FF2B5EF4-FFF2-40B4-BE49-F238E27FC236}">
                <a16:creationId xmlns:a16="http://schemas.microsoft.com/office/drawing/2014/main" id="{0AD02919-C692-16D1-EEC3-DE3EB109BA14}"/>
              </a:ext>
            </a:extLst>
          </p:cNvPr>
          <p:cNvSpPr>
            <a:spLocks noGrp="1"/>
          </p:cNvSpPr>
          <p:nvPr>
            <p:ph type="dt" sz="half" idx="10"/>
          </p:nvPr>
        </p:nvSpPr>
        <p:spPr/>
        <p:txBody>
          <a:bodyPr/>
          <a:lstStyle/>
          <a:p>
            <a:fld id="{65011442-9EA8-43C1-A90A-E8091E9236D0}" type="datetime2">
              <a:rPr lang="en-US" smtClean="0"/>
              <a:t>Tuesday, February 11, 2025</a:t>
            </a:fld>
            <a:endParaRPr lang="en-US" dirty="0"/>
          </a:p>
        </p:txBody>
      </p:sp>
      <p:sp>
        <p:nvSpPr>
          <p:cNvPr id="5" name="Espace réservé du pied de page 4">
            <a:extLst>
              <a:ext uri="{FF2B5EF4-FFF2-40B4-BE49-F238E27FC236}">
                <a16:creationId xmlns:a16="http://schemas.microsoft.com/office/drawing/2014/main" id="{2FC394B9-1001-A88B-B5BE-F72F48C09DBD}"/>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Espace réservé du numéro de diapositive 5">
            <a:extLst>
              <a:ext uri="{FF2B5EF4-FFF2-40B4-BE49-F238E27FC236}">
                <a16:creationId xmlns:a16="http://schemas.microsoft.com/office/drawing/2014/main" id="{7C52D2F2-3E4E-AAA2-EE57-DF291F5BC16B}"/>
              </a:ext>
            </a:extLst>
          </p:cNvPr>
          <p:cNvSpPr>
            <a:spLocks noGrp="1"/>
          </p:cNvSpPr>
          <p:nvPr>
            <p:ph type="sldNum" sz="quarter" idx="12"/>
          </p:nvPr>
        </p:nvSpPr>
        <p:spPr/>
        <p:txBody>
          <a:bodyPr/>
          <a:lstStyle/>
          <a:p>
            <a:fld id="{74F045D9-6A50-447E-9A04-3B3C9EFFC6F0}" type="slidenum">
              <a:rPr lang="en-US" smtClean="0"/>
              <a:pPr/>
              <a:t>5</a:t>
            </a:fld>
            <a:endParaRPr lang="en-US" dirty="0"/>
          </a:p>
        </p:txBody>
      </p:sp>
    </p:spTree>
    <p:extLst>
      <p:ext uri="{BB962C8B-B14F-4D97-AF65-F5344CB8AC3E}">
        <p14:creationId xmlns:p14="http://schemas.microsoft.com/office/powerpoint/2010/main" val="2995498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6C9356-2499-5A9F-8251-0C083E0699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AC0E3EE-B594-183A-6A77-D43F47B7DA1B}"/>
              </a:ext>
            </a:extLst>
          </p:cNvPr>
          <p:cNvSpPr>
            <a:spLocks noGrp="1"/>
          </p:cNvSpPr>
          <p:nvPr>
            <p:ph type="title"/>
          </p:nvPr>
        </p:nvSpPr>
        <p:spPr/>
        <p:txBody>
          <a:bodyPr/>
          <a:lstStyle/>
          <a:p>
            <a:pPr algn="ctr"/>
            <a:r>
              <a:rPr lang="en-US" dirty="0"/>
              <a:t>Thank you</a:t>
            </a:r>
          </a:p>
        </p:txBody>
      </p:sp>
      <p:sp>
        <p:nvSpPr>
          <p:cNvPr id="3" name="Date Placeholder 2">
            <a:extLst>
              <a:ext uri="{FF2B5EF4-FFF2-40B4-BE49-F238E27FC236}">
                <a16:creationId xmlns:a16="http://schemas.microsoft.com/office/drawing/2014/main" id="{24F50379-008E-E38A-D37E-81EA2189E0E3}"/>
              </a:ext>
            </a:extLst>
          </p:cNvPr>
          <p:cNvSpPr>
            <a:spLocks noGrp="1"/>
          </p:cNvSpPr>
          <p:nvPr>
            <p:ph type="dt" sz="half" idx="10"/>
          </p:nvPr>
        </p:nvSpPr>
        <p:spPr/>
        <p:txBody>
          <a:bodyPr/>
          <a:lstStyle/>
          <a:p>
            <a:fld id="{65011442-9EA8-43C1-A90A-E8091E9236D0}" type="datetime2">
              <a:rPr lang="en-US" smtClean="0"/>
              <a:t>Tuesday, February 11, 2025</a:t>
            </a:fld>
            <a:endParaRPr lang="en-US" dirty="0"/>
          </a:p>
        </p:txBody>
      </p:sp>
      <p:sp>
        <p:nvSpPr>
          <p:cNvPr id="4" name="Footer Placeholder 3">
            <a:extLst>
              <a:ext uri="{FF2B5EF4-FFF2-40B4-BE49-F238E27FC236}">
                <a16:creationId xmlns:a16="http://schemas.microsoft.com/office/drawing/2014/main" id="{2185CD5D-D6D4-345F-8942-408E4DD53B75}"/>
              </a:ext>
            </a:extLst>
          </p:cNvPr>
          <p:cNvSpPr>
            <a:spLocks noGrp="1"/>
          </p:cNvSpPr>
          <p:nvPr>
            <p:ph type="ftr" sz="quarter" idx="11"/>
          </p:nvPr>
        </p:nvSpPr>
        <p:spPr/>
        <p:txBody>
          <a:bodyPr/>
          <a:lstStyle/>
          <a:p>
            <a:r>
              <a:rPr lang="en-001" dirty="0"/>
              <a:t>European Tyre &amp; Rim Technical Organisation</a:t>
            </a:r>
          </a:p>
        </p:txBody>
      </p:sp>
      <p:sp>
        <p:nvSpPr>
          <p:cNvPr id="5" name="Slide Number Placeholder 4">
            <a:extLst>
              <a:ext uri="{FF2B5EF4-FFF2-40B4-BE49-F238E27FC236}">
                <a16:creationId xmlns:a16="http://schemas.microsoft.com/office/drawing/2014/main" id="{E3AD97EF-1B93-3BD2-356E-F2ECC15AF222}"/>
              </a:ext>
            </a:extLst>
          </p:cNvPr>
          <p:cNvSpPr>
            <a:spLocks noGrp="1"/>
          </p:cNvSpPr>
          <p:nvPr>
            <p:ph type="sldNum" sz="quarter" idx="12"/>
          </p:nvPr>
        </p:nvSpPr>
        <p:spPr/>
        <p:txBody>
          <a:bodyPr/>
          <a:lstStyle/>
          <a:p>
            <a:fld id="{74F045D9-6A50-447E-9A04-3B3C9EFFC6F0}" type="slidenum">
              <a:rPr lang="en-US" smtClean="0"/>
              <a:pPr/>
              <a:t>6</a:t>
            </a:fld>
            <a:endParaRPr lang="en-US" dirty="0"/>
          </a:p>
        </p:txBody>
      </p:sp>
    </p:spTree>
    <p:extLst>
      <p:ext uri="{BB962C8B-B14F-4D97-AF65-F5344CB8AC3E}">
        <p14:creationId xmlns:p14="http://schemas.microsoft.com/office/powerpoint/2010/main" val="35048793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E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gAAAAAAAAAFAAAACQAAAF9pZD0kLl9pZAEDAAAAAAADAAAAAQADAAAAIwAAAENvbWJpSW5kZXg9JC5OYW1lICsgJ18nICsgJC5WZXJzaW9uAQQAAAAAAAQAAAABAAQ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IAAAAAAAAAAwAAAAMAAAAA/////wQAMwwAAAAAAAAAAAAAIAD///////////////8AAAD///////////////8DAAAAAgD///////8DAAAAAwD///////8DAAAAAwD///////////////////////////////////////////////////////////////////////////////////////////////////////////////////////////////////////////////////////////////////////////////////////////////////////////////////////////////////////////////////////////////////////////////////////////////////////////////////////////////////////////////////////////////////////////////////////////////////////////////////////////////////////////////////////////////////////////////8BACAA////////////////AAAO////////AwAAAAMA////////////////////////////////////////////////////////////////////////////////////////////////////////////////////////////////////////////////////////////////////////////////////////////////////////////////////////////////////////////////////////////////////////////////////////////////////////////////////////////////////////////////////////////////////////////////////////////////////////////////////////////////////////////////////////////////////////////////////////////////////////////////////////AgABAP///////wQAAAACABAACzQ+PFoDqMJKiM+osYc4g7wFAAAAAAADAAAAAAADAAAAAwADAAMA////////BAAAAAMAEAALmUAdxWLTH0yA3986+bRW0AUAAAABAAMAAAACAAMAAAABAAMAAAAAAP///////wMAAAAAAP///////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8EAAgMAAAAAAAAAAAAACAB////////////////AAAA////////////////BAAAAAMA////////BAAAAAMA////////BAAAAAMA////////////////////////////////////////////////////////////////////////////////////////////////////////////////////////////////////////////////////////////////////////////////////////////////////////////////////////////////////////////////////////////////////////////////////////////////////////////////////////////////////////////////////////////////////////////////////////////////////////////////////////////////////////////////////////////////////////////////AQAgAf///////////////wAADv///////wQAAAACAP///////////////////////////////////////////////////////////////////////////////////////////////////////////////////////////////////////////////////////////////////////////////////////////////////////////////////////////////////////////////////////////////////////////////////////////////////////////////////////////////////////////////////////////////////////////////////////////////////////////////////////////////////////////////////////////////////////////////////////////////////////////////////////wIAAgEDAAAAAgD///////8aAAZMaW5rZWRTaGFwZXNEYXRhUHJvcGVydHlfMAUAAAAAAAQAAAADAAQAAAABAAQAAAADAP///////wMAAwEDAAAAAwD///////8lAAZMaW5rZWRTaGFwZVByZXNlbnRhdGlvblNldHRpbmdzRGF0YV8wBQAAAAEABAAAAAAABAAAAAIABAAAAAAABAAAAAIA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AgC3DgAAAAAAAAAAAAD/////gwCDAAAABV9pZAAQAAAABDQ+PFoDqMJKiM+osYc4g7wDRGF0YQAbAAAABExpbmtlZFNoYXBlRGF0YQAFAAAAAAACTmFtZQAZAAAATGlua2VkU2hhcGVzRGF0YVByb3BlcnR5ABBWZXJzaW9uAAAAAAAJTGFzdFdyaXRlAPbdhvCUAQAAAAEA/////50AnQAAAAVfaWQAEAAAAASZQB3FYtMfTIDf3zr5tFbQA0RhdGEAKgAAAAhQcmVzZW50YXRpb25TY2FubmVkRm9yTGlua2VkU2hhcGVzAAEAAk5hbWUAJAAAAExpbmtlZFNoYXBlUHJlc2VudGF0aW9uU2V0dGluZ3NEYXRhABBWZXJzaW9uAAAAAAAJTGFzdFdyaXRlAE3ehvCUA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B_LENGTH" val="2457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F17B4740BA7E40A03FB53B7F21F1EE" ma:contentTypeVersion="16" ma:contentTypeDescription="Create a new document." ma:contentTypeScope="" ma:versionID="2ae53bcdedbebbb58b29c9eb537ee0e6">
  <xsd:schema xmlns:xsd="http://www.w3.org/2001/XMLSchema" xmlns:xs="http://www.w3.org/2001/XMLSchema" xmlns:p="http://schemas.microsoft.com/office/2006/metadata/properties" xmlns:ns2="547b8d7c-d073-4aa4-ba94-1353b744fb8e" xmlns:ns3="7aebe9d6-d75c-40d2-a946-3326c2a573f0" targetNamespace="http://schemas.microsoft.com/office/2006/metadata/properties" ma:root="true" ma:fieldsID="6ed6356ef5ca3de543af186f6cd1547e" ns2:_="" ns3:_="">
    <xsd:import namespace="547b8d7c-d073-4aa4-ba94-1353b744fb8e"/>
    <xsd:import namespace="7aebe9d6-d75c-40d2-a946-3326c2a573f0"/>
    <xsd:element name="properties">
      <xsd:complexType>
        <xsd:sequence>
          <xsd:element name="documentManagement">
            <xsd:complexType>
              <xsd:all>
                <xsd:element ref="ns2:MediaServiceMetadata" minOccurs="0"/>
                <xsd:element ref="ns2:MediaServiceFastMetadata" minOccurs="0"/>
                <xsd:element ref="ns2:Representative" minOccurs="0"/>
                <xsd:element ref="ns2:MediaServiceDateTaken" minOccurs="0"/>
                <xsd:element ref="ns2:MediaLengthInSeconds" minOccurs="0"/>
                <xsd:element ref="ns2:MediaServiceLocation" minOccurs="0"/>
                <xsd:element ref="ns2:MediaServiceGenerationTime" minOccurs="0"/>
                <xsd:element ref="ns2:MediaServiceEventHashCode" minOccurs="0"/>
                <xsd:element ref="ns2:lcf76f155ced4ddcb4097134ff3c332f" minOccurs="0"/>
                <xsd:element ref="ns3:TaxCatchAll" minOccurs="0"/>
                <xsd:element ref="ns2:MediaServiceOCR" minOccurs="0"/>
                <xsd:element ref="ns2:MediaServiceObjectDetectorVersion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7b8d7c-d073-4aa4-ba94-1353b744f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Representative" ma:index="10" nillable="true" ma:displayName="Representative" ma:default="-" ma:description="Conti representative in this SC, WG, TF." ma:format="Dropdown" ma:internalName="Representative">
      <xsd:simpleType>
        <xsd:restriction base="dms:Text">
          <xsd:maxLength value="255"/>
        </xsd:restriction>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Location" ma:index="13" nillable="true" ma:displayName="Location" ma:indexed="true"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feda2b84-7b9c-4109-bb73-211c9f8484d3"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aebe9d6-d75c-40d2-a946-3326c2a573f0"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8ce72c83-70ce-4279-be5f-59590273444b}" ma:internalName="TaxCatchAll" ma:showField="CatchAllData" ma:web="7aebe9d6-d75c-40d2-a946-3326c2a573f0">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Representative xmlns="547b8d7c-d073-4aa4-ba94-1353b744fb8e">-</Representative>
    <lcf76f155ced4ddcb4097134ff3c332f xmlns="547b8d7c-d073-4aa4-ba94-1353b744fb8e">
      <Terms xmlns="http://schemas.microsoft.com/office/infopath/2007/PartnerControls"/>
    </lcf76f155ced4ddcb4097134ff3c332f>
    <TaxCatchAll xmlns="7aebe9d6-d75c-40d2-a946-3326c2a573f0" xsi:nil="true"/>
  </documentManagement>
</p:properties>
</file>

<file path=customXml/itemProps1.xml><?xml version="1.0" encoding="utf-8"?>
<ds:datastoreItem xmlns:ds="http://schemas.openxmlformats.org/officeDocument/2006/customXml" ds:itemID="{8CB968B3-EDBD-4A86-8F6B-841EB0EDB9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47b8d7c-d073-4aa4-ba94-1353b744fb8e"/>
    <ds:schemaRef ds:uri="7aebe9d6-d75c-40d2-a946-3326c2a573f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E91239C-62A5-4C53-B95A-A2225A7496EC}">
  <ds:schemaRefs>
    <ds:schemaRef ds:uri="http://schemas.microsoft.com/sharepoint/v3/contenttype/forms"/>
  </ds:schemaRefs>
</ds:datastoreItem>
</file>

<file path=customXml/itemProps3.xml><?xml version="1.0" encoding="utf-8"?>
<ds:datastoreItem xmlns:ds="http://schemas.openxmlformats.org/officeDocument/2006/customXml" ds:itemID="{6F8A76D9-3370-4718-863A-1A1109E3943A}">
  <ds:schemaRefs>
    <ds:schemaRef ds:uri="http://schemas.microsoft.com/office/2006/metadata/properties"/>
    <ds:schemaRef ds:uri="http://schemas.microsoft.com/office/infopath/2007/PartnerControls"/>
    <ds:schemaRef ds:uri="547b8d7c-d073-4aa4-ba94-1353b744fb8e"/>
    <ds:schemaRef ds:uri="7aebe9d6-d75c-40d2-a946-3326c2a573f0"/>
  </ds:schemaRefs>
</ds:datastoreItem>
</file>

<file path=docMetadata/LabelInfo.xml><?xml version="1.0" encoding="utf-8"?>
<clbl:labelList xmlns:clbl="http://schemas.microsoft.com/office/2020/mipLabelMetadata">
  <clbl:label id="{6006a9c5-d130-408c-bc8e-3b5ecdb17aa0}" enabled="1" method="Standard" siteId="{8d4b558f-7b2e-40ba-ad1f-e04d79e6265a}" removed="0"/>
</clbl:labelList>
</file>

<file path=docProps/app.xml><?xml version="1.0" encoding="utf-8"?>
<Properties xmlns="http://schemas.openxmlformats.org/officeDocument/2006/extended-properties" xmlns:vt="http://schemas.openxmlformats.org/officeDocument/2006/docPropsVTypes">
  <Template>Office 2013 - 2022 Theme</Template>
  <TotalTime>0</TotalTime>
  <Words>476</Words>
  <Application>Microsoft Office PowerPoint</Application>
  <PresentationFormat>Grand écran</PresentationFormat>
  <Paragraphs>69</Paragraphs>
  <Slides>6</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6</vt:i4>
      </vt:variant>
    </vt:vector>
  </HeadingPairs>
  <TitlesOfParts>
    <vt:vector size="11" baseType="lpstr">
      <vt:lpstr>Arial</vt:lpstr>
      <vt:lpstr>Calibri</vt:lpstr>
      <vt:lpstr>Calibri Light</vt:lpstr>
      <vt:lpstr>Wingdings</vt:lpstr>
      <vt:lpstr>Office Theme</vt:lpstr>
      <vt:lpstr>ETRTO comments on JASIC document WT-66-2</vt:lpstr>
      <vt:lpstr>Introduction</vt:lpstr>
      <vt:lpstr>Présentation PowerPoint</vt:lpstr>
      <vt:lpstr>Target KPI for stage 1 evaluation</vt:lpstr>
      <vt:lpstr>Conclusions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to EXEC</dc:title>
  <dc:creator>Josep Guinjoan</dc:creator>
  <cp:lastModifiedBy>Nicolas De Mahieu</cp:lastModifiedBy>
  <cp:revision>64</cp:revision>
  <dcterms:created xsi:type="dcterms:W3CDTF">2021-11-17T09:31:58Z</dcterms:created>
  <dcterms:modified xsi:type="dcterms:W3CDTF">2025-02-11T17:50:00Z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9e9a456-2778-4ca9-be06-1190b1e1118a_Enabled">
    <vt:lpwstr>true</vt:lpwstr>
  </property>
  <property fmtid="{D5CDD505-2E9C-101B-9397-08002B2CF9AE}" pid="3" name="MSIP_Label_09e9a456-2778-4ca9-be06-1190b1e1118a_SetDate">
    <vt:lpwstr>2024-04-09T14:56:17Z</vt:lpwstr>
  </property>
  <property fmtid="{D5CDD505-2E9C-101B-9397-08002B2CF9AE}" pid="4" name="MSIP_Label_09e9a456-2778-4ca9-be06-1190b1e1118a_Method">
    <vt:lpwstr>Standard</vt:lpwstr>
  </property>
  <property fmtid="{D5CDD505-2E9C-101B-9397-08002B2CF9AE}" pid="5" name="MSIP_Label_09e9a456-2778-4ca9-be06-1190b1e1118a_Name">
    <vt:lpwstr>D3</vt:lpwstr>
  </property>
  <property fmtid="{D5CDD505-2E9C-101B-9397-08002B2CF9AE}" pid="6" name="MSIP_Label_09e9a456-2778-4ca9-be06-1190b1e1118a_SiteId">
    <vt:lpwstr>658ba197-6c73-4fea-91bd-1c7d8de6bf2c</vt:lpwstr>
  </property>
  <property fmtid="{D5CDD505-2E9C-101B-9397-08002B2CF9AE}" pid="7" name="MSIP_Label_09e9a456-2778-4ca9-be06-1190b1e1118a_ActionId">
    <vt:lpwstr>743bf91e-a649-43c5-af17-c859db3cd322</vt:lpwstr>
  </property>
  <property fmtid="{D5CDD505-2E9C-101B-9397-08002B2CF9AE}" pid="8" name="MSIP_Label_09e9a456-2778-4ca9-be06-1190b1e1118a_ContentBits">
    <vt:lpwstr>0</vt:lpwstr>
  </property>
  <property fmtid="{D5CDD505-2E9C-101B-9397-08002B2CF9AE}" pid="9" name="_NewReviewCycle">
    <vt:lpwstr/>
  </property>
  <property fmtid="{D5CDD505-2E9C-101B-9397-08002B2CF9AE}" pid="10" name="ContentTypeId">
    <vt:lpwstr>0x01010072F17B4740BA7E40A03FB53B7F21F1EE</vt:lpwstr>
  </property>
  <property fmtid="{D5CDD505-2E9C-101B-9397-08002B2CF9AE}" pid="11" name="ClassificationContentMarkingFooterLocations">
    <vt:lpwstr>Office Theme:8</vt:lpwstr>
  </property>
  <property fmtid="{D5CDD505-2E9C-101B-9397-08002B2CF9AE}" pid="12" name="ClassificationContentMarkingFooterText">
    <vt:lpwstr>Internal</vt:lpwstr>
  </property>
</Properties>
</file>