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73" r:id="rId5"/>
    <p:sldId id="258" r:id="rId6"/>
    <p:sldId id="259" r:id="rId7"/>
    <p:sldId id="260" r:id="rId8"/>
    <p:sldId id="270" r:id="rId9"/>
    <p:sldId id="267" r:id="rId10"/>
    <p:sldId id="268" r:id="rId11"/>
    <p:sldId id="271" r:id="rId12"/>
    <p:sldId id="27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einiger\AppData\Local\Microsoft\Windows\INetCache\Content.Outlook\H4ZJPR96\Gkz_2023_Daten_19-2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einiger\AppData\Local\Microsoft\Windows\INetCache\Content.Outlook\H4ZJPR96\Gkz_2023_Daten_19-2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einiger\AppData\Local\Microsoft\Windows\INetCache\Content.Outlook\H4ZJPR96\Gkz_2023_Daten_19-2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einiger\AppData\Local\Microsoft\Windows\INetCache\Content.Outlook\H4ZJPR96\Gkz_2023_Daten_19-2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Relevant accidents</a:t>
            </a:r>
            <a:r>
              <a:rPr lang="de-DE" baseline="0"/>
              <a:t> with personal injury for 41.7% of Germany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'Tabelle 3'!$AB$7</c:f>
              <c:strCache>
                <c:ptCount val="1"/>
                <c:pt idx="0">
                  <c:v>U(P) 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'Tabelle 3'!$T$8:$T$12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'Tabelle 3'!$AB$8:$AB$12</c:f>
              <c:numCache>
                <c:formatCode>###0</c:formatCode>
                <c:ptCount val="5"/>
                <c:pt idx="0">
                  <c:v>120</c:v>
                </c:pt>
                <c:pt idx="1">
                  <c:v>99</c:v>
                </c:pt>
                <c:pt idx="2">
                  <c:v>91</c:v>
                </c:pt>
                <c:pt idx="3">
                  <c:v>100</c:v>
                </c:pt>
                <c:pt idx="4">
                  <c:v>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15-469D-A425-92C1507EC5C9}"/>
            </c:ext>
          </c:extLst>
        </c:ser>
        <c:ser>
          <c:idx val="1"/>
          <c:order val="1"/>
          <c:tx>
            <c:strRef>
              <c:f>'Tabelle 3'!$AC$7</c:f>
              <c:strCache>
                <c:ptCount val="1"/>
                <c:pt idx="0">
                  <c:v>U(P) N2+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'Tabelle 3'!$T$8:$T$12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'Tabelle 3'!$AC$8:$AC$12</c:f>
              <c:numCache>
                <c:formatCode>###0</c:formatCode>
                <c:ptCount val="5"/>
                <c:pt idx="0">
                  <c:v>140</c:v>
                </c:pt>
                <c:pt idx="1">
                  <c:v>118</c:v>
                </c:pt>
                <c:pt idx="2">
                  <c:v>97</c:v>
                </c:pt>
                <c:pt idx="3">
                  <c:v>131</c:v>
                </c:pt>
                <c:pt idx="4">
                  <c:v>119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15-469D-A425-92C1507EC5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35302047"/>
        <c:axId val="1435305407"/>
      </c:barChart>
      <c:catAx>
        <c:axId val="14353020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435305407"/>
        <c:crosses val="autoZero"/>
        <c:auto val="1"/>
        <c:lblAlgn val="ctr"/>
        <c:lblOffset val="100"/>
        <c:noMultiLvlLbl val="0"/>
      </c:catAx>
      <c:valAx>
        <c:axId val="14353054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4353020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baseline="0" dirty="0"/>
              <a:t>Relevant </a:t>
            </a:r>
            <a:r>
              <a:rPr lang="de-DE" baseline="0" dirty="0" err="1"/>
              <a:t>accidents</a:t>
            </a:r>
            <a:r>
              <a:rPr lang="de-DE" baseline="0" dirty="0"/>
              <a:t> </a:t>
            </a:r>
            <a:r>
              <a:rPr lang="de-DE" baseline="0" dirty="0" err="1"/>
              <a:t>for</a:t>
            </a:r>
            <a:r>
              <a:rPr lang="de-DE" baseline="0" dirty="0"/>
              <a:t> </a:t>
            </a:r>
            <a:r>
              <a:rPr lang="de-DE" baseline="0" dirty="0" err="1"/>
              <a:t>approx</a:t>
            </a:r>
            <a:r>
              <a:rPr lang="de-DE" baseline="0" dirty="0"/>
              <a:t>. 41.7% </a:t>
            </a:r>
            <a:r>
              <a:rPr lang="de-DE" baseline="0" dirty="0" err="1"/>
              <a:t>of</a:t>
            </a:r>
            <a:r>
              <a:rPr lang="de-DE" baseline="0" dirty="0"/>
              <a:t> Germany</a:t>
            </a:r>
            <a:endParaRPr lang="de-DE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'Tabelle 3'!$U$7</c:f>
              <c:strCache>
                <c:ptCount val="1"/>
                <c:pt idx="0">
                  <c:v>N1 Fatalities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'Tabelle 3'!$T$8:$T$12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'Tabelle 3'!$U$8:$U$12</c:f>
              <c:numCache>
                <c:formatCode>###0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1.0000000000000004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58-4B46-B1B2-632113F18872}"/>
            </c:ext>
          </c:extLst>
        </c:ser>
        <c:ser>
          <c:idx val="1"/>
          <c:order val="1"/>
          <c:tx>
            <c:strRef>
              <c:f>'Tabelle 3'!$V$7</c:f>
              <c:strCache>
                <c:ptCount val="1"/>
                <c:pt idx="0">
                  <c:v>N2+ Fatalities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'Tabelle 3'!$T$8:$T$12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'Tabelle 3'!$V$8:$V$12</c:f>
              <c:numCache>
                <c:formatCode>###0</c:formatCode>
                <c:ptCount val="5"/>
                <c:pt idx="0">
                  <c:v>8.0000000000000018</c:v>
                </c:pt>
                <c:pt idx="1">
                  <c:v>11.000000000000004</c:v>
                </c:pt>
                <c:pt idx="2">
                  <c:v>10</c:v>
                </c:pt>
                <c:pt idx="3">
                  <c:v>6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58-4B46-B1B2-632113F188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80491615"/>
        <c:axId val="1380492575"/>
      </c:barChart>
      <c:catAx>
        <c:axId val="13804916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80492575"/>
        <c:crosses val="autoZero"/>
        <c:auto val="1"/>
        <c:lblAlgn val="ctr"/>
        <c:lblOffset val="100"/>
        <c:noMultiLvlLbl val="0"/>
      </c:catAx>
      <c:valAx>
        <c:axId val="13804925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804916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/>
              <a:t>Relevant</a:t>
            </a:r>
            <a:r>
              <a:rPr lang="de-DE" baseline="0" dirty="0"/>
              <a:t> </a:t>
            </a:r>
            <a:r>
              <a:rPr lang="de-DE" baseline="0" dirty="0" err="1"/>
              <a:t>accidents</a:t>
            </a:r>
            <a:r>
              <a:rPr lang="de-DE" baseline="0" dirty="0"/>
              <a:t> in </a:t>
            </a:r>
            <a:r>
              <a:rPr lang="de-DE" baseline="0" dirty="0" err="1"/>
              <a:t>approx</a:t>
            </a:r>
            <a:r>
              <a:rPr lang="de-DE" baseline="0" dirty="0"/>
              <a:t>. 41.7% </a:t>
            </a:r>
            <a:r>
              <a:rPr lang="de-DE" baseline="0" dirty="0" err="1"/>
              <a:t>of</a:t>
            </a:r>
            <a:r>
              <a:rPr lang="de-DE" baseline="0" dirty="0"/>
              <a:t> Germany</a:t>
            </a:r>
            <a:endParaRPr lang="de-DE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'Tabelle 3'!$W$7</c:f>
              <c:strCache>
                <c:ptCount val="1"/>
                <c:pt idx="0">
                  <c:v>N1 Severe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'Tabelle 3'!$T$8:$T$12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'Tabelle 3'!$W$8:$W$12</c:f>
              <c:numCache>
                <c:formatCode>###0</c:formatCode>
                <c:ptCount val="5"/>
                <c:pt idx="0">
                  <c:v>12.000000000000002</c:v>
                </c:pt>
                <c:pt idx="1">
                  <c:v>10.000000000000002</c:v>
                </c:pt>
                <c:pt idx="2">
                  <c:v>8.0000000000000053</c:v>
                </c:pt>
                <c:pt idx="3">
                  <c:v>9</c:v>
                </c:pt>
                <c:pt idx="4">
                  <c:v>5.0000000000000009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0B-46B9-BE18-1621E78A870C}"/>
            </c:ext>
          </c:extLst>
        </c:ser>
        <c:ser>
          <c:idx val="1"/>
          <c:order val="1"/>
          <c:tx>
            <c:strRef>
              <c:f>'Tabelle 3'!$X$7</c:f>
              <c:strCache>
                <c:ptCount val="1"/>
                <c:pt idx="0">
                  <c:v>N2+ Severe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'Tabelle 3'!$T$8:$T$12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'Tabelle 3'!$X$8:$X$12</c:f>
              <c:numCache>
                <c:formatCode>###0</c:formatCode>
                <c:ptCount val="5"/>
                <c:pt idx="0">
                  <c:v>23</c:v>
                </c:pt>
                <c:pt idx="1">
                  <c:v>30.000000000000004</c:v>
                </c:pt>
                <c:pt idx="2">
                  <c:v>20</c:v>
                </c:pt>
                <c:pt idx="3">
                  <c:v>29.000000000000007</c:v>
                </c:pt>
                <c:pt idx="4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0B-46B9-BE18-1621E78A87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80497855"/>
        <c:axId val="1380505055"/>
      </c:barChart>
      <c:catAx>
        <c:axId val="13804978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80505055"/>
        <c:crosses val="autoZero"/>
        <c:auto val="1"/>
        <c:lblAlgn val="ctr"/>
        <c:lblOffset val="100"/>
        <c:noMultiLvlLbl val="0"/>
      </c:catAx>
      <c:valAx>
        <c:axId val="13805050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804978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Economic</a:t>
            </a:r>
            <a:r>
              <a:rPr lang="de-DE" baseline="0" dirty="0"/>
              <a:t> </a:t>
            </a:r>
            <a:r>
              <a:rPr lang="de-DE" baseline="0" dirty="0" err="1"/>
              <a:t>costs</a:t>
            </a:r>
            <a:r>
              <a:rPr lang="de-DE" baseline="0" dirty="0"/>
              <a:t> </a:t>
            </a:r>
            <a:r>
              <a:rPr lang="de-DE" baseline="0" dirty="0" err="1"/>
              <a:t>for</a:t>
            </a:r>
            <a:r>
              <a:rPr lang="de-DE" baseline="0" dirty="0"/>
              <a:t> </a:t>
            </a:r>
            <a:r>
              <a:rPr lang="de-DE" baseline="0" dirty="0" err="1"/>
              <a:t>approx</a:t>
            </a:r>
            <a:r>
              <a:rPr lang="de-DE" baseline="0" dirty="0"/>
              <a:t>. 41.7% </a:t>
            </a:r>
            <a:r>
              <a:rPr lang="de-DE" baseline="0" dirty="0" err="1"/>
              <a:t>of</a:t>
            </a:r>
            <a:r>
              <a:rPr lang="de-DE" baseline="0" dirty="0"/>
              <a:t> Germany</a:t>
            </a:r>
            <a:endParaRPr lang="de-DE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'Tabelle 3'!$Y$7</c:f>
              <c:strCache>
                <c:ptCount val="1"/>
                <c:pt idx="0">
                  <c:v>Cost 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'Tabelle 3'!$T$8:$T$12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'Tabelle 3'!$Y$8:$Y$12</c:f>
              <c:numCache>
                <c:formatCode>#,##0.00\ "€"</c:formatCode>
                <c:ptCount val="5"/>
                <c:pt idx="0">
                  <c:v>1546536.0000000002</c:v>
                </c:pt>
                <c:pt idx="1">
                  <c:v>1288780.0000000002</c:v>
                </c:pt>
                <c:pt idx="2">
                  <c:v>1031024.0000000007</c:v>
                </c:pt>
                <c:pt idx="3">
                  <c:v>2444062.0000000005</c:v>
                </c:pt>
                <c:pt idx="4">
                  <c:v>3212710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5F-4352-9E89-82F4663C3EC3}"/>
            </c:ext>
          </c:extLst>
        </c:ser>
        <c:ser>
          <c:idx val="1"/>
          <c:order val="1"/>
          <c:tx>
            <c:strRef>
              <c:f>'Tabelle 3'!$Z$7</c:f>
              <c:strCache>
                <c:ptCount val="1"/>
                <c:pt idx="0">
                  <c:v>Cost N2+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'Tabelle 3'!$T$8:$T$12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'Tabelle 3'!$Z$8:$Z$12</c:f>
              <c:numCache>
                <c:formatCode>#,##0.00\ "€"</c:formatCode>
                <c:ptCount val="5"/>
                <c:pt idx="0">
                  <c:v>13237474.000000002</c:v>
                </c:pt>
                <c:pt idx="1">
                  <c:v>17992100.000000004</c:v>
                </c:pt>
                <c:pt idx="2">
                  <c:v>15419160</c:v>
                </c:pt>
                <c:pt idx="3">
                  <c:v>11442422</c:v>
                </c:pt>
                <c:pt idx="4">
                  <c:v>15676916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55F-4352-9E89-82F4663C3E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77256879"/>
        <c:axId val="1677250159"/>
      </c:barChart>
      <c:catAx>
        <c:axId val="1677256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677250159"/>
        <c:crosses val="autoZero"/>
        <c:auto val="1"/>
        <c:lblAlgn val="ctr"/>
        <c:lblOffset val="100"/>
        <c:noMultiLvlLbl val="0"/>
      </c:catAx>
      <c:valAx>
        <c:axId val="16772501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\ &quot;€&quot;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67725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9466115051221431E-3"/>
          <c:y val="0.9475187125748501"/>
          <c:w val="0.12193094956658787"/>
          <c:h val="4.45596307385229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3.svg"/><Relationship Id="rId7" Type="http://schemas.openxmlformats.org/officeDocument/2006/relationships/image" Target="../media/image15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D6A4824-01CA-D3C5-DFB6-6D247830E361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33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15FAEB5-9E2C-8B4C-81FF-BDFEBA072B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1440"/>
            <a:ext cx="8899924" cy="685512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6320460-AE9A-37C3-1E33-CA9CBEC4FC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188255" y="666465"/>
            <a:ext cx="2519451" cy="1100320"/>
          </a:xfrm>
          <a:prstGeom prst="rect">
            <a:avLst/>
          </a:prstGeom>
        </p:spPr>
      </p:pic>
      <p:cxnSp>
        <p:nvCxnSpPr>
          <p:cNvPr id="18" name="Gerade Verbindung 17">
            <a:extLst>
              <a:ext uri="{FF2B5EF4-FFF2-40B4-BE49-F238E27FC236}">
                <a16:creationId xmlns:a16="http://schemas.microsoft.com/office/drawing/2014/main" id="{C745B4CE-299F-3EBC-2089-CB9B54868C8D}"/>
              </a:ext>
            </a:extLst>
          </p:cNvPr>
          <p:cNvCxnSpPr>
            <a:cxnSpLocks/>
          </p:cNvCxnSpPr>
          <p:nvPr/>
        </p:nvCxnSpPr>
        <p:spPr>
          <a:xfrm>
            <a:off x="5365552" y="2738242"/>
            <a:ext cx="5135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>
            <a:extLst>
              <a:ext uri="{FF2B5EF4-FFF2-40B4-BE49-F238E27FC236}">
                <a16:creationId xmlns:a16="http://schemas.microsoft.com/office/drawing/2014/main" id="{60C1DEDC-9BD9-DA02-5D4E-18ECE4E4CF05}"/>
              </a:ext>
            </a:extLst>
          </p:cNvPr>
          <p:cNvCxnSpPr>
            <a:cxnSpLocks/>
          </p:cNvCxnSpPr>
          <p:nvPr/>
        </p:nvCxnSpPr>
        <p:spPr>
          <a:xfrm>
            <a:off x="5365552" y="4228141"/>
            <a:ext cx="5135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765222FA-93B3-70C8-5268-740262C0E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6343" y="2961475"/>
            <a:ext cx="6396206" cy="55283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3992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5" name="Textplatzhalter 11">
            <a:extLst>
              <a:ext uri="{FF2B5EF4-FFF2-40B4-BE49-F238E27FC236}">
                <a16:creationId xmlns:a16="http://schemas.microsoft.com/office/drawing/2014/main" id="{80D2BD31-EEFC-71BC-7C7C-0405800DB0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45247" y="4459346"/>
            <a:ext cx="5466133" cy="150484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Bildplatzhalter 9">
            <a:extLst>
              <a:ext uri="{FF2B5EF4-FFF2-40B4-BE49-F238E27FC236}">
                <a16:creationId xmlns:a16="http://schemas.microsoft.com/office/drawing/2014/main" id="{1592895D-ADCF-B523-00F1-6AAEC22662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1928"/>
            <a:ext cx="3958324" cy="3861842"/>
          </a:xfrm>
          <a:custGeom>
            <a:avLst/>
            <a:gdLst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2000 w 4842000"/>
              <a:gd name="connsiteY2" fmla="*/ 5706000 h 5706000"/>
              <a:gd name="connsiteX3" fmla="*/ 0 w 4842000"/>
              <a:gd name="connsiteY3" fmla="*/ 5706000 h 5706000"/>
              <a:gd name="connsiteX4" fmla="*/ 0 w 4842000"/>
              <a:gd name="connsiteY4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2000 w 4842000"/>
              <a:gd name="connsiteY2" fmla="*/ 5706000 h 5706000"/>
              <a:gd name="connsiteX3" fmla="*/ 4136065 w 4842000"/>
              <a:gd name="connsiteY3" fmla="*/ 5702902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2000 w 4842000"/>
              <a:gd name="connsiteY2" fmla="*/ 5706000 h 5706000"/>
              <a:gd name="connsiteX3" fmla="*/ 4136065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0472 w 4842000"/>
              <a:gd name="connsiteY2" fmla="*/ 5139376 h 5706000"/>
              <a:gd name="connsiteX3" fmla="*/ 4842000 w 4842000"/>
              <a:gd name="connsiteY3" fmla="*/ 5706000 h 5706000"/>
              <a:gd name="connsiteX4" fmla="*/ 4136065 w 4842000"/>
              <a:gd name="connsiteY4" fmla="*/ 5705560 h 5706000"/>
              <a:gd name="connsiteX5" fmla="*/ 0 w 4842000"/>
              <a:gd name="connsiteY5" fmla="*/ 5706000 h 5706000"/>
              <a:gd name="connsiteX6" fmla="*/ 0 w 4842000"/>
              <a:gd name="connsiteY6" fmla="*/ 0 h 5706000"/>
              <a:gd name="connsiteX0" fmla="*/ 0 w 4842000"/>
              <a:gd name="connsiteY0" fmla="*/ 0 h 5744516"/>
              <a:gd name="connsiteX1" fmla="*/ 4842000 w 4842000"/>
              <a:gd name="connsiteY1" fmla="*/ 0 h 5744516"/>
              <a:gd name="connsiteX2" fmla="*/ 4840472 w 4842000"/>
              <a:gd name="connsiteY2" fmla="*/ 5139376 h 5744516"/>
              <a:gd name="connsiteX3" fmla="*/ 4136065 w 4842000"/>
              <a:gd name="connsiteY3" fmla="*/ 5705560 h 5744516"/>
              <a:gd name="connsiteX4" fmla="*/ 0 w 4842000"/>
              <a:gd name="connsiteY4" fmla="*/ 5706000 h 5744516"/>
              <a:gd name="connsiteX5" fmla="*/ 0 w 4842000"/>
              <a:gd name="connsiteY5" fmla="*/ 0 h 5744516"/>
              <a:gd name="connsiteX0" fmla="*/ 0 w 4842000"/>
              <a:gd name="connsiteY0" fmla="*/ 0 h 5781952"/>
              <a:gd name="connsiteX1" fmla="*/ 4842000 w 4842000"/>
              <a:gd name="connsiteY1" fmla="*/ 0 h 5781952"/>
              <a:gd name="connsiteX2" fmla="*/ 4840472 w 4842000"/>
              <a:gd name="connsiteY2" fmla="*/ 5139376 h 5781952"/>
              <a:gd name="connsiteX3" fmla="*/ 4136065 w 4842000"/>
              <a:gd name="connsiteY3" fmla="*/ 5705560 h 5781952"/>
              <a:gd name="connsiteX4" fmla="*/ 0 w 4842000"/>
              <a:gd name="connsiteY4" fmla="*/ 5706000 h 5781952"/>
              <a:gd name="connsiteX5" fmla="*/ 0 w 4842000"/>
              <a:gd name="connsiteY5" fmla="*/ 0 h 5781952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0472 w 4842000"/>
              <a:gd name="connsiteY2" fmla="*/ 5139376 h 5706000"/>
              <a:gd name="connsiteX3" fmla="*/ 4136065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29962 w 4842000"/>
              <a:gd name="connsiteY2" fmla="*/ 4929169 h 5706000"/>
              <a:gd name="connsiteX3" fmla="*/ 4136065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29962 w 4842000"/>
              <a:gd name="connsiteY2" fmla="*/ 4929169 h 5706000"/>
              <a:gd name="connsiteX3" fmla="*/ 3831265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0160 w 4842000"/>
              <a:gd name="connsiteY2" fmla="*/ 4511060 h 5706000"/>
              <a:gd name="connsiteX3" fmla="*/ 3831265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0160 w 4842000"/>
              <a:gd name="connsiteY2" fmla="*/ 4511060 h 5706000"/>
              <a:gd name="connsiteX3" fmla="*/ 3593317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17831"/>
              <a:gd name="connsiteX1" fmla="*/ 4842000 w 4842000"/>
              <a:gd name="connsiteY1" fmla="*/ 0 h 5717831"/>
              <a:gd name="connsiteX2" fmla="*/ 4840160 w 4842000"/>
              <a:gd name="connsiteY2" fmla="*/ 4511060 h 5717831"/>
              <a:gd name="connsiteX3" fmla="*/ 2839778 w 4842000"/>
              <a:gd name="connsiteY3" fmla="*/ 5717831 h 5717831"/>
              <a:gd name="connsiteX4" fmla="*/ 0 w 4842000"/>
              <a:gd name="connsiteY4" fmla="*/ 5706000 h 5717831"/>
              <a:gd name="connsiteX5" fmla="*/ 0 w 4842000"/>
              <a:gd name="connsiteY5" fmla="*/ 0 h 5717831"/>
              <a:gd name="connsiteX0" fmla="*/ 0 w 4850363"/>
              <a:gd name="connsiteY0" fmla="*/ 0 h 5717831"/>
              <a:gd name="connsiteX1" fmla="*/ 4842000 w 4850363"/>
              <a:gd name="connsiteY1" fmla="*/ 0 h 5717831"/>
              <a:gd name="connsiteX2" fmla="*/ 4850343 w 4850363"/>
              <a:gd name="connsiteY2" fmla="*/ 3805479 h 5717831"/>
              <a:gd name="connsiteX3" fmla="*/ 2839778 w 4850363"/>
              <a:gd name="connsiteY3" fmla="*/ 5717831 h 5717831"/>
              <a:gd name="connsiteX4" fmla="*/ 0 w 4850363"/>
              <a:gd name="connsiteY4" fmla="*/ 5706000 h 5717831"/>
              <a:gd name="connsiteX5" fmla="*/ 0 w 4850363"/>
              <a:gd name="connsiteY5" fmla="*/ 0 h 5717831"/>
              <a:gd name="connsiteX0" fmla="*/ 0 w 4855447"/>
              <a:gd name="connsiteY0" fmla="*/ 0 h 5717831"/>
              <a:gd name="connsiteX1" fmla="*/ 4842000 w 4855447"/>
              <a:gd name="connsiteY1" fmla="*/ 0 h 5717831"/>
              <a:gd name="connsiteX2" fmla="*/ 4855434 w 4855447"/>
              <a:gd name="connsiteY2" fmla="*/ 3799343 h 5717831"/>
              <a:gd name="connsiteX3" fmla="*/ 2839778 w 4855447"/>
              <a:gd name="connsiteY3" fmla="*/ 5717831 h 5717831"/>
              <a:gd name="connsiteX4" fmla="*/ 0 w 4855447"/>
              <a:gd name="connsiteY4" fmla="*/ 5706000 h 5717831"/>
              <a:gd name="connsiteX5" fmla="*/ 0 w 4855447"/>
              <a:gd name="connsiteY5" fmla="*/ 0 h 5717831"/>
              <a:gd name="connsiteX0" fmla="*/ 0 w 4855448"/>
              <a:gd name="connsiteY0" fmla="*/ 0 h 5717831"/>
              <a:gd name="connsiteX1" fmla="*/ 4842000 w 4855448"/>
              <a:gd name="connsiteY1" fmla="*/ 0 h 5717831"/>
              <a:gd name="connsiteX2" fmla="*/ 4855435 w 4855448"/>
              <a:gd name="connsiteY2" fmla="*/ 3722650 h 5717831"/>
              <a:gd name="connsiteX3" fmla="*/ 2839778 w 4855448"/>
              <a:gd name="connsiteY3" fmla="*/ 5717831 h 5717831"/>
              <a:gd name="connsiteX4" fmla="*/ 0 w 4855448"/>
              <a:gd name="connsiteY4" fmla="*/ 5706000 h 5717831"/>
              <a:gd name="connsiteX5" fmla="*/ 0 w 4855448"/>
              <a:gd name="connsiteY5" fmla="*/ 0 h 5717831"/>
              <a:gd name="connsiteX0" fmla="*/ 0 w 5078187"/>
              <a:gd name="connsiteY0" fmla="*/ 0 h 5717831"/>
              <a:gd name="connsiteX1" fmla="*/ 4842000 w 5078187"/>
              <a:gd name="connsiteY1" fmla="*/ 0 h 5717831"/>
              <a:gd name="connsiteX2" fmla="*/ 5078187 w 5078187"/>
              <a:gd name="connsiteY2" fmla="*/ 3863255 h 5717831"/>
              <a:gd name="connsiteX3" fmla="*/ 2839778 w 5078187"/>
              <a:gd name="connsiteY3" fmla="*/ 5717831 h 5717831"/>
              <a:gd name="connsiteX4" fmla="*/ 0 w 5078187"/>
              <a:gd name="connsiteY4" fmla="*/ 5706000 h 5717831"/>
              <a:gd name="connsiteX5" fmla="*/ 0 w 5078187"/>
              <a:gd name="connsiteY5" fmla="*/ 0 h 5717831"/>
              <a:gd name="connsiteX0" fmla="*/ 0 w 4842000"/>
              <a:gd name="connsiteY0" fmla="*/ 0 h 5717831"/>
              <a:gd name="connsiteX1" fmla="*/ 4842000 w 4842000"/>
              <a:gd name="connsiteY1" fmla="*/ 0 h 5717831"/>
              <a:gd name="connsiteX2" fmla="*/ 4840584 w 4842000"/>
              <a:gd name="connsiteY2" fmla="*/ 3807013 h 5717831"/>
              <a:gd name="connsiteX3" fmla="*/ 2839778 w 4842000"/>
              <a:gd name="connsiteY3" fmla="*/ 5717831 h 5717831"/>
              <a:gd name="connsiteX4" fmla="*/ 0 w 4842000"/>
              <a:gd name="connsiteY4" fmla="*/ 5706000 h 5717831"/>
              <a:gd name="connsiteX5" fmla="*/ 0 w 4842000"/>
              <a:gd name="connsiteY5" fmla="*/ 0 h 5717831"/>
              <a:gd name="connsiteX0" fmla="*/ 0 w 4842000"/>
              <a:gd name="connsiteY0" fmla="*/ 0 h 5799637"/>
              <a:gd name="connsiteX1" fmla="*/ 4842000 w 4842000"/>
              <a:gd name="connsiteY1" fmla="*/ 0 h 5799637"/>
              <a:gd name="connsiteX2" fmla="*/ 4840584 w 4842000"/>
              <a:gd name="connsiteY2" fmla="*/ 3807013 h 5799637"/>
              <a:gd name="connsiteX3" fmla="*/ 2882207 w 4842000"/>
              <a:gd name="connsiteY3" fmla="*/ 5799637 h 5799637"/>
              <a:gd name="connsiteX4" fmla="*/ 0 w 4842000"/>
              <a:gd name="connsiteY4" fmla="*/ 5706000 h 5799637"/>
              <a:gd name="connsiteX5" fmla="*/ 0 w 4842000"/>
              <a:gd name="connsiteY5" fmla="*/ 0 h 5799637"/>
              <a:gd name="connsiteX0" fmla="*/ 0 w 4842000"/>
              <a:gd name="connsiteY0" fmla="*/ 0 h 5717831"/>
              <a:gd name="connsiteX1" fmla="*/ 4842000 w 4842000"/>
              <a:gd name="connsiteY1" fmla="*/ 0 h 5717831"/>
              <a:gd name="connsiteX2" fmla="*/ 4840584 w 4842000"/>
              <a:gd name="connsiteY2" fmla="*/ 3807013 h 5717831"/>
              <a:gd name="connsiteX3" fmla="*/ 2822806 w 4842000"/>
              <a:gd name="connsiteY3" fmla="*/ 5717831 h 5717831"/>
              <a:gd name="connsiteX4" fmla="*/ 0 w 4842000"/>
              <a:gd name="connsiteY4" fmla="*/ 5706000 h 5717831"/>
              <a:gd name="connsiteX5" fmla="*/ 0 w 4842000"/>
              <a:gd name="connsiteY5" fmla="*/ 0 h 5717831"/>
              <a:gd name="connsiteX0" fmla="*/ 0 w 4842000"/>
              <a:gd name="connsiteY0" fmla="*/ 0 h 5942799"/>
              <a:gd name="connsiteX1" fmla="*/ 4842000 w 4842000"/>
              <a:gd name="connsiteY1" fmla="*/ 0 h 5942799"/>
              <a:gd name="connsiteX2" fmla="*/ 4840584 w 4842000"/>
              <a:gd name="connsiteY2" fmla="*/ 3807013 h 5942799"/>
              <a:gd name="connsiteX3" fmla="*/ 2975551 w 4842000"/>
              <a:gd name="connsiteY3" fmla="*/ 5942799 h 5942799"/>
              <a:gd name="connsiteX4" fmla="*/ 0 w 4842000"/>
              <a:gd name="connsiteY4" fmla="*/ 5706000 h 5942799"/>
              <a:gd name="connsiteX5" fmla="*/ 0 w 4842000"/>
              <a:gd name="connsiteY5" fmla="*/ 0 h 5942799"/>
              <a:gd name="connsiteX0" fmla="*/ 0 w 4842000"/>
              <a:gd name="connsiteY0" fmla="*/ 0 h 5712718"/>
              <a:gd name="connsiteX1" fmla="*/ 4842000 w 4842000"/>
              <a:gd name="connsiteY1" fmla="*/ 0 h 5712718"/>
              <a:gd name="connsiteX2" fmla="*/ 4840584 w 4842000"/>
              <a:gd name="connsiteY2" fmla="*/ 3807013 h 5712718"/>
              <a:gd name="connsiteX3" fmla="*/ 2852506 w 4842000"/>
              <a:gd name="connsiteY3" fmla="*/ 5712718 h 5712718"/>
              <a:gd name="connsiteX4" fmla="*/ 0 w 4842000"/>
              <a:gd name="connsiteY4" fmla="*/ 5706000 h 5712718"/>
              <a:gd name="connsiteX5" fmla="*/ 0 w 4842000"/>
              <a:gd name="connsiteY5" fmla="*/ 0 h 5712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42000" h="5712718">
                <a:moveTo>
                  <a:pt x="0" y="0"/>
                </a:moveTo>
                <a:lnTo>
                  <a:pt x="4842000" y="0"/>
                </a:lnTo>
                <a:cubicBezTo>
                  <a:pt x="4841491" y="1713125"/>
                  <a:pt x="4841093" y="2093888"/>
                  <a:pt x="4840584" y="3807013"/>
                </a:cubicBezTo>
                <a:cubicBezTo>
                  <a:pt x="4839886" y="3808984"/>
                  <a:pt x="2859151" y="5711316"/>
                  <a:pt x="2852506" y="5712718"/>
                </a:cubicBezTo>
                <a:lnTo>
                  <a:pt x="0" y="5706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8C8E77E2-4BF2-F428-78F9-035427C165C3}"/>
              </a:ext>
            </a:extLst>
          </p:cNvPr>
          <p:cNvSpPr/>
          <p:nvPr/>
        </p:nvSpPr>
        <p:spPr>
          <a:xfrm>
            <a:off x="137" y="0"/>
            <a:ext cx="12191863" cy="68615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33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6BEF5E5-5093-FD12-09B0-E3B38F50B7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2488"/>
            <a:ext cx="8899924" cy="685302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B99C192A-C919-2A15-4133-0F3C064CCD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02745" y="667072"/>
            <a:ext cx="2490469" cy="1099105"/>
          </a:xfrm>
          <a:prstGeom prst="rect">
            <a:avLst/>
          </a:prstGeom>
        </p:spPr>
      </p:pic>
      <p:sp>
        <p:nvSpPr>
          <p:cNvPr id="14" name="Bildplatzhalter 9">
            <a:extLst>
              <a:ext uri="{FF2B5EF4-FFF2-40B4-BE49-F238E27FC236}">
                <a16:creationId xmlns:a16="http://schemas.microsoft.com/office/drawing/2014/main" id="{CF7FD468-656C-4117-B3E1-FD7227D1A1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" y="-3561"/>
            <a:ext cx="3958324" cy="3861842"/>
          </a:xfrm>
          <a:custGeom>
            <a:avLst/>
            <a:gdLst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2000 w 4842000"/>
              <a:gd name="connsiteY2" fmla="*/ 5706000 h 5706000"/>
              <a:gd name="connsiteX3" fmla="*/ 0 w 4842000"/>
              <a:gd name="connsiteY3" fmla="*/ 5706000 h 5706000"/>
              <a:gd name="connsiteX4" fmla="*/ 0 w 4842000"/>
              <a:gd name="connsiteY4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2000 w 4842000"/>
              <a:gd name="connsiteY2" fmla="*/ 5706000 h 5706000"/>
              <a:gd name="connsiteX3" fmla="*/ 4136065 w 4842000"/>
              <a:gd name="connsiteY3" fmla="*/ 5702902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2000 w 4842000"/>
              <a:gd name="connsiteY2" fmla="*/ 5706000 h 5706000"/>
              <a:gd name="connsiteX3" fmla="*/ 4136065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0472 w 4842000"/>
              <a:gd name="connsiteY2" fmla="*/ 5139376 h 5706000"/>
              <a:gd name="connsiteX3" fmla="*/ 4842000 w 4842000"/>
              <a:gd name="connsiteY3" fmla="*/ 5706000 h 5706000"/>
              <a:gd name="connsiteX4" fmla="*/ 4136065 w 4842000"/>
              <a:gd name="connsiteY4" fmla="*/ 5705560 h 5706000"/>
              <a:gd name="connsiteX5" fmla="*/ 0 w 4842000"/>
              <a:gd name="connsiteY5" fmla="*/ 5706000 h 5706000"/>
              <a:gd name="connsiteX6" fmla="*/ 0 w 4842000"/>
              <a:gd name="connsiteY6" fmla="*/ 0 h 5706000"/>
              <a:gd name="connsiteX0" fmla="*/ 0 w 4842000"/>
              <a:gd name="connsiteY0" fmla="*/ 0 h 5744516"/>
              <a:gd name="connsiteX1" fmla="*/ 4842000 w 4842000"/>
              <a:gd name="connsiteY1" fmla="*/ 0 h 5744516"/>
              <a:gd name="connsiteX2" fmla="*/ 4840472 w 4842000"/>
              <a:gd name="connsiteY2" fmla="*/ 5139376 h 5744516"/>
              <a:gd name="connsiteX3" fmla="*/ 4136065 w 4842000"/>
              <a:gd name="connsiteY3" fmla="*/ 5705560 h 5744516"/>
              <a:gd name="connsiteX4" fmla="*/ 0 w 4842000"/>
              <a:gd name="connsiteY4" fmla="*/ 5706000 h 5744516"/>
              <a:gd name="connsiteX5" fmla="*/ 0 w 4842000"/>
              <a:gd name="connsiteY5" fmla="*/ 0 h 5744516"/>
              <a:gd name="connsiteX0" fmla="*/ 0 w 4842000"/>
              <a:gd name="connsiteY0" fmla="*/ 0 h 5781952"/>
              <a:gd name="connsiteX1" fmla="*/ 4842000 w 4842000"/>
              <a:gd name="connsiteY1" fmla="*/ 0 h 5781952"/>
              <a:gd name="connsiteX2" fmla="*/ 4840472 w 4842000"/>
              <a:gd name="connsiteY2" fmla="*/ 5139376 h 5781952"/>
              <a:gd name="connsiteX3" fmla="*/ 4136065 w 4842000"/>
              <a:gd name="connsiteY3" fmla="*/ 5705560 h 5781952"/>
              <a:gd name="connsiteX4" fmla="*/ 0 w 4842000"/>
              <a:gd name="connsiteY4" fmla="*/ 5706000 h 5781952"/>
              <a:gd name="connsiteX5" fmla="*/ 0 w 4842000"/>
              <a:gd name="connsiteY5" fmla="*/ 0 h 5781952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0472 w 4842000"/>
              <a:gd name="connsiteY2" fmla="*/ 5139376 h 5706000"/>
              <a:gd name="connsiteX3" fmla="*/ 4136065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29962 w 4842000"/>
              <a:gd name="connsiteY2" fmla="*/ 4929169 h 5706000"/>
              <a:gd name="connsiteX3" fmla="*/ 4136065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29962 w 4842000"/>
              <a:gd name="connsiteY2" fmla="*/ 4929169 h 5706000"/>
              <a:gd name="connsiteX3" fmla="*/ 3831265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0160 w 4842000"/>
              <a:gd name="connsiteY2" fmla="*/ 4511060 h 5706000"/>
              <a:gd name="connsiteX3" fmla="*/ 3831265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0160 w 4842000"/>
              <a:gd name="connsiteY2" fmla="*/ 4511060 h 5706000"/>
              <a:gd name="connsiteX3" fmla="*/ 3593317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17831"/>
              <a:gd name="connsiteX1" fmla="*/ 4842000 w 4842000"/>
              <a:gd name="connsiteY1" fmla="*/ 0 h 5717831"/>
              <a:gd name="connsiteX2" fmla="*/ 4840160 w 4842000"/>
              <a:gd name="connsiteY2" fmla="*/ 4511060 h 5717831"/>
              <a:gd name="connsiteX3" fmla="*/ 2839778 w 4842000"/>
              <a:gd name="connsiteY3" fmla="*/ 5717831 h 5717831"/>
              <a:gd name="connsiteX4" fmla="*/ 0 w 4842000"/>
              <a:gd name="connsiteY4" fmla="*/ 5706000 h 5717831"/>
              <a:gd name="connsiteX5" fmla="*/ 0 w 4842000"/>
              <a:gd name="connsiteY5" fmla="*/ 0 h 5717831"/>
              <a:gd name="connsiteX0" fmla="*/ 0 w 4850363"/>
              <a:gd name="connsiteY0" fmla="*/ 0 h 5717831"/>
              <a:gd name="connsiteX1" fmla="*/ 4842000 w 4850363"/>
              <a:gd name="connsiteY1" fmla="*/ 0 h 5717831"/>
              <a:gd name="connsiteX2" fmla="*/ 4850343 w 4850363"/>
              <a:gd name="connsiteY2" fmla="*/ 3805479 h 5717831"/>
              <a:gd name="connsiteX3" fmla="*/ 2839778 w 4850363"/>
              <a:gd name="connsiteY3" fmla="*/ 5717831 h 5717831"/>
              <a:gd name="connsiteX4" fmla="*/ 0 w 4850363"/>
              <a:gd name="connsiteY4" fmla="*/ 5706000 h 5717831"/>
              <a:gd name="connsiteX5" fmla="*/ 0 w 4850363"/>
              <a:gd name="connsiteY5" fmla="*/ 0 h 5717831"/>
              <a:gd name="connsiteX0" fmla="*/ 0 w 4855447"/>
              <a:gd name="connsiteY0" fmla="*/ 0 h 5717831"/>
              <a:gd name="connsiteX1" fmla="*/ 4842000 w 4855447"/>
              <a:gd name="connsiteY1" fmla="*/ 0 h 5717831"/>
              <a:gd name="connsiteX2" fmla="*/ 4855434 w 4855447"/>
              <a:gd name="connsiteY2" fmla="*/ 3799343 h 5717831"/>
              <a:gd name="connsiteX3" fmla="*/ 2839778 w 4855447"/>
              <a:gd name="connsiteY3" fmla="*/ 5717831 h 5717831"/>
              <a:gd name="connsiteX4" fmla="*/ 0 w 4855447"/>
              <a:gd name="connsiteY4" fmla="*/ 5706000 h 5717831"/>
              <a:gd name="connsiteX5" fmla="*/ 0 w 4855447"/>
              <a:gd name="connsiteY5" fmla="*/ 0 h 5717831"/>
              <a:gd name="connsiteX0" fmla="*/ 0 w 4855448"/>
              <a:gd name="connsiteY0" fmla="*/ 0 h 5717831"/>
              <a:gd name="connsiteX1" fmla="*/ 4842000 w 4855448"/>
              <a:gd name="connsiteY1" fmla="*/ 0 h 5717831"/>
              <a:gd name="connsiteX2" fmla="*/ 4855435 w 4855448"/>
              <a:gd name="connsiteY2" fmla="*/ 3722650 h 5717831"/>
              <a:gd name="connsiteX3" fmla="*/ 2839778 w 4855448"/>
              <a:gd name="connsiteY3" fmla="*/ 5717831 h 5717831"/>
              <a:gd name="connsiteX4" fmla="*/ 0 w 4855448"/>
              <a:gd name="connsiteY4" fmla="*/ 5706000 h 5717831"/>
              <a:gd name="connsiteX5" fmla="*/ 0 w 4855448"/>
              <a:gd name="connsiteY5" fmla="*/ 0 h 5717831"/>
              <a:gd name="connsiteX0" fmla="*/ 0 w 5078187"/>
              <a:gd name="connsiteY0" fmla="*/ 0 h 5717831"/>
              <a:gd name="connsiteX1" fmla="*/ 4842000 w 5078187"/>
              <a:gd name="connsiteY1" fmla="*/ 0 h 5717831"/>
              <a:gd name="connsiteX2" fmla="*/ 5078187 w 5078187"/>
              <a:gd name="connsiteY2" fmla="*/ 3863255 h 5717831"/>
              <a:gd name="connsiteX3" fmla="*/ 2839778 w 5078187"/>
              <a:gd name="connsiteY3" fmla="*/ 5717831 h 5717831"/>
              <a:gd name="connsiteX4" fmla="*/ 0 w 5078187"/>
              <a:gd name="connsiteY4" fmla="*/ 5706000 h 5717831"/>
              <a:gd name="connsiteX5" fmla="*/ 0 w 5078187"/>
              <a:gd name="connsiteY5" fmla="*/ 0 h 5717831"/>
              <a:gd name="connsiteX0" fmla="*/ 0 w 4842000"/>
              <a:gd name="connsiteY0" fmla="*/ 0 h 5717831"/>
              <a:gd name="connsiteX1" fmla="*/ 4842000 w 4842000"/>
              <a:gd name="connsiteY1" fmla="*/ 0 h 5717831"/>
              <a:gd name="connsiteX2" fmla="*/ 4840584 w 4842000"/>
              <a:gd name="connsiteY2" fmla="*/ 3807013 h 5717831"/>
              <a:gd name="connsiteX3" fmla="*/ 2839778 w 4842000"/>
              <a:gd name="connsiteY3" fmla="*/ 5717831 h 5717831"/>
              <a:gd name="connsiteX4" fmla="*/ 0 w 4842000"/>
              <a:gd name="connsiteY4" fmla="*/ 5706000 h 5717831"/>
              <a:gd name="connsiteX5" fmla="*/ 0 w 4842000"/>
              <a:gd name="connsiteY5" fmla="*/ 0 h 5717831"/>
              <a:gd name="connsiteX0" fmla="*/ 0 w 4842000"/>
              <a:gd name="connsiteY0" fmla="*/ 0 h 5799637"/>
              <a:gd name="connsiteX1" fmla="*/ 4842000 w 4842000"/>
              <a:gd name="connsiteY1" fmla="*/ 0 h 5799637"/>
              <a:gd name="connsiteX2" fmla="*/ 4840584 w 4842000"/>
              <a:gd name="connsiteY2" fmla="*/ 3807013 h 5799637"/>
              <a:gd name="connsiteX3" fmla="*/ 2882207 w 4842000"/>
              <a:gd name="connsiteY3" fmla="*/ 5799637 h 5799637"/>
              <a:gd name="connsiteX4" fmla="*/ 0 w 4842000"/>
              <a:gd name="connsiteY4" fmla="*/ 5706000 h 5799637"/>
              <a:gd name="connsiteX5" fmla="*/ 0 w 4842000"/>
              <a:gd name="connsiteY5" fmla="*/ 0 h 5799637"/>
              <a:gd name="connsiteX0" fmla="*/ 0 w 4842000"/>
              <a:gd name="connsiteY0" fmla="*/ 0 h 5717831"/>
              <a:gd name="connsiteX1" fmla="*/ 4842000 w 4842000"/>
              <a:gd name="connsiteY1" fmla="*/ 0 h 5717831"/>
              <a:gd name="connsiteX2" fmla="*/ 4840584 w 4842000"/>
              <a:gd name="connsiteY2" fmla="*/ 3807013 h 5717831"/>
              <a:gd name="connsiteX3" fmla="*/ 2822806 w 4842000"/>
              <a:gd name="connsiteY3" fmla="*/ 5717831 h 5717831"/>
              <a:gd name="connsiteX4" fmla="*/ 0 w 4842000"/>
              <a:gd name="connsiteY4" fmla="*/ 5706000 h 5717831"/>
              <a:gd name="connsiteX5" fmla="*/ 0 w 4842000"/>
              <a:gd name="connsiteY5" fmla="*/ 0 h 5717831"/>
              <a:gd name="connsiteX0" fmla="*/ 0 w 4842000"/>
              <a:gd name="connsiteY0" fmla="*/ 0 h 5942799"/>
              <a:gd name="connsiteX1" fmla="*/ 4842000 w 4842000"/>
              <a:gd name="connsiteY1" fmla="*/ 0 h 5942799"/>
              <a:gd name="connsiteX2" fmla="*/ 4840584 w 4842000"/>
              <a:gd name="connsiteY2" fmla="*/ 3807013 h 5942799"/>
              <a:gd name="connsiteX3" fmla="*/ 2975551 w 4842000"/>
              <a:gd name="connsiteY3" fmla="*/ 5942799 h 5942799"/>
              <a:gd name="connsiteX4" fmla="*/ 0 w 4842000"/>
              <a:gd name="connsiteY4" fmla="*/ 5706000 h 5942799"/>
              <a:gd name="connsiteX5" fmla="*/ 0 w 4842000"/>
              <a:gd name="connsiteY5" fmla="*/ 0 h 5942799"/>
              <a:gd name="connsiteX0" fmla="*/ 0 w 4842000"/>
              <a:gd name="connsiteY0" fmla="*/ 0 h 5712718"/>
              <a:gd name="connsiteX1" fmla="*/ 4842000 w 4842000"/>
              <a:gd name="connsiteY1" fmla="*/ 0 h 5712718"/>
              <a:gd name="connsiteX2" fmla="*/ 4840584 w 4842000"/>
              <a:gd name="connsiteY2" fmla="*/ 3807013 h 5712718"/>
              <a:gd name="connsiteX3" fmla="*/ 2852506 w 4842000"/>
              <a:gd name="connsiteY3" fmla="*/ 5712718 h 5712718"/>
              <a:gd name="connsiteX4" fmla="*/ 0 w 4842000"/>
              <a:gd name="connsiteY4" fmla="*/ 5706000 h 5712718"/>
              <a:gd name="connsiteX5" fmla="*/ 0 w 4842000"/>
              <a:gd name="connsiteY5" fmla="*/ 0 h 5712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42000" h="5712718">
                <a:moveTo>
                  <a:pt x="0" y="0"/>
                </a:moveTo>
                <a:lnTo>
                  <a:pt x="4842000" y="0"/>
                </a:lnTo>
                <a:cubicBezTo>
                  <a:pt x="4841491" y="1713125"/>
                  <a:pt x="4841093" y="2093888"/>
                  <a:pt x="4840584" y="3807013"/>
                </a:cubicBezTo>
                <a:cubicBezTo>
                  <a:pt x="4839886" y="3808984"/>
                  <a:pt x="2859151" y="5711316"/>
                  <a:pt x="2852506" y="5712718"/>
                </a:cubicBezTo>
                <a:lnTo>
                  <a:pt x="0" y="5706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304710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186" y="903407"/>
            <a:ext cx="8415112" cy="587639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CE380415-F688-024E-A28D-212A600547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82761" y="1666256"/>
            <a:ext cx="8415111" cy="4192936"/>
          </a:xfrm>
          <a:prstGeom prst="rect">
            <a:avLst/>
          </a:prstGeom>
        </p:spPr>
        <p:txBody>
          <a:bodyPr lIns="0" tIns="0" rIns="0" bIns="0"/>
          <a:lstStyle>
            <a:lvl1pPr marL="486781" indent="-486781" algn="l" defTabSz="911171" rtl="0" eaLnBrk="1" latinLnBrk="0" hangingPunct="1">
              <a:lnSpc>
                <a:spcPct val="100000"/>
              </a:lnSpc>
              <a:spcBef>
                <a:spcPts val="1361"/>
              </a:spcBef>
              <a:buClr>
                <a:schemeClr val="accent2"/>
              </a:buClr>
              <a:buSzPct val="130000"/>
              <a:buFont typeface="Systemschrift Normal"/>
              <a:buChar char="▸"/>
              <a:tabLst/>
              <a:defRPr lang="de-DE" sz="239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1472" indent="-436375" algn="l" defTabSz="911171" rtl="0" eaLnBrk="1" latinLnBrk="0" hangingPunct="1">
              <a:lnSpc>
                <a:spcPct val="100000"/>
              </a:lnSpc>
              <a:buClr>
                <a:schemeClr val="accent2"/>
              </a:buClr>
              <a:buSzPct val="130000"/>
              <a:buFont typeface="Systemschrift Normal"/>
              <a:buChar char="▸"/>
              <a:tabLst/>
              <a:defRPr lang="de-DE" sz="239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7928" indent="-427734" algn="l" defTabSz="911171" rtl="0" eaLnBrk="1" latinLnBrk="0" hangingPunct="1">
              <a:lnSpc>
                <a:spcPct val="100000"/>
              </a:lnSpc>
              <a:buClr>
                <a:schemeClr val="accent2"/>
              </a:buClr>
              <a:buSzPct val="130000"/>
              <a:buFont typeface="Systemschrift Normal"/>
              <a:buChar char="▸"/>
              <a:tabLst/>
              <a:defRPr lang="de-DE" sz="239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4302" indent="-407571" algn="l" defTabSz="911171" rtl="0" eaLnBrk="1" latinLnBrk="0" hangingPunct="1">
              <a:lnSpc>
                <a:spcPct val="100000"/>
              </a:lnSpc>
              <a:buClr>
                <a:schemeClr val="accent2"/>
              </a:buClr>
              <a:buSzPct val="130000"/>
              <a:buFont typeface="Systemschrift Normal"/>
              <a:buChar char="▸"/>
              <a:tabLst/>
              <a:defRPr lang="de-DE" sz="239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2523" indent="-440695" algn="l" defTabSz="911171" rtl="0" eaLnBrk="1" latinLnBrk="0" hangingPunct="1">
              <a:lnSpc>
                <a:spcPct val="100000"/>
              </a:lnSpc>
              <a:buClr>
                <a:schemeClr val="accent2"/>
              </a:buClr>
              <a:buSzPct val="130000"/>
              <a:buFont typeface="Systemschrift Normal"/>
              <a:buChar char="▸"/>
              <a:tabLst/>
              <a:defRPr lang="de-DE" sz="239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4C7B5784-73A8-415D-B590-C93A27B6D1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5739" y="6491356"/>
            <a:ext cx="5130262" cy="331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70">
                <a:solidFill>
                  <a:schemeClr val="bg1"/>
                </a:solidFill>
              </a:defRPr>
            </a:lvl1pPr>
          </a:lstStyle>
          <a:p>
            <a:endParaRPr lang="de-DE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94B71B40-3AED-4D81-8440-151978469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8402" y="6488510"/>
            <a:ext cx="583205" cy="331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>
                <a:solidFill>
                  <a:schemeClr val="bg1"/>
                </a:solidFill>
              </a:defRPr>
            </a:lvl1pPr>
          </a:lstStyle>
          <a:p>
            <a:fld id="{52B56D40-2D77-4B0D-BA03-4134D1D9D05D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4CB243C0-2715-4896-881A-F99447284F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19322" y="6488511"/>
            <a:ext cx="1624284" cy="331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>
                <a:solidFill>
                  <a:schemeClr val="bg1"/>
                </a:solidFill>
              </a:defRPr>
            </a:lvl1pPr>
          </a:lstStyle>
          <a:p>
            <a:fld id="{947C0BE9-F609-4934-967F-CD1E9DD7EC18}" type="datetimeFigureOut">
              <a:rPr lang="de-DE" smtClean="0"/>
              <a:t>05.02.2025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642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oder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186" y="903407"/>
            <a:ext cx="8415112" cy="587639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425BB37-A65B-98DB-C965-A404AE487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186" y="1665750"/>
            <a:ext cx="8415112" cy="3962433"/>
          </a:xfrm>
          <a:prstGeom prst="rect">
            <a:avLst/>
          </a:prstGeom>
        </p:spPr>
        <p:txBody>
          <a:bodyPr lIns="0" tIns="0" rIns="0" bIns="0"/>
          <a:lstStyle>
            <a:lvl1pPr marL="486781" indent="-486781" algn="l" defTabSz="911171" rtl="0" eaLnBrk="1" latinLnBrk="0" hangingPunct="1">
              <a:lnSpc>
                <a:spcPct val="100000"/>
              </a:lnSpc>
              <a:spcBef>
                <a:spcPts val="1361"/>
              </a:spcBef>
              <a:buClr>
                <a:schemeClr val="accent2"/>
              </a:buClr>
              <a:buSzPct val="130000"/>
              <a:buFont typeface="Systemschrift Normal"/>
              <a:buChar char="▸"/>
              <a:tabLst/>
              <a:defRPr lang="de-DE" sz="239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1472" indent="-436375" algn="l" defTabSz="911171" rtl="0" eaLnBrk="1" latinLnBrk="0" hangingPunct="1">
              <a:lnSpc>
                <a:spcPct val="100000"/>
              </a:lnSpc>
              <a:buClr>
                <a:schemeClr val="accent2"/>
              </a:buClr>
              <a:buSzPct val="130000"/>
              <a:buFont typeface="Systemschrift Normal"/>
              <a:buChar char="▸"/>
              <a:tabLst/>
              <a:defRPr lang="de-DE" sz="239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7928" indent="-427734" algn="l" defTabSz="911171" rtl="0" eaLnBrk="1" latinLnBrk="0" hangingPunct="1">
              <a:lnSpc>
                <a:spcPct val="100000"/>
              </a:lnSpc>
              <a:buClr>
                <a:schemeClr val="accent2"/>
              </a:buClr>
              <a:buSzPct val="130000"/>
              <a:buFont typeface="Systemschrift Normal"/>
              <a:buChar char="▸"/>
              <a:tabLst/>
              <a:defRPr lang="de-DE" sz="239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4302" indent="-407571" algn="l" defTabSz="911171" rtl="0" eaLnBrk="1" latinLnBrk="0" hangingPunct="1">
              <a:lnSpc>
                <a:spcPct val="100000"/>
              </a:lnSpc>
              <a:buClr>
                <a:schemeClr val="accent2"/>
              </a:buClr>
              <a:buSzPct val="130000"/>
              <a:buFont typeface="Systemschrift Normal"/>
              <a:buChar char="▸"/>
              <a:tabLst/>
              <a:defRPr lang="de-DE" sz="239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2523" indent="-440695" algn="l" defTabSz="911171" rtl="0" eaLnBrk="1" latinLnBrk="0" hangingPunct="1">
              <a:lnSpc>
                <a:spcPct val="100000"/>
              </a:lnSpc>
              <a:buClr>
                <a:schemeClr val="accent2"/>
              </a:buClr>
              <a:buSzPct val="130000"/>
              <a:buFont typeface="Systemschrift Normal"/>
              <a:buChar char="▸"/>
              <a:tabLst/>
              <a:defRPr lang="en-US" sz="239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541D2D6-5299-E0E1-1A5D-96CA51670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DF5FB7-09EA-76E8-2147-F700A13A8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56D40-2D77-4B0D-BA03-4134D1D9D05D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7713F20-E4DE-430C-8533-8488500BD0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19322" y="6488511"/>
            <a:ext cx="1624284" cy="331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>
                <a:solidFill>
                  <a:schemeClr val="bg1"/>
                </a:solidFill>
              </a:defRPr>
            </a:lvl1pPr>
          </a:lstStyle>
          <a:p>
            <a:fld id="{947C0BE9-F609-4934-967F-CD1E9DD7EC18}" type="datetimeFigureOut">
              <a:rPr lang="de-DE" smtClean="0"/>
              <a:t>05.02.2025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953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B73C55D2-2B5B-BFF4-D8C2-B30A5E364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9894" y="903407"/>
            <a:ext cx="6396206" cy="587639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BECE922-B5B5-8102-DA55-0853BC522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9894" y="1665750"/>
            <a:ext cx="6396206" cy="3510919"/>
          </a:xfrm>
          <a:prstGeom prst="rect">
            <a:avLst/>
          </a:prstGeom>
        </p:spPr>
        <p:txBody>
          <a:bodyPr lIns="0" tIns="0" rIns="0" bIns="0"/>
          <a:lstStyle>
            <a:lvl1pPr marL="486781" indent="-486781" algn="l" defTabSz="911171" rtl="0" eaLnBrk="1" latinLnBrk="0" hangingPunct="1">
              <a:lnSpc>
                <a:spcPct val="100000"/>
              </a:lnSpc>
              <a:spcBef>
                <a:spcPts val="1361"/>
              </a:spcBef>
              <a:buClr>
                <a:schemeClr val="accent2"/>
              </a:buClr>
              <a:buSzPct val="130000"/>
              <a:buFont typeface="Systemschrift Normal"/>
              <a:buChar char="▸"/>
              <a:tabLst/>
              <a:defRPr lang="de-DE" sz="239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1472" indent="-436375" algn="l" defTabSz="911171" rtl="0" eaLnBrk="1" latinLnBrk="0" hangingPunct="1">
              <a:lnSpc>
                <a:spcPct val="100000"/>
              </a:lnSpc>
              <a:buClr>
                <a:schemeClr val="accent2"/>
              </a:buClr>
              <a:buSzPct val="130000"/>
              <a:buFont typeface="Systemschrift Normal"/>
              <a:buChar char="▸"/>
              <a:tabLst/>
              <a:defRPr lang="de-DE" sz="239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7928" indent="-427734" algn="l" defTabSz="911171" rtl="0" eaLnBrk="1" latinLnBrk="0" hangingPunct="1">
              <a:lnSpc>
                <a:spcPct val="100000"/>
              </a:lnSpc>
              <a:buClr>
                <a:schemeClr val="accent2"/>
              </a:buClr>
              <a:buSzPct val="130000"/>
              <a:buFont typeface="Systemschrift Normal"/>
              <a:buChar char="▸"/>
              <a:tabLst/>
              <a:defRPr lang="de-DE" sz="239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4302" indent="-407571" algn="l" defTabSz="911171" rtl="0" eaLnBrk="1" latinLnBrk="0" hangingPunct="1">
              <a:lnSpc>
                <a:spcPct val="100000"/>
              </a:lnSpc>
              <a:buClr>
                <a:schemeClr val="accent2"/>
              </a:buClr>
              <a:buSzPct val="130000"/>
              <a:buFont typeface="Systemschrift Normal"/>
              <a:buChar char="▸"/>
              <a:tabLst/>
              <a:defRPr lang="de-DE" sz="239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2523" indent="-440695" algn="l" defTabSz="911171" rtl="0" eaLnBrk="1" latinLnBrk="0" hangingPunct="1">
              <a:lnSpc>
                <a:spcPct val="100000"/>
              </a:lnSpc>
              <a:buClr>
                <a:schemeClr val="accent2"/>
              </a:buClr>
              <a:buSzPct val="130000"/>
              <a:buFont typeface="Systemschrift Normal"/>
              <a:buChar char="▸"/>
              <a:tabLst/>
              <a:defRPr lang="en-US" sz="2395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Bildplatzhalter 9">
            <a:extLst>
              <a:ext uri="{FF2B5EF4-FFF2-40B4-BE49-F238E27FC236}">
                <a16:creationId xmlns:a16="http://schemas.microsoft.com/office/drawing/2014/main" id="{42019D03-4B5D-2312-05F8-FAA5362D0C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7" y="553618"/>
            <a:ext cx="4421084" cy="5176380"/>
          </a:xfrm>
          <a:custGeom>
            <a:avLst/>
            <a:gdLst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2000 w 4842000"/>
              <a:gd name="connsiteY2" fmla="*/ 5706000 h 5706000"/>
              <a:gd name="connsiteX3" fmla="*/ 0 w 4842000"/>
              <a:gd name="connsiteY3" fmla="*/ 5706000 h 5706000"/>
              <a:gd name="connsiteX4" fmla="*/ 0 w 4842000"/>
              <a:gd name="connsiteY4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2000 w 4842000"/>
              <a:gd name="connsiteY2" fmla="*/ 5706000 h 5706000"/>
              <a:gd name="connsiteX3" fmla="*/ 4136065 w 4842000"/>
              <a:gd name="connsiteY3" fmla="*/ 5702902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2000 w 4842000"/>
              <a:gd name="connsiteY2" fmla="*/ 5706000 h 5706000"/>
              <a:gd name="connsiteX3" fmla="*/ 4136065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0472 w 4842000"/>
              <a:gd name="connsiteY2" fmla="*/ 5139376 h 5706000"/>
              <a:gd name="connsiteX3" fmla="*/ 4842000 w 4842000"/>
              <a:gd name="connsiteY3" fmla="*/ 5706000 h 5706000"/>
              <a:gd name="connsiteX4" fmla="*/ 4136065 w 4842000"/>
              <a:gd name="connsiteY4" fmla="*/ 5705560 h 5706000"/>
              <a:gd name="connsiteX5" fmla="*/ 0 w 4842000"/>
              <a:gd name="connsiteY5" fmla="*/ 5706000 h 5706000"/>
              <a:gd name="connsiteX6" fmla="*/ 0 w 4842000"/>
              <a:gd name="connsiteY6" fmla="*/ 0 h 5706000"/>
              <a:gd name="connsiteX0" fmla="*/ 0 w 4842000"/>
              <a:gd name="connsiteY0" fmla="*/ 0 h 5744516"/>
              <a:gd name="connsiteX1" fmla="*/ 4842000 w 4842000"/>
              <a:gd name="connsiteY1" fmla="*/ 0 h 5744516"/>
              <a:gd name="connsiteX2" fmla="*/ 4840472 w 4842000"/>
              <a:gd name="connsiteY2" fmla="*/ 5139376 h 5744516"/>
              <a:gd name="connsiteX3" fmla="*/ 4136065 w 4842000"/>
              <a:gd name="connsiteY3" fmla="*/ 5705560 h 5744516"/>
              <a:gd name="connsiteX4" fmla="*/ 0 w 4842000"/>
              <a:gd name="connsiteY4" fmla="*/ 5706000 h 5744516"/>
              <a:gd name="connsiteX5" fmla="*/ 0 w 4842000"/>
              <a:gd name="connsiteY5" fmla="*/ 0 h 5744516"/>
              <a:gd name="connsiteX0" fmla="*/ 0 w 4842000"/>
              <a:gd name="connsiteY0" fmla="*/ 0 h 5781952"/>
              <a:gd name="connsiteX1" fmla="*/ 4842000 w 4842000"/>
              <a:gd name="connsiteY1" fmla="*/ 0 h 5781952"/>
              <a:gd name="connsiteX2" fmla="*/ 4840472 w 4842000"/>
              <a:gd name="connsiteY2" fmla="*/ 5139376 h 5781952"/>
              <a:gd name="connsiteX3" fmla="*/ 4136065 w 4842000"/>
              <a:gd name="connsiteY3" fmla="*/ 5705560 h 5781952"/>
              <a:gd name="connsiteX4" fmla="*/ 0 w 4842000"/>
              <a:gd name="connsiteY4" fmla="*/ 5706000 h 5781952"/>
              <a:gd name="connsiteX5" fmla="*/ 0 w 4842000"/>
              <a:gd name="connsiteY5" fmla="*/ 0 h 5781952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0472 w 4842000"/>
              <a:gd name="connsiteY2" fmla="*/ 5139376 h 5706000"/>
              <a:gd name="connsiteX3" fmla="*/ 4136065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29962 w 4842000"/>
              <a:gd name="connsiteY2" fmla="*/ 4929169 h 5706000"/>
              <a:gd name="connsiteX3" fmla="*/ 4136065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29962 w 4842000"/>
              <a:gd name="connsiteY2" fmla="*/ 4929169 h 5706000"/>
              <a:gd name="connsiteX3" fmla="*/ 3831265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0160 w 4842000"/>
              <a:gd name="connsiteY2" fmla="*/ 4511060 h 5706000"/>
              <a:gd name="connsiteX3" fmla="*/ 3831265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42000"/>
              <a:gd name="connsiteY0" fmla="*/ 0 h 5706000"/>
              <a:gd name="connsiteX1" fmla="*/ 4842000 w 4842000"/>
              <a:gd name="connsiteY1" fmla="*/ 0 h 5706000"/>
              <a:gd name="connsiteX2" fmla="*/ 4840160 w 4842000"/>
              <a:gd name="connsiteY2" fmla="*/ 4511060 h 5706000"/>
              <a:gd name="connsiteX3" fmla="*/ 3593317 w 4842000"/>
              <a:gd name="connsiteY3" fmla="*/ 5705560 h 5706000"/>
              <a:gd name="connsiteX4" fmla="*/ 0 w 4842000"/>
              <a:gd name="connsiteY4" fmla="*/ 5706000 h 5706000"/>
              <a:gd name="connsiteX5" fmla="*/ 0 w 4842000"/>
              <a:gd name="connsiteY5" fmla="*/ 0 h 5706000"/>
              <a:gd name="connsiteX0" fmla="*/ 0 w 4856285"/>
              <a:gd name="connsiteY0" fmla="*/ 0 h 5706000"/>
              <a:gd name="connsiteX1" fmla="*/ 4842000 w 4856285"/>
              <a:gd name="connsiteY1" fmla="*/ 0 h 5706000"/>
              <a:gd name="connsiteX2" fmla="*/ 4856273 w 4856285"/>
              <a:gd name="connsiteY2" fmla="*/ 4704414 h 5706000"/>
              <a:gd name="connsiteX3" fmla="*/ 3593317 w 4856285"/>
              <a:gd name="connsiteY3" fmla="*/ 5705560 h 5706000"/>
              <a:gd name="connsiteX4" fmla="*/ 0 w 4856285"/>
              <a:gd name="connsiteY4" fmla="*/ 5706000 h 5706000"/>
              <a:gd name="connsiteX5" fmla="*/ 0 w 4856285"/>
              <a:gd name="connsiteY5" fmla="*/ 0 h 570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56285" h="5706000">
                <a:moveTo>
                  <a:pt x="0" y="0"/>
                </a:moveTo>
                <a:lnTo>
                  <a:pt x="4842000" y="0"/>
                </a:lnTo>
                <a:cubicBezTo>
                  <a:pt x="4841491" y="1713125"/>
                  <a:pt x="4856782" y="2991289"/>
                  <a:pt x="4856273" y="4704414"/>
                </a:cubicBezTo>
                <a:cubicBezTo>
                  <a:pt x="4855575" y="4706385"/>
                  <a:pt x="3599962" y="5704158"/>
                  <a:pt x="3593317" y="5705560"/>
                </a:cubicBezTo>
                <a:lnTo>
                  <a:pt x="0" y="5706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7D6EF40F-1760-4FC7-A135-43391FB91C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5739" y="6491356"/>
            <a:ext cx="5130262" cy="331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70">
                <a:solidFill>
                  <a:schemeClr val="bg1"/>
                </a:solidFill>
              </a:defRPr>
            </a:lvl1pPr>
          </a:lstStyle>
          <a:p>
            <a:endParaRPr lang="de-DE"/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4FA90F4A-5B05-43C6-A319-C341D3895A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8402" y="6488510"/>
            <a:ext cx="583205" cy="331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>
                <a:solidFill>
                  <a:schemeClr val="bg1"/>
                </a:solidFill>
              </a:defRPr>
            </a:lvl1pPr>
          </a:lstStyle>
          <a:p>
            <a:fld id="{52B56D40-2D77-4B0D-BA03-4134D1D9D05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C7FB2FA9-22D7-456A-B21D-5655DC2E65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19322" y="6488511"/>
            <a:ext cx="1624284" cy="331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>
                <a:solidFill>
                  <a:schemeClr val="bg1"/>
                </a:solidFill>
              </a:defRPr>
            </a:lvl1pPr>
          </a:lstStyle>
          <a:p>
            <a:fld id="{947C0BE9-F609-4934-967F-CD1E9DD7EC18}" type="datetimeFigureOut">
              <a:rPr lang="de-DE" smtClean="0"/>
              <a:t>05.02.2025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8632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chart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B73C55D2-2B5B-BFF4-D8C2-B30A5E3646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6145" y="3230615"/>
            <a:ext cx="3619240" cy="373021"/>
          </a:xfrm>
          <a:prstGeom prst="rect">
            <a:avLst/>
          </a:prstGeom>
        </p:spPr>
        <p:txBody>
          <a:bodyPr lIns="0" tIns="0" rIns="0" bIns="0"/>
          <a:lstStyle>
            <a:lvl1pPr>
              <a:defRPr sz="2540">
                <a:solidFill>
                  <a:schemeClr val="tx1"/>
                </a:solidFill>
              </a:defRPr>
            </a:lvl1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!</a:t>
            </a:r>
            <a:endParaRPr lang="en-US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4B5AE259-8231-D31E-F514-4A687085B602}"/>
              </a:ext>
            </a:extLst>
          </p:cNvPr>
          <p:cNvSpPr txBox="1"/>
          <p:nvPr/>
        </p:nvSpPr>
        <p:spPr>
          <a:xfrm>
            <a:off x="985609" y="3723816"/>
            <a:ext cx="3593256" cy="703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1171" rtl="0" eaLnBrk="1" fontAlgn="auto" latinLnBrk="0" hangingPunct="1">
              <a:lnSpc>
                <a:spcPct val="90000"/>
              </a:lnSpc>
              <a:spcBef>
                <a:spcPts val="99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54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 look forward to the joint discussion.</a:t>
            </a:r>
          </a:p>
        </p:txBody>
      </p:sp>
      <p:sp>
        <p:nvSpPr>
          <p:cNvPr id="2" name="Bildplatzhalter 9">
            <a:extLst>
              <a:ext uri="{FF2B5EF4-FFF2-40B4-BE49-F238E27FC236}">
                <a16:creationId xmlns:a16="http://schemas.microsoft.com/office/drawing/2014/main" id="{42F751BA-DBCC-F6FA-3BE4-BCB3B8833C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61729" y="1302043"/>
            <a:ext cx="7229774" cy="4420645"/>
          </a:xfrm>
          <a:custGeom>
            <a:avLst/>
            <a:gdLst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40474 w 7940474"/>
              <a:gd name="connsiteY2" fmla="*/ 4872943 h 4872943"/>
              <a:gd name="connsiteX3" fmla="*/ 0 w 7940474"/>
              <a:gd name="connsiteY3" fmla="*/ 4872943 h 4872943"/>
              <a:gd name="connsiteX4" fmla="*/ 0 w 7940474"/>
              <a:gd name="connsiteY4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0 w 7940474"/>
              <a:gd name="connsiteY4" fmla="*/ 4872943 h 4872943"/>
              <a:gd name="connsiteX5" fmla="*/ 0 w 7940474"/>
              <a:gd name="connsiteY5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7199612 w 7940474"/>
              <a:gd name="connsiteY4" fmla="*/ 4868462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7199612 w 7940474"/>
              <a:gd name="connsiteY5" fmla="*/ 4868462 h 4872943"/>
              <a:gd name="connsiteX6" fmla="*/ 0 w 7940474"/>
              <a:gd name="connsiteY6" fmla="*/ 4872943 h 4872943"/>
              <a:gd name="connsiteX7" fmla="*/ 0 w 7940474"/>
              <a:gd name="connsiteY7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38093 w 7940474"/>
              <a:gd name="connsiteY3" fmla="*/ 4291645 h 4872943"/>
              <a:gd name="connsiteX4" fmla="*/ 7940474 w 7940474"/>
              <a:gd name="connsiteY4" fmla="*/ 4872943 h 4872943"/>
              <a:gd name="connsiteX5" fmla="*/ 7209430 w 7940474"/>
              <a:gd name="connsiteY5" fmla="*/ 4867908 h 4872943"/>
              <a:gd name="connsiteX6" fmla="*/ 7199612 w 7940474"/>
              <a:gd name="connsiteY6" fmla="*/ 4868462 h 4872943"/>
              <a:gd name="connsiteX7" fmla="*/ 0 w 7940474"/>
              <a:gd name="connsiteY7" fmla="*/ 4872943 h 4872943"/>
              <a:gd name="connsiteX8" fmla="*/ 0 w 7940474"/>
              <a:gd name="connsiteY8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7199612 w 7940474"/>
              <a:gd name="connsiteY5" fmla="*/ 4868462 h 4872943"/>
              <a:gd name="connsiteX6" fmla="*/ 0 w 7940474"/>
              <a:gd name="connsiteY6" fmla="*/ 4872943 h 4872943"/>
              <a:gd name="connsiteX7" fmla="*/ 0 w 7940474"/>
              <a:gd name="connsiteY7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70290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8024213"/>
              <a:gd name="connsiteY0" fmla="*/ 0 h 4872943"/>
              <a:gd name="connsiteX1" fmla="*/ 7940474 w 8024213"/>
              <a:gd name="connsiteY1" fmla="*/ 0 h 4872943"/>
              <a:gd name="connsiteX2" fmla="*/ 7938093 w 8024213"/>
              <a:gd name="connsiteY2" fmla="*/ 4291645 h 4872943"/>
              <a:gd name="connsiteX3" fmla="*/ 7209430 w 8024213"/>
              <a:gd name="connsiteY3" fmla="*/ 4870290 h 4872943"/>
              <a:gd name="connsiteX4" fmla="*/ 0 w 8024213"/>
              <a:gd name="connsiteY4" fmla="*/ 4872943 h 4872943"/>
              <a:gd name="connsiteX5" fmla="*/ 0 w 8024213"/>
              <a:gd name="connsiteY5" fmla="*/ 0 h 4872943"/>
              <a:gd name="connsiteX0" fmla="*/ 0 w 7940474"/>
              <a:gd name="connsiteY0" fmla="*/ 0 h 4893420"/>
              <a:gd name="connsiteX1" fmla="*/ 7940474 w 7940474"/>
              <a:gd name="connsiteY1" fmla="*/ 0 h 4893420"/>
              <a:gd name="connsiteX2" fmla="*/ 7938093 w 7940474"/>
              <a:gd name="connsiteY2" fmla="*/ 4291645 h 4893420"/>
              <a:gd name="connsiteX3" fmla="*/ 7209430 w 7940474"/>
              <a:gd name="connsiteY3" fmla="*/ 4870290 h 4893420"/>
              <a:gd name="connsiteX4" fmla="*/ 0 w 7940474"/>
              <a:gd name="connsiteY4" fmla="*/ 4872943 h 4893420"/>
              <a:gd name="connsiteX5" fmla="*/ 0 w 7940474"/>
              <a:gd name="connsiteY5" fmla="*/ 0 h 4893420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209430 w 7940474"/>
              <a:gd name="connsiteY3" fmla="*/ 4870290 h 4872943"/>
              <a:gd name="connsiteX4" fmla="*/ 0 w 7940474"/>
              <a:gd name="connsiteY4" fmla="*/ 4872943 h 4872943"/>
              <a:gd name="connsiteX5" fmla="*/ 0 w 7940474"/>
              <a:gd name="connsiteY5" fmla="*/ 0 h 4872943"/>
              <a:gd name="connsiteX0" fmla="*/ 0 w 7941455"/>
              <a:gd name="connsiteY0" fmla="*/ 0 h 4872943"/>
              <a:gd name="connsiteX1" fmla="*/ 7940474 w 7941455"/>
              <a:gd name="connsiteY1" fmla="*/ 0 h 4872943"/>
              <a:gd name="connsiteX2" fmla="*/ 7941268 w 7941455"/>
              <a:gd name="connsiteY2" fmla="*/ 4285295 h 4872943"/>
              <a:gd name="connsiteX3" fmla="*/ 7209430 w 7941455"/>
              <a:gd name="connsiteY3" fmla="*/ 4870290 h 4872943"/>
              <a:gd name="connsiteX4" fmla="*/ 0 w 7941455"/>
              <a:gd name="connsiteY4" fmla="*/ 4872943 h 4872943"/>
              <a:gd name="connsiteX5" fmla="*/ 0 w 7941455"/>
              <a:gd name="connsiteY5" fmla="*/ 0 h 4872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41455" h="4872943">
                <a:moveTo>
                  <a:pt x="0" y="0"/>
                </a:moveTo>
                <a:lnTo>
                  <a:pt x="7940474" y="0"/>
                </a:lnTo>
                <a:cubicBezTo>
                  <a:pt x="7939680" y="1430548"/>
                  <a:pt x="7942062" y="2854747"/>
                  <a:pt x="7941268" y="4285295"/>
                </a:cubicBezTo>
                <a:cubicBezTo>
                  <a:pt x="7954893" y="4295499"/>
                  <a:pt x="7222934" y="4852429"/>
                  <a:pt x="7209430" y="4870290"/>
                </a:cubicBezTo>
                <a:lnTo>
                  <a:pt x="0" y="4872943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F8211F0E-BBF8-4F18-B113-B17CD1B31E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5739" y="6491356"/>
            <a:ext cx="5130262" cy="331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70">
                <a:solidFill>
                  <a:schemeClr val="bg1"/>
                </a:solidFill>
              </a:defRPr>
            </a:lvl1pPr>
          </a:lstStyle>
          <a:p>
            <a:endParaRPr lang="de-DE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B63F9848-E6DF-48B9-881E-5CFE739388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8402" y="6488510"/>
            <a:ext cx="583205" cy="331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>
                <a:solidFill>
                  <a:schemeClr val="bg1"/>
                </a:solidFill>
              </a:defRPr>
            </a:lvl1pPr>
          </a:lstStyle>
          <a:p>
            <a:fld id="{52B56D40-2D77-4B0D-BA03-4134D1D9D05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CD961792-47A1-4F3E-A08A-FE35A4A10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19322" y="6488511"/>
            <a:ext cx="1624284" cy="331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>
                <a:solidFill>
                  <a:schemeClr val="bg1"/>
                </a:solidFill>
              </a:defRPr>
            </a:lvl1pPr>
          </a:lstStyle>
          <a:p>
            <a:fld id="{947C0BE9-F609-4934-967F-CD1E9DD7EC18}" type="datetimeFigureOut">
              <a:rPr lang="de-DE" smtClean="0"/>
              <a:t>05.02.2025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769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9">
            <a:extLst>
              <a:ext uri="{FF2B5EF4-FFF2-40B4-BE49-F238E27FC236}">
                <a16:creationId xmlns:a16="http://schemas.microsoft.com/office/drawing/2014/main" id="{645FF9FD-34F6-4289-97B9-7FB56A35F44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45661" y="1742568"/>
            <a:ext cx="2383646" cy="1351930"/>
          </a:xfrm>
          <a:custGeom>
            <a:avLst/>
            <a:gdLst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40474 w 7940474"/>
              <a:gd name="connsiteY2" fmla="*/ 4872943 h 4872943"/>
              <a:gd name="connsiteX3" fmla="*/ 0 w 7940474"/>
              <a:gd name="connsiteY3" fmla="*/ 4872943 h 4872943"/>
              <a:gd name="connsiteX4" fmla="*/ 0 w 7940474"/>
              <a:gd name="connsiteY4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0 w 7940474"/>
              <a:gd name="connsiteY4" fmla="*/ 4872943 h 4872943"/>
              <a:gd name="connsiteX5" fmla="*/ 0 w 7940474"/>
              <a:gd name="connsiteY5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7199612 w 7940474"/>
              <a:gd name="connsiteY4" fmla="*/ 4868462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7199612 w 7940474"/>
              <a:gd name="connsiteY5" fmla="*/ 4868462 h 4872943"/>
              <a:gd name="connsiteX6" fmla="*/ 0 w 7940474"/>
              <a:gd name="connsiteY6" fmla="*/ 4872943 h 4872943"/>
              <a:gd name="connsiteX7" fmla="*/ 0 w 7940474"/>
              <a:gd name="connsiteY7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38093 w 7940474"/>
              <a:gd name="connsiteY3" fmla="*/ 4291645 h 4872943"/>
              <a:gd name="connsiteX4" fmla="*/ 7940474 w 7940474"/>
              <a:gd name="connsiteY4" fmla="*/ 4872943 h 4872943"/>
              <a:gd name="connsiteX5" fmla="*/ 7209430 w 7940474"/>
              <a:gd name="connsiteY5" fmla="*/ 4867908 h 4872943"/>
              <a:gd name="connsiteX6" fmla="*/ 7199612 w 7940474"/>
              <a:gd name="connsiteY6" fmla="*/ 4868462 h 4872943"/>
              <a:gd name="connsiteX7" fmla="*/ 0 w 7940474"/>
              <a:gd name="connsiteY7" fmla="*/ 4872943 h 4872943"/>
              <a:gd name="connsiteX8" fmla="*/ 0 w 7940474"/>
              <a:gd name="connsiteY8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7199612 w 7940474"/>
              <a:gd name="connsiteY5" fmla="*/ 4868462 h 4872943"/>
              <a:gd name="connsiteX6" fmla="*/ 0 w 7940474"/>
              <a:gd name="connsiteY6" fmla="*/ 4872943 h 4872943"/>
              <a:gd name="connsiteX7" fmla="*/ 0 w 7940474"/>
              <a:gd name="connsiteY7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70290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8024213"/>
              <a:gd name="connsiteY0" fmla="*/ 0 h 4872943"/>
              <a:gd name="connsiteX1" fmla="*/ 7940474 w 8024213"/>
              <a:gd name="connsiteY1" fmla="*/ 0 h 4872943"/>
              <a:gd name="connsiteX2" fmla="*/ 7938093 w 8024213"/>
              <a:gd name="connsiteY2" fmla="*/ 4291645 h 4872943"/>
              <a:gd name="connsiteX3" fmla="*/ 7209430 w 8024213"/>
              <a:gd name="connsiteY3" fmla="*/ 4870290 h 4872943"/>
              <a:gd name="connsiteX4" fmla="*/ 0 w 8024213"/>
              <a:gd name="connsiteY4" fmla="*/ 4872943 h 4872943"/>
              <a:gd name="connsiteX5" fmla="*/ 0 w 8024213"/>
              <a:gd name="connsiteY5" fmla="*/ 0 h 4872943"/>
              <a:gd name="connsiteX0" fmla="*/ 0 w 7940474"/>
              <a:gd name="connsiteY0" fmla="*/ 0 h 4893420"/>
              <a:gd name="connsiteX1" fmla="*/ 7940474 w 7940474"/>
              <a:gd name="connsiteY1" fmla="*/ 0 h 4893420"/>
              <a:gd name="connsiteX2" fmla="*/ 7938093 w 7940474"/>
              <a:gd name="connsiteY2" fmla="*/ 4291645 h 4893420"/>
              <a:gd name="connsiteX3" fmla="*/ 7209430 w 7940474"/>
              <a:gd name="connsiteY3" fmla="*/ 4870290 h 4893420"/>
              <a:gd name="connsiteX4" fmla="*/ 0 w 7940474"/>
              <a:gd name="connsiteY4" fmla="*/ 4872943 h 4893420"/>
              <a:gd name="connsiteX5" fmla="*/ 0 w 7940474"/>
              <a:gd name="connsiteY5" fmla="*/ 0 h 4893420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209430 w 7940474"/>
              <a:gd name="connsiteY3" fmla="*/ 4870290 h 4872943"/>
              <a:gd name="connsiteX4" fmla="*/ 0 w 7940474"/>
              <a:gd name="connsiteY4" fmla="*/ 4872943 h 4872943"/>
              <a:gd name="connsiteX5" fmla="*/ 0 w 7940474"/>
              <a:gd name="connsiteY5" fmla="*/ 0 h 4872943"/>
              <a:gd name="connsiteX0" fmla="*/ 0 w 7941455"/>
              <a:gd name="connsiteY0" fmla="*/ 0 h 4872943"/>
              <a:gd name="connsiteX1" fmla="*/ 7940474 w 7941455"/>
              <a:gd name="connsiteY1" fmla="*/ 0 h 4872943"/>
              <a:gd name="connsiteX2" fmla="*/ 7941268 w 7941455"/>
              <a:gd name="connsiteY2" fmla="*/ 4285295 h 4872943"/>
              <a:gd name="connsiteX3" fmla="*/ 7209430 w 7941455"/>
              <a:gd name="connsiteY3" fmla="*/ 4870290 h 4872943"/>
              <a:gd name="connsiteX4" fmla="*/ 0 w 7941455"/>
              <a:gd name="connsiteY4" fmla="*/ 4872943 h 4872943"/>
              <a:gd name="connsiteX5" fmla="*/ 0 w 7941455"/>
              <a:gd name="connsiteY5" fmla="*/ 0 h 4872943"/>
              <a:gd name="connsiteX0" fmla="*/ 0 w 7941466"/>
              <a:gd name="connsiteY0" fmla="*/ 0 h 4872943"/>
              <a:gd name="connsiteX1" fmla="*/ 7940474 w 7941466"/>
              <a:gd name="connsiteY1" fmla="*/ 0 h 4872943"/>
              <a:gd name="connsiteX2" fmla="*/ 7941268 w 7941466"/>
              <a:gd name="connsiteY2" fmla="*/ 4285295 h 4872943"/>
              <a:gd name="connsiteX3" fmla="*/ 7251957 w 7941466"/>
              <a:gd name="connsiteY3" fmla="*/ 4870290 h 4872943"/>
              <a:gd name="connsiteX4" fmla="*/ 0 w 7941466"/>
              <a:gd name="connsiteY4" fmla="*/ 4872943 h 4872943"/>
              <a:gd name="connsiteX5" fmla="*/ 0 w 7941466"/>
              <a:gd name="connsiteY5" fmla="*/ 0 h 4872943"/>
              <a:gd name="connsiteX0" fmla="*/ 0 w 7941468"/>
              <a:gd name="connsiteY0" fmla="*/ 0 h 4872943"/>
              <a:gd name="connsiteX1" fmla="*/ 7940474 w 7941468"/>
              <a:gd name="connsiteY1" fmla="*/ 0 h 4872943"/>
              <a:gd name="connsiteX2" fmla="*/ 7941269 w 7941468"/>
              <a:gd name="connsiteY2" fmla="*/ 4262371 h 4872943"/>
              <a:gd name="connsiteX3" fmla="*/ 7251957 w 7941468"/>
              <a:gd name="connsiteY3" fmla="*/ 4870290 h 4872943"/>
              <a:gd name="connsiteX4" fmla="*/ 0 w 7941468"/>
              <a:gd name="connsiteY4" fmla="*/ 4872943 h 4872943"/>
              <a:gd name="connsiteX5" fmla="*/ 0 w 7941468"/>
              <a:gd name="connsiteY5" fmla="*/ 0 h 4872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41468" h="4872943">
                <a:moveTo>
                  <a:pt x="0" y="0"/>
                </a:moveTo>
                <a:lnTo>
                  <a:pt x="7940474" y="0"/>
                </a:lnTo>
                <a:cubicBezTo>
                  <a:pt x="7939680" y="1430548"/>
                  <a:pt x="7942063" y="2831823"/>
                  <a:pt x="7941269" y="4262371"/>
                </a:cubicBezTo>
                <a:cubicBezTo>
                  <a:pt x="7954894" y="4272575"/>
                  <a:pt x="7265461" y="4852429"/>
                  <a:pt x="7251957" y="4870290"/>
                </a:cubicBezTo>
                <a:lnTo>
                  <a:pt x="0" y="4872943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>
              <a:defRPr sz="1270"/>
            </a:lvl1pPr>
          </a:lstStyle>
          <a:p>
            <a:r>
              <a:rPr lang="de-DE" dirty="0"/>
              <a:t>Bild durch Klicken auf Symbol hinzufügen</a:t>
            </a:r>
            <a:br>
              <a:rPr lang="de-DE" dirty="0"/>
            </a:br>
            <a:r>
              <a:rPr lang="de-DE" dirty="0"/>
              <a:t>16x9</a:t>
            </a:r>
          </a:p>
        </p:txBody>
      </p:sp>
      <p:sp>
        <p:nvSpPr>
          <p:cNvPr id="7" name="Bildplatzhalter 9">
            <a:extLst>
              <a:ext uri="{FF2B5EF4-FFF2-40B4-BE49-F238E27FC236}">
                <a16:creationId xmlns:a16="http://schemas.microsoft.com/office/drawing/2014/main" id="{17E64A31-4329-4B69-8F4A-CE00D4E6D8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454524" y="1742569"/>
            <a:ext cx="1323045" cy="2343816"/>
          </a:xfrm>
          <a:custGeom>
            <a:avLst/>
            <a:gdLst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40474 w 7940474"/>
              <a:gd name="connsiteY2" fmla="*/ 4872943 h 4872943"/>
              <a:gd name="connsiteX3" fmla="*/ 0 w 7940474"/>
              <a:gd name="connsiteY3" fmla="*/ 4872943 h 4872943"/>
              <a:gd name="connsiteX4" fmla="*/ 0 w 7940474"/>
              <a:gd name="connsiteY4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0 w 7940474"/>
              <a:gd name="connsiteY4" fmla="*/ 4872943 h 4872943"/>
              <a:gd name="connsiteX5" fmla="*/ 0 w 7940474"/>
              <a:gd name="connsiteY5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7199612 w 7940474"/>
              <a:gd name="connsiteY4" fmla="*/ 4868462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7199612 w 7940474"/>
              <a:gd name="connsiteY5" fmla="*/ 4868462 h 4872943"/>
              <a:gd name="connsiteX6" fmla="*/ 0 w 7940474"/>
              <a:gd name="connsiteY6" fmla="*/ 4872943 h 4872943"/>
              <a:gd name="connsiteX7" fmla="*/ 0 w 7940474"/>
              <a:gd name="connsiteY7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38093 w 7940474"/>
              <a:gd name="connsiteY3" fmla="*/ 4291645 h 4872943"/>
              <a:gd name="connsiteX4" fmla="*/ 7940474 w 7940474"/>
              <a:gd name="connsiteY4" fmla="*/ 4872943 h 4872943"/>
              <a:gd name="connsiteX5" fmla="*/ 7209430 w 7940474"/>
              <a:gd name="connsiteY5" fmla="*/ 4867908 h 4872943"/>
              <a:gd name="connsiteX6" fmla="*/ 7199612 w 7940474"/>
              <a:gd name="connsiteY6" fmla="*/ 4868462 h 4872943"/>
              <a:gd name="connsiteX7" fmla="*/ 0 w 7940474"/>
              <a:gd name="connsiteY7" fmla="*/ 4872943 h 4872943"/>
              <a:gd name="connsiteX8" fmla="*/ 0 w 7940474"/>
              <a:gd name="connsiteY8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7199612 w 7940474"/>
              <a:gd name="connsiteY5" fmla="*/ 4868462 h 4872943"/>
              <a:gd name="connsiteX6" fmla="*/ 0 w 7940474"/>
              <a:gd name="connsiteY6" fmla="*/ 4872943 h 4872943"/>
              <a:gd name="connsiteX7" fmla="*/ 0 w 7940474"/>
              <a:gd name="connsiteY7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70290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8024213"/>
              <a:gd name="connsiteY0" fmla="*/ 0 h 4872943"/>
              <a:gd name="connsiteX1" fmla="*/ 7940474 w 8024213"/>
              <a:gd name="connsiteY1" fmla="*/ 0 h 4872943"/>
              <a:gd name="connsiteX2" fmla="*/ 7938093 w 8024213"/>
              <a:gd name="connsiteY2" fmla="*/ 4291645 h 4872943"/>
              <a:gd name="connsiteX3" fmla="*/ 7209430 w 8024213"/>
              <a:gd name="connsiteY3" fmla="*/ 4870290 h 4872943"/>
              <a:gd name="connsiteX4" fmla="*/ 0 w 8024213"/>
              <a:gd name="connsiteY4" fmla="*/ 4872943 h 4872943"/>
              <a:gd name="connsiteX5" fmla="*/ 0 w 8024213"/>
              <a:gd name="connsiteY5" fmla="*/ 0 h 4872943"/>
              <a:gd name="connsiteX0" fmla="*/ 0 w 7940474"/>
              <a:gd name="connsiteY0" fmla="*/ 0 h 4893420"/>
              <a:gd name="connsiteX1" fmla="*/ 7940474 w 7940474"/>
              <a:gd name="connsiteY1" fmla="*/ 0 h 4893420"/>
              <a:gd name="connsiteX2" fmla="*/ 7938093 w 7940474"/>
              <a:gd name="connsiteY2" fmla="*/ 4291645 h 4893420"/>
              <a:gd name="connsiteX3" fmla="*/ 7209430 w 7940474"/>
              <a:gd name="connsiteY3" fmla="*/ 4870290 h 4893420"/>
              <a:gd name="connsiteX4" fmla="*/ 0 w 7940474"/>
              <a:gd name="connsiteY4" fmla="*/ 4872943 h 4893420"/>
              <a:gd name="connsiteX5" fmla="*/ 0 w 7940474"/>
              <a:gd name="connsiteY5" fmla="*/ 0 h 4893420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209430 w 7940474"/>
              <a:gd name="connsiteY3" fmla="*/ 4870290 h 4872943"/>
              <a:gd name="connsiteX4" fmla="*/ 0 w 7940474"/>
              <a:gd name="connsiteY4" fmla="*/ 4872943 h 4872943"/>
              <a:gd name="connsiteX5" fmla="*/ 0 w 7940474"/>
              <a:gd name="connsiteY5" fmla="*/ 0 h 4872943"/>
              <a:gd name="connsiteX0" fmla="*/ 0 w 7941455"/>
              <a:gd name="connsiteY0" fmla="*/ 0 h 4872943"/>
              <a:gd name="connsiteX1" fmla="*/ 7940474 w 7941455"/>
              <a:gd name="connsiteY1" fmla="*/ 0 h 4872943"/>
              <a:gd name="connsiteX2" fmla="*/ 7941268 w 7941455"/>
              <a:gd name="connsiteY2" fmla="*/ 4285295 h 4872943"/>
              <a:gd name="connsiteX3" fmla="*/ 7209430 w 7941455"/>
              <a:gd name="connsiteY3" fmla="*/ 4870290 h 4872943"/>
              <a:gd name="connsiteX4" fmla="*/ 0 w 7941455"/>
              <a:gd name="connsiteY4" fmla="*/ 4872943 h 4872943"/>
              <a:gd name="connsiteX5" fmla="*/ 0 w 7941455"/>
              <a:gd name="connsiteY5" fmla="*/ 0 h 4872943"/>
              <a:gd name="connsiteX0" fmla="*/ 0 w 7941466"/>
              <a:gd name="connsiteY0" fmla="*/ 0 h 4872943"/>
              <a:gd name="connsiteX1" fmla="*/ 7940474 w 7941466"/>
              <a:gd name="connsiteY1" fmla="*/ 0 h 4872943"/>
              <a:gd name="connsiteX2" fmla="*/ 7941268 w 7941466"/>
              <a:gd name="connsiteY2" fmla="*/ 4285295 h 4872943"/>
              <a:gd name="connsiteX3" fmla="*/ 7251957 w 7941466"/>
              <a:gd name="connsiteY3" fmla="*/ 4870290 h 4872943"/>
              <a:gd name="connsiteX4" fmla="*/ 0 w 7941466"/>
              <a:gd name="connsiteY4" fmla="*/ 4872943 h 4872943"/>
              <a:gd name="connsiteX5" fmla="*/ 0 w 7941466"/>
              <a:gd name="connsiteY5" fmla="*/ 0 h 4872943"/>
              <a:gd name="connsiteX0" fmla="*/ 0 w 7941468"/>
              <a:gd name="connsiteY0" fmla="*/ 0 h 4872943"/>
              <a:gd name="connsiteX1" fmla="*/ 7940474 w 7941468"/>
              <a:gd name="connsiteY1" fmla="*/ 0 h 4872943"/>
              <a:gd name="connsiteX2" fmla="*/ 7941269 w 7941468"/>
              <a:gd name="connsiteY2" fmla="*/ 4262371 h 4872943"/>
              <a:gd name="connsiteX3" fmla="*/ 7251957 w 7941468"/>
              <a:gd name="connsiteY3" fmla="*/ 4870290 h 4872943"/>
              <a:gd name="connsiteX4" fmla="*/ 0 w 7941468"/>
              <a:gd name="connsiteY4" fmla="*/ 4872943 h 4872943"/>
              <a:gd name="connsiteX5" fmla="*/ 0 w 7941468"/>
              <a:gd name="connsiteY5" fmla="*/ 0 h 4872943"/>
              <a:gd name="connsiteX0" fmla="*/ 0 w 7950383"/>
              <a:gd name="connsiteY0" fmla="*/ 0 h 4872943"/>
              <a:gd name="connsiteX1" fmla="*/ 7940474 w 7950383"/>
              <a:gd name="connsiteY1" fmla="*/ 0 h 4872943"/>
              <a:gd name="connsiteX2" fmla="*/ 7950188 w 7950383"/>
              <a:gd name="connsiteY2" fmla="*/ 4531708 h 4872943"/>
              <a:gd name="connsiteX3" fmla="*/ 7251957 w 7950383"/>
              <a:gd name="connsiteY3" fmla="*/ 4870290 h 4872943"/>
              <a:gd name="connsiteX4" fmla="*/ 0 w 7950383"/>
              <a:gd name="connsiteY4" fmla="*/ 4872943 h 4872943"/>
              <a:gd name="connsiteX5" fmla="*/ 0 w 7950383"/>
              <a:gd name="connsiteY5" fmla="*/ 0 h 4872943"/>
              <a:gd name="connsiteX0" fmla="*/ 0 w 7950321"/>
              <a:gd name="connsiteY0" fmla="*/ 0 h 4872943"/>
              <a:gd name="connsiteX1" fmla="*/ 7940474 w 7950321"/>
              <a:gd name="connsiteY1" fmla="*/ 0 h 4872943"/>
              <a:gd name="connsiteX2" fmla="*/ 7950188 w 7950321"/>
              <a:gd name="connsiteY2" fmla="*/ 4531708 h 4872943"/>
              <a:gd name="connsiteX3" fmla="*/ 6922020 w 7950321"/>
              <a:gd name="connsiteY3" fmla="*/ 4870290 h 4872943"/>
              <a:gd name="connsiteX4" fmla="*/ 0 w 7950321"/>
              <a:gd name="connsiteY4" fmla="*/ 4872943 h 4872943"/>
              <a:gd name="connsiteX5" fmla="*/ 0 w 7950321"/>
              <a:gd name="connsiteY5" fmla="*/ 0 h 4872943"/>
              <a:gd name="connsiteX0" fmla="*/ 0 w 7950330"/>
              <a:gd name="connsiteY0" fmla="*/ 0 h 4872943"/>
              <a:gd name="connsiteX1" fmla="*/ 7940474 w 7950330"/>
              <a:gd name="connsiteY1" fmla="*/ 0 h 4872943"/>
              <a:gd name="connsiteX2" fmla="*/ 7950188 w 7950330"/>
              <a:gd name="connsiteY2" fmla="*/ 4531708 h 4872943"/>
              <a:gd name="connsiteX3" fmla="*/ 6984441 w 7950330"/>
              <a:gd name="connsiteY3" fmla="*/ 4870290 h 4872943"/>
              <a:gd name="connsiteX4" fmla="*/ 0 w 7950330"/>
              <a:gd name="connsiteY4" fmla="*/ 4872943 h 4872943"/>
              <a:gd name="connsiteX5" fmla="*/ 0 w 7950330"/>
              <a:gd name="connsiteY5" fmla="*/ 0 h 4872943"/>
              <a:gd name="connsiteX0" fmla="*/ 0 w 7950330"/>
              <a:gd name="connsiteY0" fmla="*/ 0 h 4872943"/>
              <a:gd name="connsiteX1" fmla="*/ 7940474 w 7950330"/>
              <a:gd name="connsiteY1" fmla="*/ 0 h 4872943"/>
              <a:gd name="connsiteX2" fmla="*/ 7950188 w 7950330"/>
              <a:gd name="connsiteY2" fmla="*/ 4535185 h 4872943"/>
              <a:gd name="connsiteX3" fmla="*/ 6984441 w 7950330"/>
              <a:gd name="connsiteY3" fmla="*/ 4870290 h 4872943"/>
              <a:gd name="connsiteX4" fmla="*/ 0 w 7950330"/>
              <a:gd name="connsiteY4" fmla="*/ 4872943 h 4872943"/>
              <a:gd name="connsiteX5" fmla="*/ 0 w 7950330"/>
              <a:gd name="connsiteY5" fmla="*/ 0 h 4872943"/>
              <a:gd name="connsiteX0" fmla="*/ 0 w 7950330"/>
              <a:gd name="connsiteY0" fmla="*/ 0 h 4872943"/>
              <a:gd name="connsiteX1" fmla="*/ 7940474 w 7950330"/>
              <a:gd name="connsiteY1" fmla="*/ 0 h 4872943"/>
              <a:gd name="connsiteX2" fmla="*/ 7950188 w 7950330"/>
              <a:gd name="connsiteY2" fmla="*/ 4542139 h 4872943"/>
              <a:gd name="connsiteX3" fmla="*/ 6984441 w 7950330"/>
              <a:gd name="connsiteY3" fmla="*/ 4870290 h 4872943"/>
              <a:gd name="connsiteX4" fmla="*/ 0 w 7950330"/>
              <a:gd name="connsiteY4" fmla="*/ 4872943 h 4872943"/>
              <a:gd name="connsiteX5" fmla="*/ 0 w 7950330"/>
              <a:gd name="connsiteY5" fmla="*/ 0 h 4872943"/>
              <a:gd name="connsiteX0" fmla="*/ 0 w 7950330"/>
              <a:gd name="connsiteY0" fmla="*/ 0 h 4872943"/>
              <a:gd name="connsiteX1" fmla="*/ 7940474 w 7950330"/>
              <a:gd name="connsiteY1" fmla="*/ 0 h 4872943"/>
              <a:gd name="connsiteX2" fmla="*/ 7950188 w 7950330"/>
              <a:gd name="connsiteY2" fmla="*/ 4499846 h 4872943"/>
              <a:gd name="connsiteX3" fmla="*/ 6984441 w 7950330"/>
              <a:gd name="connsiteY3" fmla="*/ 4870290 h 4872943"/>
              <a:gd name="connsiteX4" fmla="*/ 0 w 7950330"/>
              <a:gd name="connsiteY4" fmla="*/ 4872943 h 4872943"/>
              <a:gd name="connsiteX5" fmla="*/ 0 w 7950330"/>
              <a:gd name="connsiteY5" fmla="*/ 0 h 4872943"/>
              <a:gd name="connsiteX0" fmla="*/ 0 w 7950321"/>
              <a:gd name="connsiteY0" fmla="*/ 0 h 4874520"/>
              <a:gd name="connsiteX1" fmla="*/ 7940474 w 7950321"/>
              <a:gd name="connsiteY1" fmla="*/ 0 h 4874520"/>
              <a:gd name="connsiteX2" fmla="*/ 7950188 w 7950321"/>
              <a:gd name="connsiteY2" fmla="*/ 4499846 h 4874520"/>
              <a:gd name="connsiteX3" fmla="*/ 6923950 w 7950321"/>
              <a:gd name="connsiteY3" fmla="*/ 4874520 h 4874520"/>
              <a:gd name="connsiteX4" fmla="*/ 0 w 7950321"/>
              <a:gd name="connsiteY4" fmla="*/ 4872943 h 4874520"/>
              <a:gd name="connsiteX5" fmla="*/ 0 w 7950321"/>
              <a:gd name="connsiteY5" fmla="*/ 0 h 4874520"/>
              <a:gd name="connsiteX0" fmla="*/ 0 w 7950315"/>
              <a:gd name="connsiteY0" fmla="*/ 0 h 4874520"/>
              <a:gd name="connsiteX1" fmla="*/ 7940474 w 7950315"/>
              <a:gd name="connsiteY1" fmla="*/ 0 h 4874520"/>
              <a:gd name="connsiteX2" fmla="*/ 7950188 w 7950315"/>
              <a:gd name="connsiteY2" fmla="*/ 4499846 h 4874520"/>
              <a:gd name="connsiteX3" fmla="*/ 6873543 w 7950315"/>
              <a:gd name="connsiteY3" fmla="*/ 4874520 h 4874520"/>
              <a:gd name="connsiteX4" fmla="*/ 0 w 7950315"/>
              <a:gd name="connsiteY4" fmla="*/ 4872943 h 4874520"/>
              <a:gd name="connsiteX5" fmla="*/ 0 w 7950315"/>
              <a:gd name="connsiteY5" fmla="*/ 0 h 4874520"/>
              <a:gd name="connsiteX0" fmla="*/ 0 w 7950279"/>
              <a:gd name="connsiteY0" fmla="*/ 0 h 4874520"/>
              <a:gd name="connsiteX1" fmla="*/ 7940474 w 7950279"/>
              <a:gd name="connsiteY1" fmla="*/ 0 h 4874520"/>
              <a:gd name="connsiteX2" fmla="*/ 7950188 w 7950279"/>
              <a:gd name="connsiteY2" fmla="*/ 4499846 h 4874520"/>
              <a:gd name="connsiteX3" fmla="*/ 6477350 w 7950279"/>
              <a:gd name="connsiteY3" fmla="*/ 4874520 h 4874520"/>
              <a:gd name="connsiteX4" fmla="*/ 0 w 7950279"/>
              <a:gd name="connsiteY4" fmla="*/ 4872943 h 4874520"/>
              <a:gd name="connsiteX5" fmla="*/ 0 w 7950279"/>
              <a:gd name="connsiteY5" fmla="*/ 0 h 4874520"/>
              <a:gd name="connsiteX0" fmla="*/ 0 w 7950283"/>
              <a:gd name="connsiteY0" fmla="*/ 0 h 4874520"/>
              <a:gd name="connsiteX1" fmla="*/ 7940474 w 7950283"/>
              <a:gd name="connsiteY1" fmla="*/ 0 h 4874520"/>
              <a:gd name="connsiteX2" fmla="*/ 7950188 w 7950283"/>
              <a:gd name="connsiteY2" fmla="*/ 4464201 h 4874520"/>
              <a:gd name="connsiteX3" fmla="*/ 6477350 w 7950283"/>
              <a:gd name="connsiteY3" fmla="*/ 4874520 h 4874520"/>
              <a:gd name="connsiteX4" fmla="*/ 0 w 7950283"/>
              <a:gd name="connsiteY4" fmla="*/ 4872943 h 4874520"/>
              <a:gd name="connsiteX5" fmla="*/ 0 w 7950283"/>
              <a:gd name="connsiteY5" fmla="*/ 0 h 4874520"/>
              <a:gd name="connsiteX0" fmla="*/ 0 w 7950279"/>
              <a:gd name="connsiteY0" fmla="*/ 0 h 4874520"/>
              <a:gd name="connsiteX1" fmla="*/ 7940474 w 7950279"/>
              <a:gd name="connsiteY1" fmla="*/ 0 h 4874520"/>
              <a:gd name="connsiteX2" fmla="*/ 7950188 w 7950279"/>
              <a:gd name="connsiteY2" fmla="*/ 4451790 h 4874520"/>
              <a:gd name="connsiteX3" fmla="*/ 6477350 w 7950279"/>
              <a:gd name="connsiteY3" fmla="*/ 4874520 h 4874520"/>
              <a:gd name="connsiteX4" fmla="*/ 0 w 7950279"/>
              <a:gd name="connsiteY4" fmla="*/ 4872943 h 4874520"/>
              <a:gd name="connsiteX5" fmla="*/ 0 w 7950279"/>
              <a:gd name="connsiteY5" fmla="*/ 0 h 4874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0279" h="4874520">
                <a:moveTo>
                  <a:pt x="0" y="0"/>
                </a:moveTo>
                <a:lnTo>
                  <a:pt x="7940474" y="0"/>
                </a:lnTo>
                <a:cubicBezTo>
                  <a:pt x="7939680" y="1430548"/>
                  <a:pt x="7950982" y="3021242"/>
                  <a:pt x="7950188" y="4451790"/>
                </a:cubicBezTo>
                <a:cubicBezTo>
                  <a:pt x="7963813" y="4461994"/>
                  <a:pt x="6490854" y="4856659"/>
                  <a:pt x="6477350" y="4874520"/>
                </a:cubicBezTo>
                <a:lnTo>
                  <a:pt x="0" y="4872943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>
              <a:defRPr sz="1270"/>
            </a:lvl1pPr>
          </a:lstStyle>
          <a:p>
            <a:r>
              <a:rPr lang="de-DE" dirty="0"/>
              <a:t>Bild durch Klicken auf Symbol hinzu-fügen</a:t>
            </a:r>
            <a:br>
              <a:rPr lang="de-DE" dirty="0"/>
            </a:br>
            <a:r>
              <a:rPr lang="de-DE" dirty="0"/>
              <a:t>9x16</a:t>
            </a:r>
          </a:p>
        </p:txBody>
      </p:sp>
      <p:sp>
        <p:nvSpPr>
          <p:cNvPr id="8" name="Bildplatzhalter 9">
            <a:extLst>
              <a:ext uri="{FF2B5EF4-FFF2-40B4-BE49-F238E27FC236}">
                <a16:creationId xmlns:a16="http://schemas.microsoft.com/office/drawing/2014/main" id="{99BC78E3-ACCD-4B0B-81E9-5D4138BDD9B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45661" y="4115280"/>
            <a:ext cx="1966424" cy="1959513"/>
          </a:xfrm>
          <a:custGeom>
            <a:avLst/>
            <a:gdLst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40474 w 7940474"/>
              <a:gd name="connsiteY2" fmla="*/ 4872943 h 4872943"/>
              <a:gd name="connsiteX3" fmla="*/ 0 w 7940474"/>
              <a:gd name="connsiteY3" fmla="*/ 4872943 h 4872943"/>
              <a:gd name="connsiteX4" fmla="*/ 0 w 7940474"/>
              <a:gd name="connsiteY4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0 w 7940474"/>
              <a:gd name="connsiteY4" fmla="*/ 4872943 h 4872943"/>
              <a:gd name="connsiteX5" fmla="*/ 0 w 7940474"/>
              <a:gd name="connsiteY5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7199612 w 7940474"/>
              <a:gd name="connsiteY4" fmla="*/ 4868462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7199612 w 7940474"/>
              <a:gd name="connsiteY5" fmla="*/ 4868462 h 4872943"/>
              <a:gd name="connsiteX6" fmla="*/ 0 w 7940474"/>
              <a:gd name="connsiteY6" fmla="*/ 4872943 h 4872943"/>
              <a:gd name="connsiteX7" fmla="*/ 0 w 7940474"/>
              <a:gd name="connsiteY7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38093 w 7940474"/>
              <a:gd name="connsiteY3" fmla="*/ 4291645 h 4872943"/>
              <a:gd name="connsiteX4" fmla="*/ 7940474 w 7940474"/>
              <a:gd name="connsiteY4" fmla="*/ 4872943 h 4872943"/>
              <a:gd name="connsiteX5" fmla="*/ 7209430 w 7940474"/>
              <a:gd name="connsiteY5" fmla="*/ 4867908 h 4872943"/>
              <a:gd name="connsiteX6" fmla="*/ 7199612 w 7940474"/>
              <a:gd name="connsiteY6" fmla="*/ 4868462 h 4872943"/>
              <a:gd name="connsiteX7" fmla="*/ 0 w 7940474"/>
              <a:gd name="connsiteY7" fmla="*/ 4872943 h 4872943"/>
              <a:gd name="connsiteX8" fmla="*/ 0 w 7940474"/>
              <a:gd name="connsiteY8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7199612 w 7940474"/>
              <a:gd name="connsiteY5" fmla="*/ 4868462 h 4872943"/>
              <a:gd name="connsiteX6" fmla="*/ 0 w 7940474"/>
              <a:gd name="connsiteY6" fmla="*/ 4872943 h 4872943"/>
              <a:gd name="connsiteX7" fmla="*/ 0 w 7940474"/>
              <a:gd name="connsiteY7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70290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8024213"/>
              <a:gd name="connsiteY0" fmla="*/ 0 h 4872943"/>
              <a:gd name="connsiteX1" fmla="*/ 7940474 w 8024213"/>
              <a:gd name="connsiteY1" fmla="*/ 0 h 4872943"/>
              <a:gd name="connsiteX2" fmla="*/ 7938093 w 8024213"/>
              <a:gd name="connsiteY2" fmla="*/ 4291645 h 4872943"/>
              <a:gd name="connsiteX3" fmla="*/ 7209430 w 8024213"/>
              <a:gd name="connsiteY3" fmla="*/ 4870290 h 4872943"/>
              <a:gd name="connsiteX4" fmla="*/ 0 w 8024213"/>
              <a:gd name="connsiteY4" fmla="*/ 4872943 h 4872943"/>
              <a:gd name="connsiteX5" fmla="*/ 0 w 8024213"/>
              <a:gd name="connsiteY5" fmla="*/ 0 h 4872943"/>
              <a:gd name="connsiteX0" fmla="*/ 0 w 7940474"/>
              <a:gd name="connsiteY0" fmla="*/ 0 h 4893420"/>
              <a:gd name="connsiteX1" fmla="*/ 7940474 w 7940474"/>
              <a:gd name="connsiteY1" fmla="*/ 0 h 4893420"/>
              <a:gd name="connsiteX2" fmla="*/ 7938093 w 7940474"/>
              <a:gd name="connsiteY2" fmla="*/ 4291645 h 4893420"/>
              <a:gd name="connsiteX3" fmla="*/ 7209430 w 7940474"/>
              <a:gd name="connsiteY3" fmla="*/ 4870290 h 4893420"/>
              <a:gd name="connsiteX4" fmla="*/ 0 w 7940474"/>
              <a:gd name="connsiteY4" fmla="*/ 4872943 h 4893420"/>
              <a:gd name="connsiteX5" fmla="*/ 0 w 7940474"/>
              <a:gd name="connsiteY5" fmla="*/ 0 h 4893420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209430 w 7940474"/>
              <a:gd name="connsiteY3" fmla="*/ 4870290 h 4872943"/>
              <a:gd name="connsiteX4" fmla="*/ 0 w 7940474"/>
              <a:gd name="connsiteY4" fmla="*/ 4872943 h 4872943"/>
              <a:gd name="connsiteX5" fmla="*/ 0 w 7940474"/>
              <a:gd name="connsiteY5" fmla="*/ 0 h 4872943"/>
              <a:gd name="connsiteX0" fmla="*/ 0 w 7941455"/>
              <a:gd name="connsiteY0" fmla="*/ 0 h 4872943"/>
              <a:gd name="connsiteX1" fmla="*/ 7940474 w 7941455"/>
              <a:gd name="connsiteY1" fmla="*/ 0 h 4872943"/>
              <a:gd name="connsiteX2" fmla="*/ 7941268 w 7941455"/>
              <a:gd name="connsiteY2" fmla="*/ 4285295 h 4872943"/>
              <a:gd name="connsiteX3" fmla="*/ 7209430 w 7941455"/>
              <a:gd name="connsiteY3" fmla="*/ 4870290 h 4872943"/>
              <a:gd name="connsiteX4" fmla="*/ 0 w 7941455"/>
              <a:gd name="connsiteY4" fmla="*/ 4872943 h 4872943"/>
              <a:gd name="connsiteX5" fmla="*/ 0 w 7941455"/>
              <a:gd name="connsiteY5" fmla="*/ 0 h 4872943"/>
              <a:gd name="connsiteX0" fmla="*/ 0 w 7941466"/>
              <a:gd name="connsiteY0" fmla="*/ 0 h 4872943"/>
              <a:gd name="connsiteX1" fmla="*/ 7940474 w 7941466"/>
              <a:gd name="connsiteY1" fmla="*/ 0 h 4872943"/>
              <a:gd name="connsiteX2" fmla="*/ 7941268 w 7941466"/>
              <a:gd name="connsiteY2" fmla="*/ 4285295 h 4872943"/>
              <a:gd name="connsiteX3" fmla="*/ 7251957 w 7941466"/>
              <a:gd name="connsiteY3" fmla="*/ 4870290 h 4872943"/>
              <a:gd name="connsiteX4" fmla="*/ 0 w 7941466"/>
              <a:gd name="connsiteY4" fmla="*/ 4872943 h 4872943"/>
              <a:gd name="connsiteX5" fmla="*/ 0 w 7941466"/>
              <a:gd name="connsiteY5" fmla="*/ 0 h 4872943"/>
              <a:gd name="connsiteX0" fmla="*/ 0 w 7941468"/>
              <a:gd name="connsiteY0" fmla="*/ 0 h 4872943"/>
              <a:gd name="connsiteX1" fmla="*/ 7940474 w 7941468"/>
              <a:gd name="connsiteY1" fmla="*/ 0 h 4872943"/>
              <a:gd name="connsiteX2" fmla="*/ 7941269 w 7941468"/>
              <a:gd name="connsiteY2" fmla="*/ 4262371 h 4872943"/>
              <a:gd name="connsiteX3" fmla="*/ 7251957 w 7941468"/>
              <a:gd name="connsiteY3" fmla="*/ 4870290 h 4872943"/>
              <a:gd name="connsiteX4" fmla="*/ 0 w 7941468"/>
              <a:gd name="connsiteY4" fmla="*/ 4872943 h 4872943"/>
              <a:gd name="connsiteX5" fmla="*/ 0 w 7941468"/>
              <a:gd name="connsiteY5" fmla="*/ 0 h 4872943"/>
              <a:gd name="connsiteX0" fmla="*/ 0 w 7950383"/>
              <a:gd name="connsiteY0" fmla="*/ 0 h 4872943"/>
              <a:gd name="connsiteX1" fmla="*/ 7940474 w 7950383"/>
              <a:gd name="connsiteY1" fmla="*/ 0 h 4872943"/>
              <a:gd name="connsiteX2" fmla="*/ 7950188 w 7950383"/>
              <a:gd name="connsiteY2" fmla="*/ 4531708 h 4872943"/>
              <a:gd name="connsiteX3" fmla="*/ 7251957 w 7950383"/>
              <a:gd name="connsiteY3" fmla="*/ 4870290 h 4872943"/>
              <a:gd name="connsiteX4" fmla="*/ 0 w 7950383"/>
              <a:gd name="connsiteY4" fmla="*/ 4872943 h 4872943"/>
              <a:gd name="connsiteX5" fmla="*/ 0 w 7950383"/>
              <a:gd name="connsiteY5" fmla="*/ 0 h 4872943"/>
              <a:gd name="connsiteX0" fmla="*/ 0 w 7950321"/>
              <a:gd name="connsiteY0" fmla="*/ 0 h 4872943"/>
              <a:gd name="connsiteX1" fmla="*/ 7940474 w 7950321"/>
              <a:gd name="connsiteY1" fmla="*/ 0 h 4872943"/>
              <a:gd name="connsiteX2" fmla="*/ 7950188 w 7950321"/>
              <a:gd name="connsiteY2" fmla="*/ 4531708 h 4872943"/>
              <a:gd name="connsiteX3" fmla="*/ 6922020 w 7950321"/>
              <a:gd name="connsiteY3" fmla="*/ 4870290 h 4872943"/>
              <a:gd name="connsiteX4" fmla="*/ 0 w 7950321"/>
              <a:gd name="connsiteY4" fmla="*/ 4872943 h 4872943"/>
              <a:gd name="connsiteX5" fmla="*/ 0 w 7950321"/>
              <a:gd name="connsiteY5" fmla="*/ 0 h 4872943"/>
              <a:gd name="connsiteX0" fmla="*/ 0 w 7950330"/>
              <a:gd name="connsiteY0" fmla="*/ 0 h 4872943"/>
              <a:gd name="connsiteX1" fmla="*/ 7940474 w 7950330"/>
              <a:gd name="connsiteY1" fmla="*/ 0 h 4872943"/>
              <a:gd name="connsiteX2" fmla="*/ 7950188 w 7950330"/>
              <a:gd name="connsiteY2" fmla="*/ 4531708 h 4872943"/>
              <a:gd name="connsiteX3" fmla="*/ 6984441 w 7950330"/>
              <a:gd name="connsiteY3" fmla="*/ 4870290 h 4872943"/>
              <a:gd name="connsiteX4" fmla="*/ 0 w 7950330"/>
              <a:gd name="connsiteY4" fmla="*/ 4872943 h 4872943"/>
              <a:gd name="connsiteX5" fmla="*/ 0 w 7950330"/>
              <a:gd name="connsiteY5" fmla="*/ 0 h 4872943"/>
              <a:gd name="connsiteX0" fmla="*/ 0 w 7950330"/>
              <a:gd name="connsiteY0" fmla="*/ 0 h 4872943"/>
              <a:gd name="connsiteX1" fmla="*/ 7940474 w 7950330"/>
              <a:gd name="connsiteY1" fmla="*/ 0 h 4872943"/>
              <a:gd name="connsiteX2" fmla="*/ 7950188 w 7950330"/>
              <a:gd name="connsiteY2" fmla="*/ 4535185 h 4872943"/>
              <a:gd name="connsiteX3" fmla="*/ 6984441 w 7950330"/>
              <a:gd name="connsiteY3" fmla="*/ 4870290 h 4872943"/>
              <a:gd name="connsiteX4" fmla="*/ 0 w 7950330"/>
              <a:gd name="connsiteY4" fmla="*/ 4872943 h 4872943"/>
              <a:gd name="connsiteX5" fmla="*/ 0 w 7950330"/>
              <a:gd name="connsiteY5" fmla="*/ 0 h 4872943"/>
              <a:gd name="connsiteX0" fmla="*/ 0 w 7950330"/>
              <a:gd name="connsiteY0" fmla="*/ 0 h 4872943"/>
              <a:gd name="connsiteX1" fmla="*/ 7940474 w 7950330"/>
              <a:gd name="connsiteY1" fmla="*/ 0 h 4872943"/>
              <a:gd name="connsiteX2" fmla="*/ 7950188 w 7950330"/>
              <a:gd name="connsiteY2" fmla="*/ 4542139 h 4872943"/>
              <a:gd name="connsiteX3" fmla="*/ 6984441 w 7950330"/>
              <a:gd name="connsiteY3" fmla="*/ 4870290 h 4872943"/>
              <a:gd name="connsiteX4" fmla="*/ 0 w 7950330"/>
              <a:gd name="connsiteY4" fmla="*/ 4872943 h 4872943"/>
              <a:gd name="connsiteX5" fmla="*/ 0 w 7950330"/>
              <a:gd name="connsiteY5" fmla="*/ 0 h 4872943"/>
              <a:gd name="connsiteX0" fmla="*/ 0 w 7950330"/>
              <a:gd name="connsiteY0" fmla="*/ 0 h 4872943"/>
              <a:gd name="connsiteX1" fmla="*/ 7940474 w 7950330"/>
              <a:gd name="connsiteY1" fmla="*/ 0 h 4872943"/>
              <a:gd name="connsiteX2" fmla="*/ 7950188 w 7950330"/>
              <a:gd name="connsiteY2" fmla="*/ 4499846 h 4872943"/>
              <a:gd name="connsiteX3" fmla="*/ 6984441 w 7950330"/>
              <a:gd name="connsiteY3" fmla="*/ 4870290 h 4872943"/>
              <a:gd name="connsiteX4" fmla="*/ 0 w 7950330"/>
              <a:gd name="connsiteY4" fmla="*/ 4872943 h 4872943"/>
              <a:gd name="connsiteX5" fmla="*/ 0 w 7950330"/>
              <a:gd name="connsiteY5" fmla="*/ 0 h 4872943"/>
              <a:gd name="connsiteX0" fmla="*/ 0 w 7950321"/>
              <a:gd name="connsiteY0" fmla="*/ 0 h 4874520"/>
              <a:gd name="connsiteX1" fmla="*/ 7940474 w 7950321"/>
              <a:gd name="connsiteY1" fmla="*/ 0 h 4874520"/>
              <a:gd name="connsiteX2" fmla="*/ 7950188 w 7950321"/>
              <a:gd name="connsiteY2" fmla="*/ 4499846 h 4874520"/>
              <a:gd name="connsiteX3" fmla="*/ 6923950 w 7950321"/>
              <a:gd name="connsiteY3" fmla="*/ 4874520 h 4874520"/>
              <a:gd name="connsiteX4" fmla="*/ 0 w 7950321"/>
              <a:gd name="connsiteY4" fmla="*/ 4872943 h 4874520"/>
              <a:gd name="connsiteX5" fmla="*/ 0 w 7950321"/>
              <a:gd name="connsiteY5" fmla="*/ 0 h 4874520"/>
              <a:gd name="connsiteX0" fmla="*/ 0 w 7950315"/>
              <a:gd name="connsiteY0" fmla="*/ 0 h 4874520"/>
              <a:gd name="connsiteX1" fmla="*/ 7940474 w 7950315"/>
              <a:gd name="connsiteY1" fmla="*/ 0 h 4874520"/>
              <a:gd name="connsiteX2" fmla="*/ 7950188 w 7950315"/>
              <a:gd name="connsiteY2" fmla="*/ 4499846 h 4874520"/>
              <a:gd name="connsiteX3" fmla="*/ 6873543 w 7950315"/>
              <a:gd name="connsiteY3" fmla="*/ 4874520 h 4874520"/>
              <a:gd name="connsiteX4" fmla="*/ 0 w 7950315"/>
              <a:gd name="connsiteY4" fmla="*/ 4872943 h 4874520"/>
              <a:gd name="connsiteX5" fmla="*/ 0 w 7950315"/>
              <a:gd name="connsiteY5" fmla="*/ 0 h 4874520"/>
              <a:gd name="connsiteX0" fmla="*/ 0 w 7950289"/>
              <a:gd name="connsiteY0" fmla="*/ 0 h 4874520"/>
              <a:gd name="connsiteX1" fmla="*/ 7940474 w 7950289"/>
              <a:gd name="connsiteY1" fmla="*/ 0 h 4874520"/>
              <a:gd name="connsiteX2" fmla="*/ 7950188 w 7950289"/>
              <a:gd name="connsiteY2" fmla="*/ 4499846 h 4874520"/>
              <a:gd name="connsiteX3" fmla="*/ 6588890 w 7950289"/>
              <a:gd name="connsiteY3" fmla="*/ 4874520 h 4874520"/>
              <a:gd name="connsiteX4" fmla="*/ 0 w 7950289"/>
              <a:gd name="connsiteY4" fmla="*/ 4872943 h 4874520"/>
              <a:gd name="connsiteX5" fmla="*/ 0 w 7950289"/>
              <a:gd name="connsiteY5" fmla="*/ 0 h 4874520"/>
              <a:gd name="connsiteX0" fmla="*/ 0 w 7950293"/>
              <a:gd name="connsiteY0" fmla="*/ 0 h 4874520"/>
              <a:gd name="connsiteX1" fmla="*/ 7940474 w 7950293"/>
              <a:gd name="connsiteY1" fmla="*/ 0 h 4874520"/>
              <a:gd name="connsiteX2" fmla="*/ 7950190 w 7950293"/>
              <a:gd name="connsiteY2" fmla="*/ 4181587 h 4874520"/>
              <a:gd name="connsiteX3" fmla="*/ 6588890 w 7950293"/>
              <a:gd name="connsiteY3" fmla="*/ 4874520 h 4874520"/>
              <a:gd name="connsiteX4" fmla="*/ 0 w 7950293"/>
              <a:gd name="connsiteY4" fmla="*/ 4872943 h 4874520"/>
              <a:gd name="connsiteX5" fmla="*/ 0 w 7950293"/>
              <a:gd name="connsiteY5" fmla="*/ 0 h 4874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0293" h="4874520">
                <a:moveTo>
                  <a:pt x="0" y="0"/>
                </a:moveTo>
                <a:lnTo>
                  <a:pt x="7940474" y="0"/>
                </a:lnTo>
                <a:cubicBezTo>
                  <a:pt x="7939680" y="1430548"/>
                  <a:pt x="7950984" y="2751039"/>
                  <a:pt x="7950190" y="4181587"/>
                </a:cubicBezTo>
                <a:cubicBezTo>
                  <a:pt x="7963815" y="4191791"/>
                  <a:pt x="6602394" y="4856659"/>
                  <a:pt x="6588890" y="4874520"/>
                </a:cubicBezTo>
                <a:lnTo>
                  <a:pt x="0" y="4872943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>
              <a:defRPr sz="1270"/>
            </a:lvl1pPr>
          </a:lstStyle>
          <a:p>
            <a:r>
              <a:rPr lang="de-DE" dirty="0"/>
              <a:t>Bild durch Klicken auf Symbol hinzufügen</a:t>
            </a:r>
            <a:br>
              <a:rPr lang="de-DE" dirty="0"/>
            </a:br>
            <a:r>
              <a:rPr lang="de-DE" dirty="0"/>
              <a:t>1x1</a:t>
            </a:r>
          </a:p>
        </p:txBody>
      </p:sp>
      <p:sp>
        <p:nvSpPr>
          <p:cNvPr id="9" name="Bildplatzhalter 9">
            <a:extLst>
              <a:ext uri="{FF2B5EF4-FFF2-40B4-BE49-F238E27FC236}">
                <a16:creationId xmlns:a16="http://schemas.microsoft.com/office/drawing/2014/main" id="{7DDD8B3E-C852-46A4-AE8A-6C17D33F162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902786" y="1742568"/>
            <a:ext cx="1808928" cy="1351930"/>
          </a:xfrm>
          <a:custGeom>
            <a:avLst/>
            <a:gdLst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40474 w 7940474"/>
              <a:gd name="connsiteY2" fmla="*/ 4872943 h 4872943"/>
              <a:gd name="connsiteX3" fmla="*/ 0 w 7940474"/>
              <a:gd name="connsiteY3" fmla="*/ 4872943 h 4872943"/>
              <a:gd name="connsiteX4" fmla="*/ 0 w 7940474"/>
              <a:gd name="connsiteY4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0 w 7940474"/>
              <a:gd name="connsiteY4" fmla="*/ 4872943 h 4872943"/>
              <a:gd name="connsiteX5" fmla="*/ 0 w 7940474"/>
              <a:gd name="connsiteY5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7199612 w 7940474"/>
              <a:gd name="connsiteY4" fmla="*/ 4868462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7199612 w 7940474"/>
              <a:gd name="connsiteY5" fmla="*/ 4868462 h 4872943"/>
              <a:gd name="connsiteX6" fmla="*/ 0 w 7940474"/>
              <a:gd name="connsiteY6" fmla="*/ 4872943 h 4872943"/>
              <a:gd name="connsiteX7" fmla="*/ 0 w 7940474"/>
              <a:gd name="connsiteY7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38093 w 7940474"/>
              <a:gd name="connsiteY3" fmla="*/ 4291645 h 4872943"/>
              <a:gd name="connsiteX4" fmla="*/ 7940474 w 7940474"/>
              <a:gd name="connsiteY4" fmla="*/ 4872943 h 4872943"/>
              <a:gd name="connsiteX5" fmla="*/ 7209430 w 7940474"/>
              <a:gd name="connsiteY5" fmla="*/ 4867908 h 4872943"/>
              <a:gd name="connsiteX6" fmla="*/ 7199612 w 7940474"/>
              <a:gd name="connsiteY6" fmla="*/ 4868462 h 4872943"/>
              <a:gd name="connsiteX7" fmla="*/ 0 w 7940474"/>
              <a:gd name="connsiteY7" fmla="*/ 4872943 h 4872943"/>
              <a:gd name="connsiteX8" fmla="*/ 0 w 7940474"/>
              <a:gd name="connsiteY8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7199612 w 7940474"/>
              <a:gd name="connsiteY5" fmla="*/ 4868462 h 4872943"/>
              <a:gd name="connsiteX6" fmla="*/ 0 w 7940474"/>
              <a:gd name="connsiteY6" fmla="*/ 4872943 h 4872943"/>
              <a:gd name="connsiteX7" fmla="*/ 0 w 7940474"/>
              <a:gd name="connsiteY7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70290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8024213"/>
              <a:gd name="connsiteY0" fmla="*/ 0 h 4872943"/>
              <a:gd name="connsiteX1" fmla="*/ 7940474 w 8024213"/>
              <a:gd name="connsiteY1" fmla="*/ 0 h 4872943"/>
              <a:gd name="connsiteX2" fmla="*/ 7938093 w 8024213"/>
              <a:gd name="connsiteY2" fmla="*/ 4291645 h 4872943"/>
              <a:gd name="connsiteX3" fmla="*/ 7209430 w 8024213"/>
              <a:gd name="connsiteY3" fmla="*/ 4870290 h 4872943"/>
              <a:gd name="connsiteX4" fmla="*/ 0 w 8024213"/>
              <a:gd name="connsiteY4" fmla="*/ 4872943 h 4872943"/>
              <a:gd name="connsiteX5" fmla="*/ 0 w 8024213"/>
              <a:gd name="connsiteY5" fmla="*/ 0 h 4872943"/>
              <a:gd name="connsiteX0" fmla="*/ 0 w 7940474"/>
              <a:gd name="connsiteY0" fmla="*/ 0 h 4893420"/>
              <a:gd name="connsiteX1" fmla="*/ 7940474 w 7940474"/>
              <a:gd name="connsiteY1" fmla="*/ 0 h 4893420"/>
              <a:gd name="connsiteX2" fmla="*/ 7938093 w 7940474"/>
              <a:gd name="connsiteY2" fmla="*/ 4291645 h 4893420"/>
              <a:gd name="connsiteX3" fmla="*/ 7209430 w 7940474"/>
              <a:gd name="connsiteY3" fmla="*/ 4870290 h 4893420"/>
              <a:gd name="connsiteX4" fmla="*/ 0 w 7940474"/>
              <a:gd name="connsiteY4" fmla="*/ 4872943 h 4893420"/>
              <a:gd name="connsiteX5" fmla="*/ 0 w 7940474"/>
              <a:gd name="connsiteY5" fmla="*/ 0 h 4893420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209430 w 7940474"/>
              <a:gd name="connsiteY3" fmla="*/ 4870290 h 4872943"/>
              <a:gd name="connsiteX4" fmla="*/ 0 w 7940474"/>
              <a:gd name="connsiteY4" fmla="*/ 4872943 h 4872943"/>
              <a:gd name="connsiteX5" fmla="*/ 0 w 7940474"/>
              <a:gd name="connsiteY5" fmla="*/ 0 h 4872943"/>
              <a:gd name="connsiteX0" fmla="*/ 0 w 7941455"/>
              <a:gd name="connsiteY0" fmla="*/ 0 h 4872943"/>
              <a:gd name="connsiteX1" fmla="*/ 7940474 w 7941455"/>
              <a:gd name="connsiteY1" fmla="*/ 0 h 4872943"/>
              <a:gd name="connsiteX2" fmla="*/ 7941268 w 7941455"/>
              <a:gd name="connsiteY2" fmla="*/ 4285295 h 4872943"/>
              <a:gd name="connsiteX3" fmla="*/ 7209430 w 7941455"/>
              <a:gd name="connsiteY3" fmla="*/ 4870290 h 4872943"/>
              <a:gd name="connsiteX4" fmla="*/ 0 w 7941455"/>
              <a:gd name="connsiteY4" fmla="*/ 4872943 h 4872943"/>
              <a:gd name="connsiteX5" fmla="*/ 0 w 7941455"/>
              <a:gd name="connsiteY5" fmla="*/ 0 h 4872943"/>
              <a:gd name="connsiteX0" fmla="*/ 0 w 7941466"/>
              <a:gd name="connsiteY0" fmla="*/ 0 h 4872943"/>
              <a:gd name="connsiteX1" fmla="*/ 7940474 w 7941466"/>
              <a:gd name="connsiteY1" fmla="*/ 0 h 4872943"/>
              <a:gd name="connsiteX2" fmla="*/ 7941268 w 7941466"/>
              <a:gd name="connsiteY2" fmla="*/ 4285295 h 4872943"/>
              <a:gd name="connsiteX3" fmla="*/ 7251957 w 7941466"/>
              <a:gd name="connsiteY3" fmla="*/ 4870290 h 4872943"/>
              <a:gd name="connsiteX4" fmla="*/ 0 w 7941466"/>
              <a:gd name="connsiteY4" fmla="*/ 4872943 h 4872943"/>
              <a:gd name="connsiteX5" fmla="*/ 0 w 7941466"/>
              <a:gd name="connsiteY5" fmla="*/ 0 h 4872943"/>
              <a:gd name="connsiteX0" fmla="*/ 0 w 7941468"/>
              <a:gd name="connsiteY0" fmla="*/ 0 h 4872943"/>
              <a:gd name="connsiteX1" fmla="*/ 7940474 w 7941468"/>
              <a:gd name="connsiteY1" fmla="*/ 0 h 4872943"/>
              <a:gd name="connsiteX2" fmla="*/ 7941269 w 7941468"/>
              <a:gd name="connsiteY2" fmla="*/ 4262371 h 4872943"/>
              <a:gd name="connsiteX3" fmla="*/ 7251957 w 7941468"/>
              <a:gd name="connsiteY3" fmla="*/ 4870290 h 4872943"/>
              <a:gd name="connsiteX4" fmla="*/ 0 w 7941468"/>
              <a:gd name="connsiteY4" fmla="*/ 4872943 h 4872943"/>
              <a:gd name="connsiteX5" fmla="*/ 0 w 7941468"/>
              <a:gd name="connsiteY5" fmla="*/ 0 h 4872943"/>
              <a:gd name="connsiteX0" fmla="*/ 0 w 7941432"/>
              <a:gd name="connsiteY0" fmla="*/ 0 h 4879166"/>
              <a:gd name="connsiteX1" fmla="*/ 7940474 w 7941432"/>
              <a:gd name="connsiteY1" fmla="*/ 0 h 4879166"/>
              <a:gd name="connsiteX2" fmla="*/ 7941269 w 7941432"/>
              <a:gd name="connsiteY2" fmla="*/ 4262371 h 4879166"/>
              <a:gd name="connsiteX3" fmla="*/ 6829021 w 7941432"/>
              <a:gd name="connsiteY3" fmla="*/ 4879166 h 4879166"/>
              <a:gd name="connsiteX4" fmla="*/ 0 w 7941432"/>
              <a:gd name="connsiteY4" fmla="*/ 4872943 h 4879166"/>
              <a:gd name="connsiteX5" fmla="*/ 0 w 7941432"/>
              <a:gd name="connsiteY5" fmla="*/ 0 h 4879166"/>
              <a:gd name="connsiteX0" fmla="*/ 0 w 7941432"/>
              <a:gd name="connsiteY0" fmla="*/ 0 h 4879166"/>
              <a:gd name="connsiteX1" fmla="*/ 7940474 w 7941432"/>
              <a:gd name="connsiteY1" fmla="*/ 0 h 4879166"/>
              <a:gd name="connsiteX2" fmla="*/ 7941268 w 7941432"/>
              <a:gd name="connsiteY2" fmla="*/ 4147034 h 4879166"/>
              <a:gd name="connsiteX3" fmla="*/ 6829021 w 7941432"/>
              <a:gd name="connsiteY3" fmla="*/ 4879166 h 4879166"/>
              <a:gd name="connsiteX4" fmla="*/ 0 w 7941432"/>
              <a:gd name="connsiteY4" fmla="*/ 4872943 h 4879166"/>
              <a:gd name="connsiteX5" fmla="*/ 0 w 7941432"/>
              <a:gd name="connsiteY5" fmla="*/ 0 h 4879166"/>
              <a:gd name="connsiteX0" fmla="*/ 0 w 7941432"/>
              <a:gd name="connsiteY0" fmla="*/ 0 h 4872943"/>
              <a:gd name="connsiteX1" fmla="*/ 7940474 w 7941432"/>
              <a:gd name="connsiteY1" fmla="*/ 0 h 4872943"/>
              <a:gd name="connsiteX2" fmla="*/ 7941268 w 7941432"/>
              <a:gd name="connsiteY2" fmla="*/ 4147034 h 4872943"/>
              <a:gd name="connsiteX3" fmla="*/ 6829021 w 7941432"/>
              <a:gd name="connsiteY3" fmla="*/ 4870295 h 4872943"/>
              <a:gd name="connsiteX4" fmla="*/ 0 w 7941432"/>
              <a:gd name="connsiteY4" fmla="*/ 4872943 h 4872943"/>
              <a:gd name="connsiteX5" fmla="*/ 0 w 7941432"/>
              <a:gd name="connsiteY5" fmla="*/ 0 h 4872943"/>
              <a:gd name="connsiteX0" fmla="*/ 0 w 7941432"/>
              <a:gd name="connsiteY0" fmla="*/ 0 h 4872943"/>
              <a:gd name="connsiteX1" fmla="*/ 7940474 w 7941432"/>
              <a:gd name="connsiteY1" fmla="*/ 0 h 4872943"/>
              <a:gd name="connsiteX2" fmla="*/ 7941268 w 7941432"/>
              <a:gd name="connsiteY2" fmla="*/ 4147034 h 4872943"/>
              <a:gd name="connsiteX3" fmla="*/ 6850711 w 7941432"/>
              <a:gd name="connsiteY3" fmla="*/ 4870294 h 4872943"/>
              <a:gd name="connsiteX4" fmla="*/ 0 w 7941432"/>
              <a:gd name="connsiteY4" fmla="*/ 4872943 h 4872943"/>
              <a:gd name="connsiteX5" fmla="*/ 0 w 7941432"/>
              <a:gd name="connsiteY5" fmla="*/ 0 h 4872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41432" h="4872943">
                <a:moveTo>
                  <a:pt x="0" y="0"/>
                </a:moveTo>
                <a:lnTo>
                  <a:pt x="7940474" y="0"/>
                </a:lnTo>
                <a:cubicBezTo>
                  <a:pt x="7939680" y="1430548"/>
                  <a:pt x="7942062" y="2716486"/>
                  <a:pt x="7941268" y="4147034"/>
                </a:cubicBezTo>
                <a:cubicBezTo>
                  <a:pt x="7954893" y="4157238"/>
                  <a:pt x="6864215" y="4852433"/>
                  <a:pt x="6850711" y="4870294"/>
                </a:cubicBezTo>
                <a:lnTo>
                  <a:pt x="0" y="4872943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>
              <a:defRPr sz="1270"/>
            </a:lvl1pPr>
          </a:lstStyle>
          <a:p>
            <a:r>
              <a:rPr lang="de-DE" dirty="0"/>
              <a:t>Bild durch Klicken auf Symbol hinzufügen</a:t>
            </a:r>
            <a:br>
              <a:rPr lang="de-DE" dirty="0"/>
            </a:br>
            <a:r>
              <a:rPr lang="de-DE" dirty="0"/>
              <a:t>4x3</a:t>
            </a: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7690C3DA-E12F-4A21-A8EC-19E113FDBA8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902786" y="3258526"/>
            <a:ext cx="1807645" cy="2399704"/>
          </a:xfrm>
          <a:custGeom>
            <a:avLst/>
            <a:gdLst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40474 w 7940474"/>
              <a:gd name="connsiteY2" fmla="*/ 4872943 h 4872943"/>
              <a:gd name="connsiteX3" fmla="*/ 0 w 7940474"/>
              <a:gd name="connsiteY3" fmla="*/ 4872943 h 4872943"/>
              <a:gd name="connsiteX4" fmla="*/ 0 w 7940474"/>
              <a:gd name="connsiteY4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0 w 7940474"/>
              <a:gd name="connsiteY4" fmla="*/ 4872943 h 4872943"/>
              <a:gd name="connsiteX5" fmla="*/ 0 w 7940474"/>
              <a:gd name="connsiteY5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7199612 w 7940474"/>
              <a:gd name="connsiteY4" fmla="*/ 4868462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7199612 w 7940474"/>
              <a:gd name="connsiteY5" fmla="*/ 4868462 h 4872943"/>
              <a:gd name="connsiteX6" fmla="*/ 0 w 7940474"/>
              <a:gd name="connsiteY6" fmla="*/ 4872943 h 4872943"/>
              <a:gd name="connsiteX7" fmla="*/ 0 w 7940474"/>
              <a:gd name="connsiteY7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647 w 7940474"/>
              <a:gd name="connsiteY2" fmla="*/ 4264081 h 4872943"/>
              <a:gd name="connsiteX3" fmla="*/ 7938093 w 7940474"/>
              <a:gd name="connsiteY3" fmla="*/ 4291645 h 4872943"/>
              <a:gd name="connsiteX4" fmla="*/ 7940474 w 7940474"/>
              <a:gd name="connsiteY4" fmla="*/ 4872943 h 4872943"/>
              <a:gd name="connsiteX5" fmla="*/ 7209430 w 7940474"/>
              <a:gd name="connsiteY5" fmla="*/ 4867908 h 4872943"/>
              <a:gd name="connsiteX6" fmla="*/ 7199612 w 7940474"/>
              <a:gd name="connsiteY6" fmla="*/ 4868462 h 4872943"/>
              <a:gd name="connsiteX7" fmla="*/ 0 w 7940474"/>
              <a:gd name="connsiteY7" fmla="*/ 4872943 h 4872943"/>
              <a:gd name="connsiteX8" fmla="*/ 0 w 7940474"/>
              <a:gd name="connsiteY8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7199612 w 7940474"/>
              <a:gd name="connsiteY5" fmla="*/ 4868462 h 4872943"/>
              <a:gd name="connsiteX6" fmla="*/ 0 w 7940474"/>
              <a:gd name="connsiteY6" fmla="*/ 4872943 h 4872943"/>
              <a:gd name="connsiteX7" fmla="*/ 0 w 7940474"/>
              <a:gd name="connsiteY7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67908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940474 w 7940474"/>
              <a:gd name="connsiteY3" fmla="*/ 4872943 h 4872943"/>
              <a:gd name="connsiteX4" fmla="*/ 7209430 w 7940474"/>
              <a:gd name="connsiteY4" fmla="*/ 4870290 h 4872943"/>
              <a:gd name="connsiteX5" fmla="*/ 0 w 7940474"/>
              <a:gd name="connsiteY5" fmla="*/ 4872943 h 4872943"/>
              <a:gd name="connsiteX6" fmla="*/ 0 w 7940474"/>
              <a:gd name="connsiteY6" fmla="*/ 0 h 4872943"/>
              <a:gd name="connsiteX0" fmla="*/ 0 w 8024213"/>
              <a:gd name="connsiteY0" fmla="*/ 0 h 4872943"/>
              <a:gd name="connsiteX1" fmla="*/ 7940474 w 8024213"/>
              <a:gd name="connsiteY1" fmla="*/ 0 h 4872943"/>
              <a:gd name="connsiteX2" fmla="*/ 7938093 w 8024213"/>
              <a:gd name="connsiteY2" fmla="*/ 4291645 h 4872943"/>
              <a:gd name="connsiteX3" fmla="*/ 7209430 w 8024213"/>
              <a:gd name="connsiteY3" fmla="*/ 4870290 h 4872943"/>
              <a:gd name="connsiteX4" fmla="*/ 0 w 8024213"/>
              <a:gd name="connsiteY4" fmla="*/ 4872943 h 4872943"/>
              <a:gd name="connsiteX5" fmla="*/ 0 w 8024213"/>
              <a:gd name="connsiteY5" fmla="*/ 0 h 4872943"/>
              <a:gd name="connsiteX0" fmla="*/ 0 w 7940474"/>
              <a:gd name="connsiteY0" fmla="*/ 0 h 4893420"/>
              <a:gd name="connsiteX1" fmla="*/ 7940474 w 7940474"/>
              <a:gd name="connsiteY1" fmla="*/ 0 h 4893420"/>
              <a:gd name="connsiteX2" fmla="*/ 7938093 w 7940474"/>
              <a:gd name="connsiteY2" fmla="*/ 4291645 h 4893420"/>
              <a:gd name="connsiteX3" fmla="*/ 7209430 w 7940474"/>
              <a:gd name="connsiteY3" fmla="*/ 4870290 h 4893420"/>
              <a:gd name="connsiteX4" fmla="*/ 0 w 7940474"/>
              <a:gd name="connsiteY4" fmla="*/ 4872943 h 4893420"/>
              <a:gd name="connsiteX5" fmla="*/ 0 w 7940474"/>
              <a:gd name="connsiteY5" fmla="*/ 0 h 4893420"/>
              <a:gd name="connsiteX0" fmla="*/ 0 w 7940474"/>
              <a:gd name="connsiteY0" fmla="*/ 0 h 4872943"/>
              <a:gd name="connsiteX1" fmla="*/ 7940474 w 7940474"/>
              <a:gd name="connsiteY1" fmla="*/ 0 h 4872943"/>
              <a:gd name="connsiteX2" fmla="*/ 7938093 w 7940474"/>
              <a:gd name="connsiteY2" fmla="*/ 4291645 h 4872943"/>
              <a:gd name="connsiteX3" fmla="*/ 7209430 w 7940474"/>
              <a:gd name="connsiteY3" fmla="*/ 4870290 h 4872943"/>
              <a:gd name="connsiteX4" fmla="*/ 0 w 7940474"/>
              <a:gd name="connsiteY4" fmla="*/ 4872943 h 4872943"/>
              <a:gd name="connsiteX5" fmla="*/ 0 w 7940474"/>
              <a:gd name="connsiteY5" fmla="*/ 0 h 4872943"/>
              <a:gd name="connsiteX0" fmla="*/ 0 w 7941455"/>
              <a:gd name="connsiteY0" fmla="*/ 0 h 4872943"/>
              <a:gd name="connsiteX1" fmla="*/ 7940474 w 7941455"/>
              <a:gd name="connsiteY1" fmla="*/ 0 h 4872943"/>
              <a:gd name="connsiteX2" fmla="*/ 7941268 w 7941455"/>
              <a:gd name="connsiteY2" fmla="*/ 4285295 h 4872943"/>
              <a:gd name="connsiteX3" fmla="*/ 7209430 w 7941455"/>
              <a:gd name="connsiteY3" fmla="*/ 4870290 h 4872943"/>
              <a:gd name="connsiteX4" fmla="*/ 0 w 7941455"/>
              <a:gd name="connsiteY4" fmla="*/ 4872943 h 4872943"/>
              <a:gd name="connsiteX5" fmla="*/ 0 w 7941455"/>
              <a:gd name="connsiteY5" fmla="*/ 0 h 4872943"/>
              <a:gd name="connsiteX0" fmla="*/ 0 w 7941466"/>
              <a:gd name="connsiteY0" fmla="*/ 0 h 4872943"/>
              <a:gd name="connsiteX1" fmla="*/ 7940474 w 7941466"/>
              <a:gd name="connsiteY1" fmla="*/ 0 h 4872943"/>
              <a:gd name="connsiteX2" fmla="*/ 7941268 w 7941466"/>
              <a:gd name="connsiteY2" fmla="*/ 4285295 h 4872943"/>
              <a:gd name="connsiteX3" fmla="*/ 7251957 w 7941466"/>
              <a:gd name="connsiteY3" fmla="*/ 4870290 h 4872943"/>
              <a:gd name="connsiteX4" fmla="*/ 0 w 7941466"/>
              <a:gd name="connsiteY4" fmla="*/ 4872943 h 4872943"/>
              <a:gd name="connsiteX5" fmla="*/ 0 w 7941466"/>
              <a:gd name="connsiteY5" fmla="*/ 0 h 4872943"/>
              <a:gd name="connsiteX0" fmla="*/ 0 w 7941468"/>
              <a:gd name="connsiteY0" fmla="*/ 0 h 4872943"/>
              <a:gd name="connsiteX1" fmla="*/ 7940474 w 7941468"/>
              <a:gd name="connsiteY1" fmla="*/ 0 h 4872943"/>
              <a:gd name="connsiteX2" fmla="*/ 7941269 w 7941468"/>
              <a:gd name="connsiteY2" fmla="*/ 4262371 h 4872943"/>
              <a:gd name="connsiteX3" fmla="*/ 7251957 w 7941468"/>
              <a:gd name="connsiteY3" fmla="*/ 4870290 h 4872943"/>
              <a:gd name="connsiteX4" fmla="*/ 0 w 7941468"/>
              <a:gd name="connsiteY4" fmla="*/ 4872943 h 4872943"/>
              <a:gd name="connsiteX5" fmla="*/ 0 w 7941468"/>
              <a:gd name="connsiteY5" fmla="*/ 0 h 4872943"/>
              <a:gd name="connsiteX0" fmla="*/ 0 w 7941432"/>
              <a:gd name="connsiteY0" fmla="*/ 0 h 4879166"/>
              <a:gd name="connsiteX1" fmla="*/ 7940474 w 7941432"/>
              <a:gd name="connsiteY1" fmla="*/ 0 h 4879166"/>
              <a:gd name="connsiteX2" fmla="*/ 7941269 w 7941432"/>
              <a:gd name="connsiteY2" fmla="*/ 4262371 h 4879166"/>
              <a:gd name="connsiteX3" fmla="*/ 6829021 w 7941432"/>
              <a:gd name="connsiteY3" fmla="*/ 4879166 h 4879166"/>
              <a:gd name="connsiteX4" fmla="*/ 0 w 7941432"/>
              <a:gd name="connsiteY4" fmla="*/ 4872943 h 4879166"/>
              <a:gd name="connsiteX5" fmla="*/ 0 w 7941432"/>
              <a:gd name="connsiteY5" fmla="*/ 0 h 4879166"/>
              <a:gd name="connsiteX0" fmla="*/ 0 w 7941432"/>
              <a:gd name="connsiteY0" fmla="*/ 0 h 4879166"/>
              <a:gd name="connsiteX1" fmla="*/ 7940474 w 7941432"/>
              <a:gd name="connsiteY1" fmla="*/ 0 h 4879166"/>
              <a:gd name="connsiteX2" fmla="*/ 7941268 w 7941432"/>
              <a:gd name="connsiteY2" fmla="*/ 4147034 h 4879166"/>
              <a:gd name="connsiteX3" fmla="*/ 6829021 w 7941432"/>
              <a:gd name="connsiteY3" fmla="*/ 4879166 h 4879166"/>
              <a:gd name="connsiteX4" fmla="*/ 0 w 7941432"/>
              <a:gd name="connsiteY4" fmla="*/ 4872943 h 4879166"/>
              <a:gd name="connsiteX5" fmla="*/ 0 w 7941432"/>
              <a:gd name="connsiteY5" fmla="*/ 0 h 4879166"/>
              <a:gd name="connsiteX0" fmla="*/ 0 w 7941432"/>
              <a:gd name="connsiteY0" fmla="*/ 0 h 4872943"/>
              <a:gd name="connsiteX1" fmla="*/ 7940474 w 7941432"/>
              <a:gd name="connsiteY1" fmla="*/ 0 h 4872943"/>
              <a:gd name="connsiteX2" fmla="*/ 7941268 w 7941432"/>
              <a:gd name="connsiteY2" fmla="*/ 4147034 h 4872943"/>
              <a:gd name="connsiteX3" fmla="*/ 6829021 w 7941432"/>
              <a:gd name="connsiteY3" fmla="*/ 4870295 h 4872943"/>
              <a:gd name="connsiteX4" fmla="*/ 0 w 7941432"/>
              <a:gd name="connsiteY4" fmla="*/ 4872943 h 4872943"/>
              <a:gd name="connsiteX5" fmla="*/ 0 w 7941432"/>
              <a:gd name="connsiteY5" fmla="*/ 0 h 4872943"/>
              <a:gd name="connsiteX0" fmla="*/ 0 w 7941432"/>
              <a:gd name="connsiteY0" fmla="*/ 0 h 4872943"/>
              <a:gd name="connsiteX1" fmla="*/ 7940474 w 7941432"/>
              <a:gd name="connsiteY1" fmla="*/ 0 h 4872943"/>
              <a:gd name="connsiteX2" fmla="*/ 7941268 w 7941432"/>
              <a:gd name="connsiteY2" fmla="*/ 4147034 h 4872943"/>
              <a:gd name="connsiteX3" fmla="*/ 6850711 w 7941432"/>
              <a:gd name="connsiteY3" fmla="*/ 4870294 h 4872943"/>
              <a:gd name="connsiteX4" fmla="*/ 0 w 7941432"/>
              <a:gd name="connsiteY4" fmla="*/ 4872943 h 4872943"/>
              <a:gd name="connsiteX5" fmla="*/ 0 w 7941432"/>
              <a:gd name="connsiteY5" fmla="*/ 0 h 4872943"/>
              <a:gd name="connsiteX0" fmla="*/ 0 w 7950930"/>
              <a:gd name="connsiteY0" fmla="*/ 0 h 4872943"/>
              <a:gd name="connsiteX1" fmla="*/ 7940474 w 7950930"/>
              <a:gd name="connsiteY1" fmla="*/ 0 h 4872943"/>
              <a:gd name="connsiteX2" fmla="*/ 7950806 w 7950930"/>
              <a:gd name="connsiteY2" fmla="*/ 4458598 h 4872943"/>
              <a:gd name="connsiteX3" fmla="*/ 6850711 w 7950930"/>
              <a:gd name="connsiteY3" fmla="*/ 4870294 h 4872943"/>
              <a:gd name="connsiteX4" fmla="*/ 0 w 7950930"/>
              <a:gd name="connsiteY4" fmla="*/ 4872943 h 4872943"/>
              <a:gd name="connsiteX5" fmla="*/ 0 w 7950930"/>
              <a:gd name="connsiteY5" fmla="*/ 0 h 4872943"/>
              <a:gd name="connsiteX0" fmla="*/ 0 w 7950930"/>
              <a:gd name="connsiteY0" fmla="*/ 0 h 4874684"/>
              <a:gd name="connsiteX1" fmla="*/ 7940474 w 7950930"/>
              <a:gd name="connsiteY1" fmla="*/ 0 h 4874684"/>
              <a:gd name="connsiteX2" fmla="*/ 7950806 w 7950930"/>
              <a:gd name="connsiteY2" fmla="*/ 4458598 h 4874684"/>
              <a:gd name="connsiteX3" fmla="*/ 6850709 w 7950930"/>
              <a:gd name="connsiteY3" fmla="*/ 4874684 h 4874684"/>
              <a:gd name="connsiteX4" fmla="*/ 0 w 7950930"/>
              <a:gd name="connsiteY4" fmla="*/ 4872943 h 4874684"/>
              <a:gd name="connsiteX5" fmla="*/ 0 w 7950930"/>
              <a:gd name="connsiteY5" fmla="*/ 0 h 4874684"/>
              <a:gd name="connsiteX0" fmla="*/ 0 w 7950930"/>
              <a:gd name="connsiteY0" fmla="*/ 0 h 4874684"/>
              <a:gd name="connsiteX1" fmla="*/ 7940474 w 7950930"/>
              <a:gd name="connsiteY1" fmla="*/ 0 h 4874684"/>
              <a:gd name="connsiteX2" fmla="*/ 7950806 w 7950930"/>
              <a:gd name="connsiteY2" fmla="*/ 4458599 h 4874684"/>
              <a:gd name="connsiteX3" fmla="*/ 6850709 w 7950930"/>
              <a:gd name="connsiteY3" fmla="*/ 4874684 h 4874684"/>
              <a:gd name="connsiteX4" fmla="*/ 0 w 7950930"/>
              <a:gd name="connsiteY4" fmla="*/ 4872943 h 4874684"/>
              <a:gd name="connsiteX5" fmla="*/ 0 w 7950930"/>
              <a:gd name="connsiteY5" fmla="*/ 0 h 4874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0930" h="4874684">
                <a:moveTo>
                  <a:pt x="0" y="0"/>
                </a:moveTo>
                <a:lnTo>
                  <a:pt x="7940474" y="0"/>
                </a:lnTo>
                <a:cubicBezTo>
                  <a:pt x="7939680" y="1430548"/>
                  <a:pt x="7951600" y="3028051"/>
                  <a:pt x="7950806" y="4458599"/>
                </a:cubicBezTo>
                <a:cubicBezTo>
                  <a:pt x="7964431" y="4468803"/>
                  <a:pt x="6864213" y="4856823"/>
                  <a:pt x="6850709" y="4874684"/>
                </a:cubicBezTo>
                <a:lnTo>
                  <a:pt x="0" y="4872943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>
              <a:defRPr sz="1270"/>
            </a:lvl1pPr>
          </a:lstStyle>
          <a:p>
            <a:r>
              <a:rPr lang="de-DE" dirty="0"/>
              <a:t>Bild durch Klicken auf Symbol hinzufügen</a:t>
            </a:r>
            <a:br>
              <a:rPr lang="de-DE" dirty="0"/>
            </a:br>
            <a:r>
              <a:rPr lang="de-DE" dirty="0"/>
              <a:t>3x4</a:t>
            </a:r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7968F755-7C6B-4B42-A690-C01EEAC7B0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5739" y="6491356"/>
            <a:ext cx="5130262" cy="331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70">
                <a:solidFill>
                  <a:schemeClr val="bg1"/>
                </a:solidFill>
              </a:defRPr>
            </a:lvl1pPr>
          </a:lstStyle>
          <a:p>
            <a:endParaRPr lang="de-DE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FFE0C552-BC9A-41BC-A619-B5B218785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8402" y="6488510"/>
            <a:ext cx="583205" cy="331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>
                <a:solidFill>
                  <a:schemeClr val="bg1"/>
                </a:solidFill>
              </a:defRPr>
            </a:lvl1pPr>
          </a:lstStyle>
          <a:p>
            <a:fld id="{52B56D40-2D77-4B0D-BA03-4134D1D9D05D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143120A7-A150-4F18-A613-4776F9A713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19322" y="6488511"/>
            <a:ext cx="1624284" cy="331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>
                <a:solidFill>
                  <a:schemeClr val="bg1"/>
                </a:solidFill>
              </a:defRPr>
            </a:lvl1pPr>
          </a:lstStyle>
          <a:p>
            <a:fld id="{947C0BE9-F609-4934-967F-CD1E9DD7EC18}" type="datetimeFigureOut">
              <a:rPr lang="de-DE" smtClean="0"/>
              <a:t>05.02.2025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3374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EEAE9AB8-07B4-9F43-81AF-F293944844AD}"/>
              </a:ext>
            </a:extLst>
          </p:cNvPr>
          <p:cNvSpPr/>
          <p:nvPr/>
        </p:nvSpPr>
        <p:spPr>
          <a:xfrm>
            <a:off x="0" y="10773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33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73C55D2-2B5B-BFF4-D8C2-B30A5E3646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6145" y="3055979"/>
            <a:ext cx="3619240" cy="587639"/>
          </a:xfrm>
          <a:prstGeom prst="rect">
            <a:avLst/>
          </a:prstGeom>
        </p:spPr>
        <p:txBody>
          <a:bodyPr lIns="0" tIns="0" rIns="0" bIns="0"/>
          <a:lstStyle>
            <a:lvl1pPr>
              <a:defRPr sz="4173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 dirty="0"/>
              <a:t>Vielen Dank!</a:t>
            </a:r>
            <a:endParaRPr lang="en-US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4B5AE259-8231-D31E-F514-4A687085B602}"/>
              </a:ext>
            </a:extLst>
          </p:cNvPr>
          <p:cNvSpPr txBox="1"/>
          <p:nvPr/>
        </p:nvSpPr>
        <p:spPr>
          <a:xfrm>
            <a:off x="985608" y="3828822"/>
            <a:ext cx="3974620" cy="8040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1171" rtl="0" eaLnBrk="1" fontAlgn="auto" latinLnBrk="0" hangingPunct="1">
              <a:lnSpc>
                <a:spcPct val="90000"/>
              </a:lnSpc>
              <a:spcBef>
                <a:spcPts val="99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2903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Ich freue mich auf die </a:t>
            </a:r>
            <a:br>
              <a:rPr kumimoji="0" lang="de-DE" sz="2903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r>
              <a:rPr kumimoji="0" lang="de-DE" sz="2903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gemeinsame Diskussion.</a:t>
            </a:r>
            <a:endParaRPr kumimoji="0" lang="de-DE" sz="2903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754043A-9483-88C0-111F-7151780FF3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749972" y="3562815"/>
            <a:ext cx="7449948" cy="330612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11D218D7-125B-0E32-FB4C-08451CE5D8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188255" y="666465"/>
            <a:ext cx="2519451" cy="1100320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0EC814EE-3EFA-7CE3-B7E9-80ED59061334}"/>
              </a:ext>
            </a:extLst>
          </p:cNvPr>
          <p:cNvSpPr/>
          <p:nvPr/>
        </p:nvSpPr>
        <p:spPr>
          <a:xfrm>
            <a:off x="0" y="10773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33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440E395-ED7A-F8B4-1A3A-74D76265EC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56539" y="3562815"/>
            <a:ext cx="7436815" cy="330612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5F3718F-123C-90F5-52BB-3F041F26EE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02745" y="667072"/>
            <a:ext cx="2490469" cy="1099105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4ADF7840-BD4F-47A6-AF63-27DB4810434B}"/>
              </a:ext>
            </a:extLst>
          </p:cNvPr>
          <p:cNvSpPr txBox="1">
            <a:spLocks/>
          </p:cNvSpPr>
          <p:nvPr/>
        </p:nvSpPr>
        <p:spPr>
          <a:xfrm>
            <a:off x="996145" y="3230615"/>
            <a:ext cx="3619240" cy="373021"/>
          </a:xfrm>
          <a:prstGeom prst="rect">
            <a:avLst/>
          </a:prstGeom>
        </p:spPr>
        <p:txBody>
          <a:bodyPr lIns="0" tIns="0" rIns="0" bIns="0"/>
          <a:lstStyle>
            <a:lvl1pPr algn="l" defTabSz="100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sz="2540" dirty="0" err="1"/>
              <a:t>Thank</a:t>
            </a:r>
            <a:r>
              <a:rPr lang="de-DE" sz="2540" dirty="0"/>
              <a:t> </a:t>
            </a:r>
            <a:r>
              <a:rPr lang="de-DE" sz="2540" dirty="0" err="1"/>
              <a:t>you</a:t>
            </a:r>
            <a:r>
              <a:rPr lang="de-DE" sz="2540" dirty="0"/>
              <a:t>!</a:t>
            </a:r>
            <a:endParaRPr lang="en-US" sz="254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927843E-35FD-4972-9F41-E768A9024F7A}"/>
              </a:ext>
            </a:extLst>
          </p:cNvPr>
          <p:cNvSpPr txBox="1"/>
          <p:nvPr/>
        </p:nvSpPr>
        <p:spPr>
          <a:xfrm>
            <a:off x="985609" y="3723816"/>
            <a:ext cx="3593256" cy="703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1171" rtl="0" eaLnBrk="1" fontAlgn="auto" latinLnBrk="0" hangingPunct="1">
              <a:lnSpc>
                <a:spcPct val="90000"/>
              </a:lnSpc>
              <a:spcBef>
                <a:spcPts val="99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54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 look forward to the joint discussion.</a:t>
            </a:r>
          </a:p>
        </p:txBody>
      </p:sp>
    </p:spTree>
    <p:extLst>
      <p:ext uri="{BB962C8B-B14F-4D97-AF65-F5344CB8AC3E}">
        <p14:creationId xmlns:p14="http://schemas.microsoft.com/office/powerpoint/2010/main" val="736654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8AC0B6-21B3-6B09-67CA-EAC6EA6DC7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ECF80E2-5DFF-FB9C-B25F-9A1C27F3C9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8DFEF0-E417-290C-AE9B-12E0B7F5B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C0BE9-F609-4934-967F-CD1E9DD7EC18}" type="datetimeFigureOut">
              <a:rPr lang="de-DE" smtClean="0"/>
              <a:t>05.02.2025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6A07A8-1751-DFC5-8B35-4195DEE2B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83A3DC-AF0F-C882-5909-27D367DD6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56D40-2D77-4B0D-BA03-4134D1D9D0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360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5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C3363108-457B-4EBF-3504-EF7F0C8F1DE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2992" y="6447401"/>
            <a:ext cx="11779009" cy="413456"/>
          </a:xfrm>
          <a:prstGeom prst="rect">
            <a:avLst/>
          </a:prstGeom>
        </p:spPr>
      </p:pic>
      <p:cxnSp>
        <p:nvCxnSpPr>
          <p:cNvPr id="10" name="Gerade Verbindung 9">
            <a:extLst>
              <a:ext uri="{FF2B5EF4-FFF2-40B4-BE49-F238E27FC236}">
                <a16:creationId xmlns:a16="http://schemas.microsoft.com/office/drawing/2014/main" id="{BE0DDD58-3997-B73B-6612-A3394D0FB72B}"/>
              </a:ext>
            </a:extLst>
          </p:cNvPr>
          <p:cNvCxnSpPr>
            <a:cxnSpLocks/>
          </p:cNvCxnSpPr>
          <p:nvPr/>
        </p:nvCxnSpPr>
        <p:spPr>
          <a:xfrm>
            <a:off x="735940" y="543670"/>
            <a:ext cx="92964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fik 1">
            <a:extLst>
              <a:ext uri="{FF2B5EF4-FFF2-40B4-BE49-F238E27FC236}">
                <a16:creationId xmlns:a16="http://schemas.microsoft.com/office/drawing/2014/main" id="{7559D7BA-746D-487D-0ADA-B5A470B0C5B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475830" y="364903"/>
            <a:ext cx="1402877" cy="619124"/>
          </a:xfrm>
          <a:prstGeom prst="rect">
            <a:avLst/>
          </a:prstGeom>
        </p:spPr>
      </p:pic>
      <p:cxnSp>
        <p:nvCxnSpPr>
          <p:cNvPr id="4" name="Gerade Verbindung 3">
            <a:extLst>
              <a:ext uri="{FF2B5EF4-FFF2-40B4-BE49-F238E27FC236}">
                <a16:creationId xmlns:a16="http://schemas.microsoft.com/office/drawing/2014/main" id="{F11DFCDC-113D-445B-4BBD-86865879C97F}"/>
              </a:ext>
            </a:extLst>
          </p:cNvPr>
          <p:cNvCxnSpPr>
            <a:cxnSpLocks/>
          </p:cNvCxnSpPr>
          <p:nvPr/>
        </p:nvCxnSpPr>
        <p:spPr>
          <a:xfrm>
            <a:off x="735940" y="543670"/>
            <a:ext cx="92964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8C0D828-CB47-A72A-D590-017D258DD6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19322" y="6488511"/>
            <a:ext cx="1624284" cy="331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>
                <a:solidFill>
                  <a:schemeClr val="bg1"/>
                </a:solidFill>
              </a:defRPr>
            </a:lvl1pPr>
          </a:lstStyle>
          <a:p>
            <a:fld id="{947C0BE9-F609-4934-967F-CD1E9DD7EC18}" type="datetimeFigureOut">
              <a:rPr lang="de-DE" smtClean="0"/>
              <a:t>05.02.2025</a:t>
            </a:fld>
            <a:endParaRPr lang="de-DE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A525D3C-5AAA-E033-3FE7-3B263D2622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5739" y="6491356"/>
            <a:ext cx="5130262" cy="331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70">
                <a:solidFill>
                  <a:schemeClr val="bg1"/>
                </a:solidFill>
              </a:defRPr>
            </a:lvl1pPr>
          </a:lstStyle>
          <a:p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BB4BD996-B424-D2EF-A868-AB7D9D5A0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8402" y="6488510"/>
            <a:ext cx="583205" cy="331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>
                <a:solidFill>
                  <a:schemeClr val="bg1"/>
                </a:solidFill>
              </a:defRPr>
            </a:lvl1pPr>
          </a:lstStyle>
          <a:p>
            <a:fld id="{52B56D40-2D77-4B0D-BA03-4134D1D9D0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238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defTabSz="911171" rtl="0" eaLnBrk="1" latinLnBrk="0" hangingPunct="1">
        <a:lnSpc>
          <a:spcPct val="90000"/>
        </a:lnSpc>
        <a:spcBef>
          <a:spcPct val="0"/>
        </a:spcBef>
        <a:buNone/>
        <a:defRPr sz="3447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486781" indent="-486781" algn="l" defTabSz="911171" rtl="0" eaLnBrk="1" latinLnBrk="0" hangingPunct="1">
        <a:lnSpc>
          <a:spcPct val="90000"/>
        </a:lnSpc>
        <a:spcBef>
          <a:spcPts val="996"/>
        </a:spcBef>
        <a:buFontTx/>
        <a:buBlip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</a:buBlip>
        <a:tabLst/>
        <a:defRPr sz="2395" kern="1200">
          <a:solidFill>
            <a:schemeClr val="tx1"/>
          </a:solidFill>
          <a:latin typeface="+mn-lt"/>
          <a:ea typeface="+mn-ea"/>
          <a:cs typeface="+mn-cs"/>
        </a:defRPr>
      </a:lvl1pPr>
      <a:lvl2pPr marL="891472" indent="-436375" algn="l" defTabSz="911171" rtl="0" eaLnBrk="1" latinLnBrk="0" hangingPunct="1">
        <a:lnSpc>
          <a:spcPct val="90000"/>
        </a:lnSpc>
        <a:spcBef>
          <a:spcPts val="498"/>
        </a:spcBef>
        <a:buFontTx/>
        <a:buBlip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</a:buBlip>
        <a:tabLst/>
        <a:defRPr sz="2395" kern="1200">
          <a:solidFill>
            <a:schemeClr val="tx1"/>
          </a:solidFill>
          <a:latin typeface="+mn-lt"/>
          <a:ea typeface="+mn-ea"/>
          <a:cs typeface="+mn-cs"/>
        </a:defRPr>
      </a:lvl2pPr>
      <a:lvl3pPr marL="1337928" indent="-427734" algn="l" defTabSz="911171" rtl="0" eaLnBrk="1" latinLnBrk="0" hangingPunct="1">
        <a:lnSpc>
          <a:spcPct val="90000"/>
        </a:lnSpc>
        <a:spcBef>
          <a:spcPts val="498"/>
        </a:spcBef>
        <a:buFontTx/>
        <a:buBlip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</a:buBlip>
        <a:tabLst/>
        <a:defRPr sz="2395" kern="1200">
          <a:solidFill>
            <a:schemeClr val="tx1"/>
          </a:solidFill>
          <a:latin typeface="+mn-lt"/>
          <a:ea typeface="+mn-ea"/>
          <a:cs typeface="+mn-cs"/>
        </a:defRPr>
      </a:lvl3pPr>
      <a:lvl4pPr marL="1774302" indent="-407571" algn="l" defTabSz="911171" rtl="0" eaLnBrk="1" latinLnBrk="0" hangingPunct="1">
        <a:lnSpc>
          <a:spcPct val="90000"/>
        </a:lnSpc>
        <a:spcBef>
          <a:spcPts val="498"/>
        </a:spcBef>
        <a:buFontTx/>
        <a:buBlip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</a:buBlip>
        <a:tabLst/>
        <a:defRPr sz="2395" kern="1200">
          <a:solidFill>
            <a:schemeClr val="tx1"/>
          </a:solidFill>
          <a:latin typeface="+mn-lt"/>
          <a:ea typeface="+mn-ea"/>
          <a:cs typeface="+mn-cs"/>
        </a:defRPr>
      </a:lvl4pPr>
      <a:lvl5pPr marL="2262523" indent="-440695" algn="l" defTabSz="911171" rtl="0" eaLnBrk="1" latinLnBrk="0" hangingPunct="1">
        <a:lnSpc>
          <a:spcPct val="90000"/>
        </a:lnSpc>
        <a:spcBef>
          <a:spcPts val="498"/>
        </a:spcBef>
        <a:buFontTx/>
        <a:buBlip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</a:buBlip>
        <a:tabLst/>
        <a:defRPr sz="2395" kern="1200">
          <a:solidFill>
            <a:schemeClr val="tx1"/>
          </a:solidFill>
          <a:latin typeface="+mn-lt"/>
          <a:ea typeface="+mn-ea"/>
          <a:cs typeface="+mn-cs"/>
        </a:defRPr>
      </a:lvl5pPr>
      <a:lvl6pPr marL="2505720" indent="-227792" algn="l" defTabSz="911171" rtl="0" eaLnBrk="1" latinLnBrk="0" hangingPunct="1">
        <a:lnSpc>
          <a:spcPct val="90000"/>
        </a:lnSpc>
        <a:spcBef>
          <a:spcPts val="498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961305" indent="-227792" algn="l" defTabSz="911171" rtl="0" eaLnBrk="1" latinLnBrk="0" hangingPunct="1">
        <a:lnSpc>
          <a:spcPct val="90000"/>
        </a:lnSpc>
        <a:spcBef>
          <a:spcPts val="498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416891" indent="-227792" algn="l" defTabSz="911171" rtl="0" eaLnBrk="1" latinLnBrk="0" hangingPunct="1">
        <a:lnSpc>
          <a:spcPct val="90000"/>
        </a:lnSpc>
        <a:spcBef>
          <a:spcPts val="498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872476" indent="-227792" algn="l" defTabSz="911171" rtl="0" eaLnBrk="1" latinLnBrk="0" hangingPunct="1">
        <a:lnSpc>
          <a:spcPct val="90000"/>
        </a:lnSpc>
        <a:spcBef>
          <a:spcPts val="498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1pPr>
      <a:lvl2pPr marL="455585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2pPr>
      <a:lvl3pPr marL="911171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3pPr>
      <a:lvl4pPr marL="1366756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1822342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277927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733512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189097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644683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0E1A626-AC93-B64E-4E49-C38BDC7AE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6343" y="2961475"/>
            <a:ext cx="6396206" cy="1105816"/>
          </a:xfrm>
        </p:spPr>
        <p:txBody>
          <a:bodyPr/>
          <a:lstStyle/>
          <a:p>
            <a:r>
              <a:rPr lang="de-DE" dirty="0" err="1"/>
              <a:t>Accidentology</a:t>
            </a:r>
            <a:r>
              <a:rPr lang="de-DE" dirty="0"/>
              <a:t> – Blind Spot </a:t>
            </a:r>
            <a:r>
              <a:rPr lang="de-DE" dirty="0" err="1"/>
              <a:t>Accidents</a:t>
            </a:r>
            <a:r>
              <a:rPr lang="de-DE" dirty="0"/>
              <a:t> N1 vs. N2+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25393B8-5B31-B69B-4620-46EA90B9D0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Patrick Seiniger</a:t>
            </a:r>
          </a:p>
          <a:p>
            <a:r>
              <a:rPr lang="de-DE" dirty="0"/>
              <a:t>Martin Pöppel-Decker</a:t>
            </a:r>
          </a:p>
          <a:p>
            <a:r>
              <a:rPr lang="de-DE" dirty="0"/>
              <a:t>Daniel Sander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84A5F3D4-9D39-820C-7D92-C16934C423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998B8ABB-E2FD-6256-B055-761E5ED316C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0258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0EF299-C379-4D2E-ABB7-5D7AA5F93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GIDAS Analysis - </a:t>
            </a:r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0BAEFEB-7C97-46AF-8F44-FC8C106B89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00746" y="1666256"/>
            <a:ext cx="8385512" cy="2816543"/>
          </a:xfrm>
        </p:spPr>
        <p:txBody>
          <a:bodyPr/>
          <a:lstStyle/>
          <a:p>
            <a:r>
              <a:rPr lang="en-US" dirty="0"/>
              <a:t>Injury severity in accidents involving N2/N3 vehicles considerably higher</a:t>
            </a:r>
          </a:p>
          <a:p>
            <a:r>
              <a:rPr lang="en-US" dirty="0"/>
              <a:t>Injuries always relate to the cyclist, none of the vehicle occupants sustained an injury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ACA136-7650-4EE5-9084-A35A7A4A06D1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2184923" y="7155517"/>
            <a:ext cx="958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08312C-18FA-4708-A352-B3F2005E55C6}" type="datetime1">
              <a:rPr lang="de-DE" smtClean="0"/>
              <a:pPr/>
              <a:t>05.02.2025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E4F1DC5-6ADD-4CA6-9123-3EDEE79C74F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799357" y="7155517"/>
            <a:ext cx="64408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| Daniel Sander: BASt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6035A8-E681-46CF-90E5-8FAC1B42881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49963" y="7155517"/>
            <a:ext cx="640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FA4DC6-CB49-7B41-AFC2-B9727BCB4C5C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A7D84B51-95B8-4D6C-8D5E-68C97AAC5E08}"/>
              </a:ext>
            </a:extLst>
          </p:cNvPr>
          <p:cNvGraphicFramePr>
            <a:graphicFrameLocks noGrp="1"/>
          </p:cNvGraphicFramePr>
          <p:nvPr/>
        </p:nvGraphicFramePr>
        <p:xfrm>
          <a:off x="973950" y="3499603"/>
          <a:ext cx="9334895" cy="1009257"/>
        </p:xfrm>
        <a:graphic>
          <a:graphicData uri="http://schemas.openxmlformats.org/drawingml/2006/table">
            <a:tbl>
              <a:tblPr firstRow="1" lastCol="1" bandRow="1">
                <a:tableStyleId>{5C22544A-7EE6-4342-B048-85BDC9FD1C3A}</a:tableStyleId>
              </a:tblPr>
              <a:tblGrid>
                <a:gridCol w="1866979">
                  <a:extLst>
                    <a:ext uri="{9D8B030D-6E8A-4147-A177-3AD203B41FA5}">
                      <a16:colId xmlns:a16="http://schemas.microsoft.com/office/drawing/2014/main" val="3795727974"/>
                    </a:ext>
                  </a:extLst>
                </a:gridCol>
                <a:gridCol w="1866979">
                  <a:extLst>
                    <a:ext uri="{9D8B030D-6E8A-4147-A177-3AD203B41FA5}">
                      <a16:colId xmlns:a16="http://schemas.microsoft.com/office/drawing/2014/main" val="2931027732"/>
                    </a:ext>
                  </a:extLst>
                </a:gridCol>
                <a:gridCol w="1866979">
                  <a:extLst>
                    <a:ext uri="{9D8B030D-6E8A-4147-A177-3AD203B41FA5}">
                      <a16:colId xmlns:a16="http://schemas.microsoft.com/office/drawing/2014/main" val="93612603"/>
                    </a:ext>
                  </a:extLst>
                </a:gridCol>
                <a:gridCol w="1866979">
                  <a:extLst>
                    <a:ext uri="{9D8B030D-6E8A-4147-A177-3AD203B41FA5}">
                      <a16:colId xmlns:a16="http://schemas.microsoft.com/office/drawing/2014/main" val="3434059358"/>
                    </a:ext>
                  </a:extLst>
                </a:gridCol>
                <a:gridCol w="1866979">
                  <a:extLst>
                    <a:ext uri="{9D8B030D-6E8A-4147-A177-3AD203B41FA5}">
                      <a16:colId xmlns:a16="http://schemas.microsoft.com/office/drawing/2014/main" val="866292579"/>
                    </a:ext>
                  </a:extLst>
                </a:gridCol>
              </a:tblGrid>
              <a:tr h="336419">
                <a:tc>
                  <a:txBody>
                    <a:bodyPr/>
                    <a:lstStyle/>
                    <a:p>
                      <a:r>
                        <a:rPr lang="de-DE" sz="1600" dirty="0"/>
                        <a:t>Vehicle Class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/>
                        <a:t>Killed</a:t>
                      </a:r>
                      <a:endParaRPr lang="de-DE" sz="1600" dirty="0"/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/>
                        <a:t>Seriously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Injured</a:t>
                      </a:r>
                      <a:endParaRPr lang="de-DE" sz="1600" dirty="0"/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/>
                        <a:t>Slightly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Injured</a:t>
                      </a:r>
                      <a:endParaRPr lang="de-DE" sz="1600" dirty="0"/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/>
                        <a:t>Accidents</a:t>
                      </a:r>
                      <a:endParaRPr lang="de-DE" sz="1600" dirty="0"/>
                    </a:p>
                  </a:txBody>
                  <a:tcPr marL="82953" marR="82953" marT="41476" marB="41476"/>
                </a:tc>
                <a:extLst>
                  <a:ext uri="{0D108BD9-81ED-4DB2-BD59-A6C34878D82A}">
                    <a16:rowId xmlns:a16="http://schemas.microsoft.com/office/drawing/2014/main" val="2817454602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de-DE" sz="1600" dirty="0"/>
                        <a:t>N1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0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8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62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72</a:t>
                      </a:r>
                    </a:p>
                  </a:txBody>
                  <a:tcPr marL="82953" marR="82953" marT="41476" marB="41476"/>
                </a:tc>
                <a:extLst>
                  <a:ext uri="{0D108BD9-81ED-4DB2-BD59-A6C34878D82A}">
                    <a16:rowId xmlns:a16="http://schemas.microsoft.com/office/drawing/2014/main" val="3245740054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de-DE" sz="1600" dirty="0"/>
                        <a:t>N2/N3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7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28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47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81</a:t>
                      </a:r>
                    </a:p>
                  </a:txBody>
                  <a:tcPr marL="82953" marR="82953" marT="41476" marB="41476"/>
                </a:tc>
                <a:extLst>
                  <a:ext uri="{0D108BD9-81ED-4DB2-BD59-A6C34878D82A}">
                    <a16:rowId xmlns:a16="http://schemas.microsoft.com/office/drawing/2014/main" val="1326565311"/>
                  </a:ext>
                </a:extLst>
              </a:tr>
            </a:tbl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EF9F4B83-3409-4A7B-AFF3-DFFD72C849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435292"/>
              </p:ext>
            </p:extLst>
          </p:nvPr>
        </p:nvGraphicFramePr>
        <p:xfrm>
          <a:off x="973950" y="4801261"/>
          <a:ext cx="9362118" cy="1009257"/>
        </p:xfrm>
        <a:graphic>
          <a:graphicData uri="http://schemas.openxmlformats.org/drawingml/2006/table">
            <a:tbl>
              <a:tblPr firstRow="1" lastCol="1" bandRow="1">
                <a:tableStyleId>{5C22544A-7EE6-4342-B048-85BDC9FD1C3A}</a:tableStyleId>
              </a:tblPr>
              <a:tblGrid>
                <a:gridCol w="1560353">
                  <a:extLst>
                    <a:ext uri="{9D8B030D-6E8A-4147-A177-3AD203B41FA5}">
                      <a16:colId xmlns:a16="http://schemas.microsoft.com/office/drawing/2014/main" val="3795727974"/>
                    </a:ext>
                  </a:extLst>
                </a:gridCol>
                <a:gridCol w="1560353">
                  <a:extLst>
                    <a:ext uri="{9D8B030D-6E8A-4147-A177-3AD203B41FA5}">
                      <a16:colId xmlns:a16="http://schemas.microsoft.com/office/drawing/2014/main" val="2931027732"/>
                    </a:ext>
                  </a:extLst>
                </a:gridCol>
                <a:gridCol w="1560353">
                  <a:extLst>
                    <a:ext uri="{9D8B030D-6E8A-4147-A177-3AD203B41FA5}">
                      <a16:colId xmlns:a16="http://schemas.microsoft.com/office/drawing/2014/main" val="93612603"/>
                    </a:ext>
                  </a:extLst>
                </a:gridCol>
                <a:gridCol w="1560353">
                  <a:extLst>
                    <a:ext uri="{9D8B030D-6E8A-4147-A177-3AD203B41FA5}">
                      <a16:colId xmlns:a16="http://schemas.microsoft.com/office/drawing/2014/main" val="3434059358"/>
                    </a:ext>
                  </a:extLst>
                </a:gridCol>
                <a:gridCol w="1560353">
                  <a:extLst>
                    <a:ext uri="{9D8B030D-6E8A-4147-A177-3AD203B41FA5}">
                      <a16:colId xmlns:a16="http://schemas.microsoft.com/office/drawing/2014/main" val="4043372971"/>
                    </a:ext>
                  </a:extLst>
                </a:gridCol>
                <a:gridCol w="1560353">
                  <a:extLst>
                    <a:ext uri="{9D8B030D-6E8A-4147-A177-3AD203B41FA5}">
                      <a16:colId xmlns:a16="http://schemas.microsoft.com/office/drawing/2014/main" val="3980518993"/>
                    </a:ext>
                  </a:extLst>
                </a:gridCol>
              </a:tblGrid>
              <a:tr h="336419">
                <a:tc>
                  <a:txBody>
                    <a:bodyPr/>
                    <a:lstStyle/>
                    <a:p>
                      <a:r>
                        <a:rPr lang="de-DE" sz="1600" dirty="0"/>
                        <a:t>Vehicle Class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MAIS4+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MAIS3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/>
                        <a:t>MAIS2</a:t>
                      </a:r>
                      <a:endParaRPr lang="de-DE" sz="1600" dirty="0"/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&lt; MAIS2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/>
                        <a:t>Accidents</a:t>
                      </a:r>
                      <a:endParaRPr lang="de-DE" sz="1600" dirty="0"/>
                    </a:p>
                  </a:txBody>
                  <a:tcPr marL="82953" marR="82953" marT="41476" marB="41476"/>
                </a:tc>
                <a:extLst>
                  <a:ext uri="{0D108BD9-81ED-4DB2-BD59-A6C34878D82A}">
                    <a16:rowId xmlns:a16="http://schemas.microsoft.com/office/drawing/2014/main" val="2817454602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de-DE" sz="1600" dirty="0"/>
                        <a:t>N1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0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7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60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72</a:t>
                      </a:r>
                    </a:p>
                  </a:txBody>
                  <a:tcPr marL="82953" marR="82953" marT="41476" marB="41476"/>
                </a:tc>
                <a:extLst>
                  <a:ext uri="{0D108BD9-81ED-4DB2-BD59-A6C34878D82A}">
                    <a16:rowId xmlns:a16="http://schemas.microsoft.com/office/drawing/2014/main" val="3245740054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de-DE" sz="1600" dirty="0"/>
                        <a:t>N2/N3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9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7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18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45</a:t>
                      </a: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81</a:t>
                      </a:r>
                    </a:p>
                  </a:txBody>
                  <a:tcPr marL="82953" marR="82953" marT="41476" marB="41476"/>
                </a:tc>
                <a:extLst>
                  <a:ext uri="{0D108BD9-81ED-4DB2-BD59-A6C34878D82A}">
                    <a16:rowId xmlns:a16="http://schemas.microsoft.com/office/drawing/2014/main" val="1326565311"/>
                  </a:ext>
                </a:extLst>
              </a:tr>
            </a:tbl>
          </a:graphicData>
        </a:graphic>
      </p:graphicFrame>
      <p:sp>
        <p:nvSpPr>
          <p:cNvPr id="9" name="Stern: 5 Zacken 8">
            <a:extLst>
              <a:ext uri="{FF2B5EF4-FFF2-40B4-BE49-F238E27FC236}">
                <a16:creationId xmlns:a16="http://schemas.microsoft.com/office/drawing/2014/main" id="{5C23A633-67AA-47CF-A2ED-70FDC7626E4E}"/>
              </a:ext>
            </a:extLst>
          </p:cNvPr>
          <p:cNvSpPr/>
          <p:nvPr/>
        </p:nvSpPr>
        <p:spPr>
          <a:xfrm>
            <a:off x="922031" y="3429000"/>
            <a:ext cx="130634" cy="130634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33"/>
          </a:p>
        </p:txBody>
      </p:sp>
      <p:sp>
        <p:nvSpPr>
          <p:cNvPr id="10" name="Stern: 5 Zacken 9">
            <a:extLst>
              <a:ext uri="{FF2B5EF4-FFF2-40B4-BE49-F238E27FC236}">
                <a16:creationId xmlns:a16="http://schemas.microsoft.com/office/drawing/2014/main" id="{AA85ABB1-8E93-4009-B5E3-68AE72B8C5AD}"/>
              </a:ext>
            </a:extLst>
          </p:cNvPr>
          <p:cNvSpPr/>
          <p:nvPr/>
        </p:nvSpPr>
        <p:spPr>
          <a:xfrm>
            <a:off x="922031" y="4735944"/>
            <a:ext cx="130634" cy="130634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33"/>
          </a:p>
        </p:txBody>
      </p:sp>
      <p:sp>
        <p:nvSpPr>
          <p:cNvPr id="11" name="Stern: 5 Zacken 10">
            <a:extLst>
              <a:ext uri="{FF2B5EF4-FFF2-40B4-BE49-F238E27FC236}">
                <a16:creationId xmlns:a16="http://schemas.microsoft.com/office/drawing/2014/main" id="{39D2750D-3907-48DD-BF93-9E50D4D28AC2}"/>
              </a:ext>
            </a:extLst>
          </p:cNvPr>
          <p:cNvSpPr/>
          <p:nvPr/>
        </p:nvSpPr>
        <p:spPr>
          <a:xfrm>
            <a:off x="1037000" y="6013224"/>
            <a:ext cx="130634" cy="130634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33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EA3B4EA-434A-4279-B52A-D8102DEEEEAD}"/>
              </a:ext>
            </a:extLst>
          </p:cNvPr>
          <p:cNvSpPr txBox="1"/>
          <p:nvPr/>
        </p:nvSpPr>
        <p:spPr>
          <a:xfrm>
            <a:off x="1066487" y="6013224"/>
            <a:ext cx="4113818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33" dirty="0"/>
              <a:t>Numbers </a:t>
            </a:r>
            <a:r>
              <a:rPr lang="de-DE" sz="1633" dirty="0" err="1"/>
              <a:t>only</a:t>
            </a:r>
            <a:r>
              <a:rPr lang="de-DE" sz="1633" dirty="0"/>
              <a:t> </a:t>
            </a:r>
            <a:r>
              <a:rPr lang="de-DE" sz="1633" dirty="0" err="1"/>
              <a:t>coded</a:t>
            </a:r>
            <a:r>
              <a:rPr lang="de-DE" sz="1633" dirty="0"/>
              <a:t> </a:t>
            </a:r>
            <a:r>
              <a:rPr lang="de-DE" sz="1633" dirty="0" err="1"/>
              <a:t>for</a:t>
            </a:r>
            <a:r>
              <a:rPr lang="de-DE" sz="1633" dirty="0"/>
              <a:t> </a:t>
            </a:r>
            <a:r>
              <a:rPr lang="de-DE" sz="1633" dirty="0" err="1"/>
              <a:t>known</a:t>
            </a:r>
            <a:r>
              <a:rPr lang="de-DE" sz="1633" dirty="0"/>
              <a:t> </a:t>
            </a:r>
            <a:r>
              <a:rPr lang="de-DE" sz="1633" dirty="0" err="1"/>
              <a:t>injury</a:t>
            </a:r>
            <a:r>
              <a:rPr lang="de-DE" sz="1633" dirty="0"/>
              <a:t> </a:t>
            </a:r>
            <a:r>
              <a:rPr lang="de-DE" sz="1633" dirty="0" err="1"/>
              <a:t>severity</a:t>
            </a:r>
            <a:endParaRPr lang="de-DE" sz="1633" dirty="0"/>
          </a:p>
        </p:txBody>
      </p:sp>
    </p:spTree>
    <p:extLst>
      <p:ext uri="{BB962C8B-B14F-4D97-AF65-F5344CB8AC3E}">
        <p14:creationId xmlns:p14="http://schemas.microsoft.com/office/powerpoint/2010/main" val="3010301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293CC-24BD-CDDF-D19A-B6DAB6EC6F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AABEB-14A6-EB3E-3DFA-CF16B6ECE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AF3D38D-EAA1-0100-41A8-224ABB2146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C01F43A0-D77B-FDCC-EAAD-53857E9ED5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70AF32-B504-0491-7BBF-D41E4CCFD6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548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201486-7619-24AF-0AE5-089686786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</a:t>
            </a:r>
            <a:r>
              <a:rPr lang="de-DE" dirty="0"/>
              <a:t> 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31F1118-BE65-C9AB-4ABE-DACD565BDB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/>
              <a:t>Accidents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personal </a:t>
            </a:r>
            <a:r>
              <a:rPr lang="de-DE" dirty="0" err="1"/>
              <a:t>injury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number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comparable</a:t>
            </a:r>
            <a:r>
              <a:rPr lang="de-DE" dirty="0">
                <a:sym typeface="Wingdings" panose="05000000000000000000" pitchFamily="2" charset="2"/>
              </a:rPr>
              <a:t> N1 vs. N2+</a:t>
            </a:r>
          </a:p>
          <a:p>
            <a:r>
              <a:rPr lang="de-DE" dirty="0">
                <a:sym typeface="Wingdings" panose="05000000000000000000" pitchFamily="2" charset="2"/>
              </a:rPr>
              <a:t>Very </a:t>
            </a:r>
            <a:r>
              <a:rPr lang="de-DE" dirty="0" err="1">
                <a:sym typeface="Wingdings" panose="05000000000000000000" pitchFamily="2" charset="2"/>
              </a:rPr>
              <a:t>low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number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fatalities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N1</a:t>
            </a:r>
          </a:p>
          <a:p>
            <a:r>
              <a:rPr lang="de-DE" dirty="0" err="1">
                <a:sym typeface="Wingdings" panose="05000000000000000000" pitchFamily="2" charset="2"/>
              </a:rPr>
              <a:t>Economic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accident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costs</a:t>
            </a:r>
            <a:r>
              <a:rPr lang="de-DE" dirty="0">
                <a:sym typeface="Wingdings" panose="05000000000000000000" pitchFamily="2" charset="2"/>
              </a:rPr>
              <a:t> 5x – 10x </a:t>
            </a:r>
            <a:r>
              <a:rPr lang="de-DE" dirty="0" err="1">
                <a:sym typeface="Wingdings" panose="05000000000000000000" pitchFamily="2" charset="2"/>
              </a:rPr>
              <a:t>higher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N2+</a:t>
            </a:r>
          </a:p>
          <a:p>
            <a:r>
              <a:rPr lang="de-DE" dirty="0">
                <a:sym typeface="Wingdings" panose="05000000000000000000" pitchFamily="2" charset="2"/>
              </a:rPr>
              <a:t>DE </a:t>
            </a:r>
            <a:r>
              <a:rPr lang="de-DE" dirty="0" err="1">
                <a:sym typeface="Wingdings" panose="05000000000000000000" pitchFamily="2" charset="2"/>
              </a:rPr>
              <a:t>registrations</a:t>
            </a:r>
            <a:r>
              <a:rPr lang="de-DE" dirty="0">
                <a:sym typeface="Wingdings" panose="05000000000000000000" pitchFamily="2" charset="2"/>
              </a:rPr>
              <a:t>: N1 &gt;&gt;&gt; N2+, </a:t>
            </a:r>
            <a:r>
              <a:rPr lang="de-DE" dirty="0" err="1">
                <a:sym typeface="Wingdings" panose="05000000000000000000" pitchFamily="2" charset="2"/>
              </a:rPr>
              <a:t>however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unclear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about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foreign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vehicles</a:t>
            </a:r>
            <a:r>
              <a:rPr lang="de-DE" dirty="0">
                <a:sym typeface="Wingdings" panose="05000000000000000000" pitchFamily="2" charset="2"/>
              </a:rPr>
              <a:t> in DE </a:t>
            </a:r>
            <a:r>
              <a:rPr lang="de-DE" dirty="0" err="1">
                <a:sym typeface="Wingdings" panose="05000000000000000000" pitchFamily="2" charset="2"/>
              </a:rPr>
              <a:t>traffic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Risk </a:t>
            </a:r>
            <a:r>
              <a:rPr lang="de-DE" dirty="0" err="1">
                <a:sym typeface="Wingdings" panose="05000000000000000000" pitchFamily="2" charset="2"/>
              </a:rPr>
              <a:t>associated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with</a:t>
            </a:r>
            <a:r>
              <a:rPr lang="de-DE" dirty="0">
                <a:sym typeface="Wingdings" panose="05000000000000000000" pitchFamily="2" charset="2"/>
              </a:rPr>
              <a:t> N1 </a:t>
            </a:r>
            <a:r>
              <a:rPr lang="de-DE" dirty="0" err="1">
                <a:sym typeface="Wingdings" panose="05000000000000000000" pitchFamily="2" charset="2"/>
              </a:rPr>
              <a:t>seems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be </a:t>
            </a:r>
            <a:r>
              <a:rPr lang="de-DE" dirty="0" err="1">
                <a:sym typeface="Wingdings" panose="05000000000000000000" pitchFamily="2" charset="2"/>
              </a:rPr>
              <a:t>much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lower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than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risk</a:t>
            </a:r>
            <a:r>
              <a:rPr lang="de-DE" dirty="0">
                <a:sym typeface="Wingdings" panose="05000000000000000000" pitchFamily="2" charset="2"/>
              </a:rPr>
              <a:t> N2+</a:t>
            </a:r>
          </a:p>
          <a:p>
            <a:r>
              <a:rPr lang="de-DE" b="1" dirty="0" err="1">
                <a:sym typeface="Wingdings" panose="05000000000000000000" pitchFamily="2" charset="2"/>
              </a:rPr>
              <a:t>From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our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perspective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there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is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no</a:t>
            </a:r>
            <a:r>
              <a:rPr lang="de-DE" b="1" dirty="0">
                <a:sym typeface="Wingdings" panose="05000000000000000000" pitchFamily="2" charset="2"/>
              </a:rPr>
              <a:t> urgent </a:t>
            </a:r>
            <a:r>
              <a:rPr lang="de-DE" b="1" dirty="0" err="1">
                <a:sym typeface="Wingdings" panose="05000000000000000000" pitchFamily="2" charset="2"/>
              </a:rPr>
              <a:t>need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to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implement</a:t>
            </a:r>
            <a:r>
              <a:rPr lang="de-DE" b="1" dirty="0">
                <a:sym typeface="Wingdings" panose="05000000000000000000" pitchFamily="2" charset="2"/>
              </a:rPr>
              <a:t> R151 also </a:t>
            </a:r>
            <a:r>
              <a:rPr lang="de-DE" b="1" dirty="0" err="1">
                <a:sym typeface="Wingdings" panose="05000000000000000000" pitchFamily="2" charset="2"/>
              </a:rPr>
              <a:t>for</a:t>
            </a:r>
            <a:r>
              <a:rPr lang="de-DE" b="1" dirty="0">
                <a:sym typeface="Wingdings" panose="05000000000000000000" pitchFamily="2" charset="2"/>
              </a:rPr>
              <a:t> N1 </a:t>
            </a:r>
            <a:r>
              <a:rPr lang="de-DE" b="1" dirty="0" err="1">
                <a:sym typeface="Wingdings" panose="05000000000000000000" pitchFamily="2" charset="2"/>
              </a:rPr>
              <a:t>vehicles</a:t>
            </a:r>
            <a:endParaRPr lang="de-DE" b="1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95998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9F261E-3BD4-68B3-C524-F0D8D3391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Part 1: National </a:t>
            </a:r>
            <a:r>
              <a:rPr lang="de-DE" dirty="0" err="1"/>
              <a:t>Statistics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EB2FD65-3AA4-5709-12D7-52A02573A4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5E55A50-4232-B812-8896-EA847B3871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CED3BE58-FD87-90AD-5D2F-DF510F5785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5496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D42DFC-9C68-4748-8D5E-163B36FB7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Methodology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7236D9B-D519-CC70-B1D2-BF79095934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Germany </a:t>
            </a:r>
            <a:r>
              <a:rPr lang="de-DE" dirty="0" err="1"/>
              <a:t>collects</a:t>
            </a:r>
            <a:r>
              <a:rPr lang="de-DE" dirty="0"/>
              <a:t> 3-digit </a:t>
            </a:r>
            <a:r>
              <a:rPr lang="de-DE" dirty="0" err="1"/>
              <a:t>accident</a:t>
            </a:r>
            <a:r>
              <a:rPr lang="de-DE" dirty="0"/>
              <a:t> </a:t>
            </a:r>
            <a:r>
              <a:rPr lang="de-DE" dirty="0" err="1"/>
              <a:t>types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states</a:t>
            </a:r>
            <a:endParaRPr lang="de-DE" dirty="0"/>
          </a:p>
          <a:p>
            <a:pPr lvl="1"/>
            <a:r>
              <a:rPr lang="de-DE" dirty="0"/>
              <a:t>Niedersachsen, Saarland, NRW, MV, RP,  Sachsen-Anhalt</a:t>
            </a:r>
          </a:p>
          <a:p>
            <a:pPr lvl="1"/>
            <a:r>
              <a:rPr lang="de-DE" dirty="0" err="1"/>
              <a:t>Aggregated</a:t>
            </a:r>
            <a:r>
              <a:rPr lang="de-DE" dirty="0"/>
              <a:t> </a:t>
            </a:r>
            <a:r>
              <a:rPr lang="de-DE" dirty="0" err="1"/>
              <a:t>population</a:t>
            </a:r>
            <a:r>
              <a:rPr lang="de-DE" dirty="0"/>
              <a:t> = 41.7% </a:t>
            </a:r>
            <a:r>
              <a:rPr lang="de-DE" dirty="0" err="1"/>
              <a:t>of</a:t>
            </a:r>
            <a:r>
              <a:rPr lang="de-DE" dirty="0"/>
              <a:t> total </a:t>
            </a:r>
            <a:r>
              <a:rPr lang="de-DE" dirty="0" err="1"/>
              <a:t>population</a:t>
            </a:r>
            <a:endParaRPr lang="de-DE" dirty="0"/>
          </a:p>
          <a:p>
            <a:r>
              <a:rPr lang="de-DE" dirty="0"/>
              <a:t>Relevant </a:t>
            </a:r>
            <a:r>
              <a:rPr lang="de-DE" dirty="0" err="1"/>
              <a:t>accidents</a:t>
            </a:r>
            <a:endParaRPr lang="de-DE" dirty="0"/>
          </a:p>
          <a:p>
            <a:pPr lvl="1"/>
            <a:r>
              <a:rPr lang="de-DE" dirty="0"/>
              <a:t>In </a:t>
            </a:r>
            <a:r>
              <a:rPr lang="de-DE" dirty="0" err="1"/>
              <a:t>city</a:t>
            </a:r>
            <a:r>
              <a:rPr lang="de-DE" dirty="0"/>
              <a:t>, </a:t>
            </a:r>
            <a:r>
              <a:rPr lang="de-DE" dirty="0" err="1"/>
              <a:t>following</a:t>
            </a:r>
            <a:r>
              <a:rPr lang="de-DE" dirty="0"/>
              <a:t> </a:t>
            </a:r>
            <a:r>
              <a:rPr lang="de-DE" dirty="0" err="1"/>
              <a:t>types</a:t>
            </a:r>
            <a:r>
              <a:rPr lang="de-DE" dirty="0"/>
              <a:t>:</a:t>
            </a:r>
          </a:p>
          <a:p>
            <a:endParaRPr lang="de-DE" dirty="0"/>
          </a:p>
          <a:p>
            <a:r>
              <a:rPr lang="de-DE" dirty="0"/>
              <a:t>Vehicles</a:t>
            </a:r>
          </a:p>
          <a:p>
            <a:pPr lvl="1"/>
            <a:r>
              <a:rPr lang="de-DE" dirty="0"/>
              <a:t>N1 vs. N2 </a:t>
            </a:r>
            <a:r>
              <a:rPr lang="de-DE" dirty="0" err="1"/>
              <a:t>low</a:t>
            </a:r>
            <a:r>
              <a:rPr lang="de-DE" dirty="0"/>
              <a:t>, N2 high, N3, </a:t>
            </a:r>
            <a:r>
              <a:rPr lang="de-DE" dirty="0" err="1"/>
              <a:t>Tractors</a:t>
            </a:r>
            <a:r>
              <a:rPr lang="de-DE" dirty="0"/>
              <a:t>, </a:t>
            </a:r>
            <a:r>
              <a:rPr lang="de-DE" dirty="0" err="1"/>
              <a:t>other</a:t>
            </a:r>
            <a:r>
              <a:rPr lang="de-DE" dirty="0"/>
              <a:t> N</a:t>
            </a:r>
          </a:p>
          <a:p>
            <a:r>
              <a:rPr lang="de-DE" dirty="0" err="1"/>
              <a:t>Years</a:t>
            </a:r>
            <a:r>
              <a:rPr lang="de-DE" dirty="0"/>
              <a:t> 2019 - 2023</a:t>
            </a:r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pic>
        <p:nvPicPr>
          <p:cNvPr id="4" name="Bild 3">
            <a:extLst>
              <a:ext uri="{FF2B5EF4-FFF2-40B4-BE49-F238E27FC236}">
                <a16:creationId xmlns:a16="http://schemas.microsoft.com/office/drawing/2014/main" id="{1258F173-4052-4899-AB2E-27FA99CEB1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" t="2809" r="6427" b="3458"/>
          <a:stretch>
            <a:fillRect/>
          </a:stretch>
        </p:blipFill>
        <p:spPr bwMode="auto">
          <a:xfrm>
            <a:off x="5005731" y="3220579"/>
            <a:ext cx="647700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Bild 5">
            <a:extLst>
              <a:ext uri="{FF2B5EF4-FFF2-40B4-BE49-F238E27FC236}">
                <a16:creationId xmlns:a16="http://schemas.microsoft.com/office/drawing/2014/main" id="{3C56D287-B0ED-4932-A7B9-827621FBE3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6" t="3934" r="9663" b="2013"/>
          <a:stretch>
            <a:fillRect/>
          </a:stretch>
        </p:blipFill>
        <p:spPr bwMode="auto">
          <a:xfrm>
            <a:off x="6634506" y="3239629"/>
            <a:ext cx="600075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Bild 6">
            <a:extLst>
              <a:ext uri="{FF2B5EF4-FFF2-40B4-BE49-F238E27FC236}">
                <a16:creationId xmlns:a16="http://schemas.microsoft.com/office/drawing/2014/main" id="{DDD6BFF3-72AC-47FF-B4A7-9C9A5F0088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1" t="3371" r="11220" b="2831"/>
          <a:stretch>
            <a:fillRect/>
          </a:stretch>
        </p:blipFill>
        <p:spPr bwMode="auto">
          <a:xfrm>
            <a:off x="7406031" y="3249154"/>
            <a:ext cx="62865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Bild 4">
            <a:extLst>
              <a:ext uri="{FF2B5EF4-FFF2-40B4-BE49-F238E27FC236}">
                <a16:creationId xmlns:a16="http://schemas.microsoft.com/office/drawing/2014/main" id="{E96CD588-30ED-401E-B7FD-F55723DA2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6" t="4210" r="6491" b="3683"/>
          <a:stretch>
            <a:fillRect/>
          </a:stretch>
        </p:blipFill>
        <p:spPr bwMode="auto">
          <a:xfrm>
            <a:off x="5777256" y="3268204"/>
            <a:ext cx="714375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1ADDC49E-9AE5-4108-6BB1-FBE3A4A5DF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942544"/>
              </p:ext>
            </p:extLst>
          </p:nvPr>
        </p:nvGraphicFramePr>
        <p:xfrm>
          <a:off x="7834770" y="4574877"/>
          <a:ext cx="1941595" cy="1343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1595">
                  <a:extLst>
                    <a:ext uri="{9D8B030D-6E8A-4147-A177-3AD203B41FA5}">
                      <a16:colId xmlns:a16="http://schemas.microsoft.com/office/drawing/2014/main" val="420803574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u="none" strike="noStrike" dirty="0" err="1">
                          <a:effectLst/>
                        </a:rPr>
                        <a:t>Gkz</a:t>
                      </a:r>
                      <a:r>
                        <a:rPr lang="de-DE" sz="900" u="none" strike="noStrike" dirty="0">
                          <a:effectLst/>
                        </a:rPr>
                        <a:t>    1 </a:t>
                      </a:r>
                      <a:r>
                        <a:rPr lang="de-DE" sz="900" u="none" strike="noStrike" dirty="0" err="1">
                          <a:effectLst/>
                        </a:rPr>
                        <a:t>thru</a:t>
                      </a:r>
                      <a:r>
                        <a:rPr lang="de-DE" sz="900" u="none" strike="noStrike" dirty="0">
                          <a:effectLst/>
                        </a:rPr>
                        <a:t>   3500 kg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747728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u="none" strike="noStrike">
                          <a:effectLst/>
                        </a:rPr>
                        <a:t>Gkz 3501 thru   7500 kg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272210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u="none" strike="noStrike" dirty="0" err="1">
                          <a:effectLst/>
                        </a:rPr>
                        <a:t>Gkz</a:t>
                      </a:r>
                      <a:r>
                        <a:rPr lang="de-DE" sz="900" u="none" strike="noStrike" dirty="0">
                          <a:effectLst/>
                        </a:rPr>
                        <a:t> 7501 </a:t>
                      </a:r>
                      <a:r>
                        <a:rPr lang="de-DE" sz="900" u="none" strike="noStrike" dirty="0" err="1">
                          <a:effectLst/>
                        </a:rPr>
                        <a:t>thru</a:t>
                      </a:r>
                      <a:r>
                        <a:rPr lang="de-DE" sz="900" u="none" strike="noStrike" dirty="0">
                          <a:effectLst/>
                        </a:rPr>
                        <a:t>  12000 kg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563218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u="none" strike="noStrike">
                          <a:effectLst/>
                        </a:rPr>
                        <a:t>Gkz12001 thru  hi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121910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u="none" strike="noStrike">
                          <a:effectLst/>
                        </a:rPr>
                        <a:t>ohne zulGG Sattelschlepper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057757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u="none" strike="noStrike">
                          <a:effectLst/>
                        </a:rPr>
                        <a:t>ohne zulGG Gkz m./o. Anh.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622659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u="none" strike="noStrike" dirty="0">
                          <a:effectLst/>
                        </a:rPr>
                        <a:t>ohne </a:t>
                      </a:r>
                      <a:r>
                        <a:rPr lang="de-DE" sz="900" u="none" strike="noStrike" dirty="0" err="1">
                          <a:effectLst/>
                        </a:rPr>
                        <a:t>zulGG</a:t>
                      </a:r>
                      <a:r>
                        <a:rPr lang="de-DE" sz="900" u="none" strike="noStrike" dirty="0">
                          <a:effectLst/>
                        </a:rPr>
                        <a:t> übrige </a:t>
                      </a:r>
                      <a:r>
                        <a:rPr lang="de-DE" sz="900" u="none" strike="noStrike" dirty="0" err="1">
                          <a:effectLst/>
                        </a:rPr>
                        <a:t>Gkz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672665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1633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EB611C-535A-10EB-7848-06FCB93F6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Accidents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Personal </a:t>
            </a:r>
            <a:r>
              <a:rPr lang="de-DE" dirty="0" err="1"/>
              <a:t>Injury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17F8EB0-FF0C-0CC9-EBA4-1EF9128D56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58B30383-690F-1F4D-BE45-B6F8ED257B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444617"/>
              </p:ext>
            </p:extLst>
          </p:nvPr>
        </p:nvGraphicFramePr>
        <p:xfrm>
          <a:off x="764913" y="1729819"/>
          <a:ext cx="10087200" cy="480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0868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63BF0B-1F53-54EF-5B87-82DD44327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Fatalities</a:t>
            </a:r>
            <a:r>
              <a:rPr lang="de-DE" dirty="0"/>
              <a:t> N1 vs. N2+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EC2D1E8-4BE9-CC77-FEDA-038239FE98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A5A783F3-B824-665E-5596-914B3DF175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391529"/>
              </p:ext>
            </p:extLst>
          </p:nvPr>
        </p:nvGraphicFramePr>
        <p:xfrm>
          <a:off x="659876" y="1491046"/>
          <a:ext cx="10087499" cy="4810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914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C65CCC-E292-363B-EC3D-1378B1D46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Severe</a:t>
            </a:r>
            <a:r>
              <a:rPr lang="de-DE" dirty="0"/>
              <a:t> </a:t>
            </a:r>
            <a:r>
              <a:rPr lang="de-DE" dirty="0" err="1"/>
              <a:t>Injuries</a:t>
            </a:r>
            <a:r>
              <a:rPr lang="de-DE" dirty="0"/>
              <a:t> N1 vs. N2+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4F66B5-351D-10C2-03C0-59F48FEE85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34533134-9FF7-4B01-9E80-AEB0B8BB09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970662"/>
              </p:ext>
            </p:extLst>
          </p:nvPr>
        </p:nvGraphicFramePr>
        <p:xfrm>
          <a:off x="822456" y="1626124"/>
          <a:ext cx="10152000" cy="480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12618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F2F0C3-2ADF-115A-0F54-4D19FF86B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Economic</a:t>
            </a:r>
            <a:r>
              <a:rPr lang="de-DE" dirty="0"/>
              <a:t> Costs N1 vs. N2+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36B5441-B523-B830-7C98-EAA82316BA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B9AC2665-D210-5BA1-C5B7-B35E23FECC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336793"/>
              </p:ext>
            </p:extLst>
          </p:nvPr>
        </p:nvGraphicFramePr>
        <p:xfrm>
          <a:off x="652774" y="1479194"/>
          <a:ext cx="10152000" cy="480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Geschweifte Klammer rechts 4">
            <a:extLst>
              <a:ext uri="{FF2B5EF4-FFF2-40B4-BE49-F238E27FC236}">
                <a16:creationId xmlns:a16="http://schemas.microsoft.com/office/drawing/2014/main" id="{A7EDF6B5-39D0-A078-0500-8E7F25DE6977}"/>
              </a:ext>
            </a:extLst>
          </p:cNvPr>
          <p:cNvSpPr/>
          <p:nvPr/>
        </p:nvSpPr>
        <p:spPr>
          <a:xfrm rot="5400000">
            <a:off x="8611691" y="4546872"/>
            <a:ext cx="360776" cy="281544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F1D8D4E-9F92-9D72-1431-859C15D05F10}"/>
              </a:ext>
            </a:extLst>
          </p:cNvPr>
          <p:cNvSpPr txBox="1"/>
          <p:nvPr/>
        </p:nvSpPr>
        <p:spPr>
          <a:xfrm>
            <a:off x="8180405" y="6094672"/>
            <a:ext cx="1223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20% </a:t>
            </a:r>
            <a:r>
              <a:rPr lang="de-DE" dirty="0" err="1"/>
              <a:t>for</a:t>
            </a:r>
            <a:r>
              <a:rPr lang="de-DE" dirty="0"/>
              <a:t> N1</a:t>
            </a:r>
          </a:p>
        </p:txBody>
      </p:sp>
      <p:sp>
        <p:nvSpPr>
          <p:cNvPr id="7" name="Geschweifte Klammer rechts 6">
            <a:extLst>
              <a:ext uri="{FF2B5EF4-FFF2-40B4-BE49-F238E27FC236}">
                <a16:creationId xmlns:a16="http://schemas.microsoft.com/office/drawing/2014/main" id="{44364189-7629-FFA8-B4FC-375804D9B476}"/>
              </a:ext>
            </a:extLst>
          </p:cNvPr>
          <p:cNvSpPr/>
          <p:nvPr/>
        </p:nvSpPr>
        <p:spPr>
          <a:xfrm rot="5400000">
            <a:off x="5191274" y="4639153"/>
            <a:ext cx="360776" cy="281544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2FC91BE-5D1A-501A-4271-78CC18187A9C}"/>
              </a:ext>
            </a:extLst>
          </p:cNvPr>
          <p:cNvSpPr txBox="1"/>
          <p:nvPr/>
        </p:nvSpPr>
        <p:spPr>
          <a:xfrm>
            <a:off x="4939814" y="6134894"/>
            <a:ext cx="1106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7% </a:t>
            </a:r>
            <a:r>
              <a:rPr lang="de-DE" dirty="0" err="1"/>
              <a:t>for</a:t>
            </a:r>
            <a:r>
              <a:rPr lang="de-DE" dirty="0"/>
              <a:t> N1</a:t>
            </a:r>
          </a:p>
        </p:txBody>
      </p:sp>
    </p:spTree>
    <p:extLst>
      <p:ext uri="{BB962C8B-B14F-4D97-AF65-F5344CB8AC3E}">
        <p14:creationId xmlns:p14="http://schemas.microsoft.com/office/powerpoint/2010/main" val="3362480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ACB2BF-7512-348B-97A7-FBD2C3239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A387AB-9AD6-8CE9-B62D-78082F612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Part 2: GIDAS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78C91F-B6B0-041C-ECCE-FB0C35B4CCD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6753F1AB-E295-7478-C97E-5E0884BD42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0C48E3E6-D5C7-790E-8821-1FE5F97B64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9297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E6208D-672F-4959-96FE-A4005914E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GIDAS Analysis - Filter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BA4701-90F8-48C1-BE0F-80B316AFF412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2184923" y="7155517"/>
            <a:ext cx="958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08312C-18FA-4708-A352-B3F2005E55C6}" type="datetime1">
              <a:rPr lang="de-DE" smtClean="0"/>
              <a:pPr/>
              <a:t>05.02.2025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140176-0EE5-4E4F-9ECE-A0CA37A409C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799357" y="7155517"/>
            <a:ext cx="64408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| Daniel Sander: BASt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DE4704-0037-4BAB-B6F4-774AC4F4F82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49963" y="7155517"/>
            <a:ext cx="640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FA4DC6-CB49-7B41-AFC2-B9727BCB4C5C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AE438FF-F779-433A-867D-9B177E3F50C6}"/>
              </a:ext>
            </a:extLst>
          </p:cNvPr>
          <p:cNvSpPr/>
          <p:nvPr/>
        </p:nvSpPr>
        <p:spPr>
          <a:xfrm>
            <a:off x="1264526" y="1506087"/>
            <a:ext cx="8695856" cy="8295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33" dirty="0"/>
              <a:t>GIDAS </a:t>
            </a:r>
            <a:r>
              <a:rPr lang="de-DE" sz="1633" dirty="0" err="1"/>
              <a:t>database</a:t>
            </a:r>
            <a:r>
              <a:rPr lang="de-DE" sz="1633" dirty="0"/>
              <a:t> </a:t>
            </a:r>
            <a:r>
              <a:rPr lang="de-DE" sz="1633" dirty="0" err="1"/>
              <a:t>July</a:t>
            </a:r>
            <a:r>
              <a:rPr lang="de-DE" sz="1633" dirty="0"/>
              <a:t> 2024;</a:t>
            </a:r>
          </a:p>
          <a:p>
            <a:pPr algn="ctr"/>
            <a:r>
              <a:rPr lang="de-DE" sz="1633" dirty="0" err="1"/>
              <a:t>Only</a:t>
            </a:r>
            <a:r>
              <a:rPr lang="de-DE" sz="1633" dirty="0"/>
              <a:t> </a:t>
            </a:r>
            <a:r>
              <a:rPr lang="de-DE" sz="1633" dirty="0" err="1"/>
              <a:t>complete</a:t>
            </a:r>
            <a:r>
              <a:rPr lang="de-DE" sz="1633" dirty="0"/>
              <a:t> </a:t>
            </a:r>
            <a:r>
              <a:rPr lang="de-DE" sz="1633" dirty="0" err="1"/>
              <a:t>reconstructed</a:t>
            </a:r>
            <a:r>
              <a:rPr lang="de-DE" sz="1633" dirty="0"/>
              <a:t> </a:t>
            </a:r>
            <a:r>
              <a:rPr lang="de-DE" sz="1633" dirty="0" err="1"/>
              <a:t>cases</a:t>
            </a:r>
            <a:endParaRPr lang="de-DE" sz="1633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0C29E31-3AF4-40CD-9010-D3CDF9651154}"/>
              </a:ext>
            </a:extLst>
          </p:cNvPr>
          <p:cNvSpPr/>
          <p:nvPr/>
        </p:nvSpPr>
        <p:spPr>
          <a:xfrm>
            <a:off x="6694527" y="2769053"/>
            <a:ext cx="3265855" cy="48987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33" dirty="0"/>
              <a:t>33016 </a:t>
            </a:r>
            <a:r>
              <a:rPr lang="de-DE" sz="1633" dirty="0" err="1"/>
              <a:t>accidents</a:t>
            </a:r>
            <a:endParaRPr lang="de-DE" sz="1633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4047F3A-F129-4636-9C4E-BACABB5F49D8}"/>
              </a:ext>
            </a:extLst>
          </p:cNvPr>
          <p:cNvSpPr/>
          <p:nvPr/>
        </p:nvSpPr>
        <p:spPr>
          <a:xfrm>
            <a:off x="1264526" y="3259739"/>
            <a:ext cx="8695856" cy="98415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lang="de-DE" sz="1633" dirty="0" err="1"/>
              <a:t>Accident</a:t>
            </a:r>
            <a:r>
              <a:rPr lang="de-DE" sz="1633" dirty="0"/>
              <a:t> </a:t>
            </a:r>
            <a:r>
              <a:rPr lang="de-DE" sz="1633" dirty="0" err="1"/>
              <a:t>types</a:t>
            </a:r>
            <a:r>
              <a:rPr lang="de-DE" sz="1633" dirty="0"/>
              <a:t> </a:t>
            </a:r>
            <a:r>
              <a:rPr lang="de-DE" sz="1633" dirty="0" err="1"/>
              <a:t>is</a:t>
            </a:r>
            <a:r>
              <a:rPr lang="de-DE" sz="1633" dirty="0"/>
              <a:t> 232, 243</a:t>
            </a:r>
            <a:br>
              <a:rPr lang="de-DE" sz="1633" dirty="0"/>
            </a:br>
            <a:r>
              <a:rPr lang="de-DE" sz="1633" dirty="0" err="1"/>
              <a:t>Number</a:t>
            </a:r>
            <a:r>
              <a:rPr lang="de-DE" sz="1633" dirty="0"/>
              <a:t> </a:t>
            </a:r>
            <a:r>
              <a:rPr lang="de-DE" sz="1633" dirty="0" err="1"/>
              <a:t>of</a:t>
            </a:r>
            <a:r>
              <a:rPr lang="de-DE" sz="1633" dirty="0"/>
              <a:t> </a:t>
            </a:r>
            <a:r>
              <a:rPr lang="de-DE" sz="1633" dirty="0" err="1"/>
              <a:t>involved</a:t>
            </a:r>
            <a:r>
              <a:rPr lang="de-DE" sz="1633" dirty="0"/>
              <a:t> </a:t>
            </a:r>
            <a:r>
              <a:rPr lang="de-DE" sz="1633" dirty="0" err="1"/>
              <a:t>participants</a:t>
            </a:r>
            <a:r>
              <a:rPr lang="de-DE" sz="1633" dirty="0"/>
              <a:t> == 2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CA498E05-530A-484C-99E0-80FC51F59D0C}"/>
              </a:ext>
            </a:extLst>
          </p:cNvPr>
          <p:cNvSpPr/>
          <p:nvPr/>
        </p:nvSpPr>
        <p:spPr>
          <a:xfrm>
            <a:off x="7496831" y="4253546"/>
            <a:ext cx="2463550" cy="48987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33" dirty="0"/>
              <a:t>895 </a:t>
            </a:r>
            <a:r>
              <a:rPr lang="de-DE" sz="1633" dirty="0" err="1"/>
              <a:t>accidents</a:t>
            </a:r>
            <a:endParaRPr lang="de-DE" sz="1633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E17D4899-4404-49A7-8A25-E60B5F49402C}"/>
              </a:ext>
            </a:extLst>
          </p:cNvPr>
          <p:cNvSpPr/>
          <p:nvPr/>
        </p:nvSpPr>
        <p:spPr>
          <a:xfrm>
            <a:off x="8080120" y="4979285"/>
            <a:ext cx="1880261" cy="48987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33" dirty="0"/>
              <a:t>72 </a:t>
            </a:r>
            <a:r>
              <a:rPr lang="de-DE" sz="1633" dirty="0" err="1"/>
              <a:t>accidents</a:t>
            </a:r>
            <a:endParaRPr lang="de-DE" sz="1633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CCD665C-3F6B-46CE-B15A-C0A0C1D06147}"/>
              </a:ext>
            </a:extLst>
          </p:cNvPr>
          <p:cNvSpPr/>
          <p:nvPr/>
        </p:nvSpPr>
        <p:spPr>
          <a:xfrm>
            <a:off x="8080120" y="5709654"/>
            <a:ext cx="1880261" cy="48987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33" dirty="0"/>
              <a:t>81 </a:t>
            </a:r>
            <a:r>
              <a:rPr lang="de-DE" sz="1633" dirty="0" err="1"/>
              <a:t>accidents</a:t>
            </a:r>
            <a:endParaRPr lang="de-DE" sz="1633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AD3B6534-0B82-4043-9149-3B8B918DD413}"/>
              </a:ext>
            </a:extLst>
          </p:cNvPr>
          <p:cNvSpPr/>
          <p:nvPr/>
        </p:nvSpPr>
        <p:spPr>
          <a:xfrm>
            <a:off x="1260195" y="4734346"/>
            <a:ext cx="8695856" cy="2449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633" dirty="0"/>
              <a:t>N1 </a:t>
            </a:r>
            <a:r>
              <a:rPr lang="de-DE" sz="1633" dirty="0" err="1"/>
              <a:t>vs</a:t>
            </a:r>
            <a:r>
              <a:rPr lang="de-DE" sz="1633" dirty="0"/>
              <a:t> </a:t>
            </a:r>
            <a:r>
              <a:rPr lang="de-DE" sz="1633" dirty="0" err="1"/>
              <a:t>bicycle</a:t>
            </a:r>
            <a:r>
              <a:rPr lang="de-DE" sz="1633" dirty="0"/>
              <a:t> (</a:t>
            </a:r>
            <a:r>
              <a:rPr lang="de-DE" sz="1633" dirty="0" err="1"/>
              <a:t>with</a:t>
            </a:r>
            <a:r>
              <a:rPr lang="de-DE" sz="1633" dirty="0"/>
              <a:t> </a:t>
            </a:r>
            <a:r>
              <a:rPr lang="de-DE" sz="1633" dirty="0" err="1"/>
              <a:t>number</a:t>
            </a:r>
            <a:r>
              <a:rPr lang="de-DE" sz="1633" dirty="0"/>
              <a:t> </a:t>
            </a:r>
            <a:r>
              <a:rPr lang="de-DE" sz="1633" dirty="0" err="1"/>
              <a:t>of</a:t>
            </a:r>
            <a:r>
              <a:rPr lang="de-DE" sz="1633" dirty="0"/>
              <a:t> </a:t>
            </a:r>
            <a:r>
              <a:rPr lang="de-DE" sz="1633" dirty="0" err="1"/>
              <a:t>collisions</a:t>
            </a:r>
            <a:r>
              <a:rPr lang="de-DE" sz="1633" dirty="0"/>
              <a:t> == 1)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BF704F9-73F5-4E63-A16A-AB8DBF87A470}"/>
              </a:ext>
            </a:extLst>
          </p:cNvPr>
          <p:cNvSpPr/>
          <p:nvPr/>
        </p:nvSpPr>
        <p:spPr>
          <a:xfrm>
            <a:off x="1260195" y="5464715"/>
            <a:ext cx="8695856" cy="2449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633" dirty="0"/>
              <a:t>N2/N3 </a:t>
            </a:r>
            <a:r>
              <a:rPr lang="de-DE" sz="1633" dirty="0" err="1"/>
              <a:t>vs</a:t>
            </a:r>
            <a:r>
              <a:rPr lang="de-DE" sz="1633" dirty="0"/>
              <a:t> </a:t>
            </a:r>
            <a:r>
              <a:rPr lang="de-DE" sz="1633" dirty="0" err="1"/>
              <a:t>bicycle</a:t>
            </a:r>
            <a:r>
              <a:rPr lang="de-DE" sz="1633" dirty="0"/>
              <a:t> (</a:t>
            </a:r>
            <a:r>
              <a:rPr lang="de-DE" sz="1633" dirty="0" err="1"/>
              <a:t>with</a:t>
            </a:r>
            <a:r>
              <a:rPr lang="de-DE" sz="1633" dirty="0"/>
              <a:t> </a:t>
            </a:r>
            <a:r>
              <a:rPr lang="de-DE" sz="1633" dirty="0" err="1"/>
              <a:t>number</a:t>
            </a:r>
            <a:r>
              <a:rPr lang="de-DE" sz="1633" dirty="0"/>
              <a:t> </a:t>
            </a:r>
            <a:r>
              <a:rPr lang="de-DE" sz="1633" dirty="0" err="1"/>
              <a:t>of</a:t>
            </a:r>
            <a:r>
              <a:rPr lang="de-DE" sz="1633" dirty="0"/>
              <a:t> </a:t>
            </a:r>
            <a:r>
              <a:rPr lang="de-DE" sz="1633" dirty="0" err="1"/>
              <a:t>collisions</a:t>
            </a:r>
            <a:r>
              <a:rPr lang="de-DE" sz="1633" dirty="0"/>
              <a:t> == 1)</a:t>
            </a:r>
          </a:p>
        </p:txBody>
      </p:sp>
      <p:cxnSp>
        <p:nvCxnSpPr>
          <p:cNvPr id="33" name="Verbinder: gewinkelt 32">
            <a:extLst>
              <a:ext uri="{FF2B5EF4-FFF2-40B4-BE49-F238E27FC236}">
                <a16:creationId xmlns:a16="http://schemas.microsoft.com/office/drawing/2014/main" id="{889D20FB-280A-40C2-93AA-72F58223AED2}"/>
              </a:ext>
            </a:extLst>
          </p:cNvPr>
          <p:cNvCxnSpPr>
            <a:stCxn id="9" idx="2"/>
            <a:endCxn id="13" idx="1"/>
          </p:cNvCxnSpPr>
          <p:nvPr/>
        </p:nvCxnSpPr>
        <p:spPr>
          <a:xfrm rot="16200000" flipH="1">
            <a:off x="5814301" y="2133766"/>
            <a:ext cx="678379" cy="1082073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Verbinder: gewinkelt 33">
            <a:extLst>
              <a:ext uri="{FF2B5EF4-FFF2-40B4-BE49-F238E27FC236}">
                <a16:creationId xmlns:a16="http://schemas.microsoft.com/office/drawing/2014/main" id="{2CB34389-AC90-4174-A7B9-F24F83FD5280}"/>
              </a:ext>
            </a:extLst>
          </p:cNvPr>
          <p:cNvCxnSpPr>
            <a:cxnSpLocks/>
            <a:endCxn id="15" idx="1"/>
          </p:cNvCxnSpPr>
          <p:nvPr/>
        </p:nvCxnSpPr>
        <p:spPr>
          <a:xfrm rot="16200000" flipH="1">
            <a:off x="6743196" y="3744850"/>
            <a:ext cx="1239552" cy="267718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Verbinder: gewinkelt 37">
            <a:extLst>
              <a:ext uri="{FF2B5EF4-FFF2-40B4-BE49-F238E27FC236}">
                <a16:creationId xmlns:a16="http://schemas.microsoft.com/office/drawing/2014/main" id="{41A96E5E-BC5F-4DA1-A4DC-F1D4EC8109C2}"/>
              </a:ext>
            </a:extLst>
          </p:cNvPr>
          <p:cNvCxnSpPr>
            <a:cxnSpLocks/>
            <a:endCxn id="16" idx="1"/>
          </p:cNvCxnSpPr>
          <p:nvPr/>
        </p:nvCxnSpPr>
        <p:spPr>
          <a:xfrm rot="16200000" flipH="1">
            <a:off x="7700013" y="4844117"/>
            <a:ext cx="489876" cy="270337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Verbinder: gewinkelt 40">
            <a:extLst>
              <a:ext uri="{FF2B5EF4-FFF2-40B4-BE49-F238E27FC236}">
                <a16:creationId xmlns:a16="http://schemas.microsoft.com/office/drawing/2014/main" id="{B2864D2A-95DF-485D-A775-07B3F44EC4E0}"/>
              </a:ext>
            </a:extLst>
          </p:cNvPr>
          <p:cNvCxnSpPr>
            <a:cxnSpLocks/>
            <a:endCxn id="17" idx="1"/>
          </p:cNvCxnSpPr>
          <p:nvPr/>
        </p:nvCxnSpPr>
        <p:spPr>
          <a:xfrm rot="16200000" flipH="1">
            <a:off x="7333717" y="5208190"/>
            <a:ext cx="1222469" cy="270337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hteck 11">
            <a:extLst>
              <a:ext uri="{FF2B5EF4-FFF2-40B4-BE49-F238E27FC236}">
                <a16:creationId xmlns:a16="http://schemas.microsoft.com/office/drawing/2014/main" id="{26D53337-EC72-4012-B875-48DF9C9BD460}"/>
              </a:ext>
            </a:extLst>
          </p:cNvPr>
          <p:cNvSpPr/>
          <p:nvPr/>
        </p:nvSpPr>
        <p:spPr>
          <a:xfrm>
            <a:off x="1260195" y="2345267"/>
            <a:ext cx="8695856" cy="42367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633" dirty="0" err="1"/>
              <a:t>Accident</a:t>
            </a:r>
            <a:r>
              <a:rPr lang="de-DE" sz="1633" dirty="0"/>
              <a:t> </a:t>
            </a:r>
            <a:r>
              <a:rPr lang="de-DE" sz="1633" dirty="0" err="1"/>
              <a:t>years</a:t>
            </a:r>
            <a:r>
              <a:rPr lang="de-DE" sz="1633" dirty="0"/>
              <a:t> 2005-2024</a:t>
            </a:r>
          </a:p>
        </p:txBody>
      </p:sp>
    </p:spTree>
    <p:extLst>
      <p:ext uri="{BB962C8B-B14F-4D97-AF65-F5344CB8AC3E}">
        <p14:creationId xmlns:p14="http://schemas.microsoft.com/office/powerpoint/2010/main" val="205947594"/>
      </p:ext>
    </p:extLst>
  </p:cSld>
  <p:clrMapOvr>
    <a:masterClrMapping/>
  </p:clrMapOvr>
</p:sld>
</file>

<file path=ppt/theme/theme1.xml><?xml version="1.0" encoding="utf-8"?>
<a:theme xmlns:a="http://schemas.openxmlformats.org/drawingml/2006/main" name="BASt_202211">
  <a:themeElements>
    <a:clrScheme name="BASt 202211">
      <a:dk1>
        <a:srgbClr val="000000"/>
      </a:dk1>
      <a:lt1>
        <a:srgbClr val="FFFFFF"/>
      </a:lt1>
      <a:dk2>
        <a:srgbClr val="716C64"/>
      </a:dk2>
      <a:lt2>
        <a:srgbClr val="E9E9E9"/>
      </a:lt2>
      <a:accent1>
        <a:srgbClr val="85B723"/>
      </a:accent1>
      <a:accent2>
        <a:srgbClr val="008DAF"/>
      </a:accent2>
      <a:accent3>
        <a:srgbClr val="008081"/>
      </a:accent3>
      <a:accent4>
        <a:srgbClr val="C06916"/>
      </a:accent4>
      <a:accent5>
        <a:srgbClr val="D84D43"/>
      </a:accent5>
      <a:accent6>
        <a:srgbClr val="BDC8D3"/>
      </a:accent6>
      <a:hlink>
        <a:srgbClr val="716C64"/>
      </a:hlink>
      <a:folHlink>
        <a:srgbClr val="978F8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t_PPT-Vorlage-inkl-Bilder-fin - en" id="{CB7EB710-E225-4064-A928-76CD754C2F2C}" vid="{59971606-DA9F-42C2-9820-F12992EA720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Vorlage-ppt-en-2023</Template>
  <TotalTime>0</TotalTime>
  <Words>418</Words>
  <Application>Microsoft Office PowerPoint</Application>
  <PresentationFormat>Breitbild</PresentationFormat>
  <Paragraphs>95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Arial</vt:lpstr>
      <vt:lpstr>Calibri</vt:lpstr>
      <vt:lpstr>Systemschrift Normal</vt:lpstr>
      <vt:lpstr>Wingdings</vt:lpstr>
      <vt:lpstr>BASt_202211</vt:lpstr>
      <vt:lpstr>Accidentology – Blind Spot Accidents N1 vs. N2+</vt:lpstr>
      <vt:lpstr>Part 1: National Statistics</vt:lpstr>
      <vt:lpstr>Methodology</vt:lpstr>
      <vt:lpstr>Number of Accidents with Personal Injury</vt:lpstr>
      <vt:lpstr>Fatalities N1 vs. N2+</vt:lpstr>
      <vt:lpstr>Severe Injuries N1 vs. N2+</vt:lpstr>
      <vt:lpstr>Economic Costs N1 vs. N2+</vt:lpstr>
      <vt:lpstr>Part 2: GIDAS</vt:lpstr>
      <vt:lpstr>GIDAS Analysis - Filter Process</vt:lpstr>
      <vt:lpstr>GIDAS Analysis - Results</vt:lpstr>
      <vt:lpstr>Conclusion</vt:lpstr>
      <vt:lpstr>Conclusion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Seiniger, Patrick</dc:creator>
  <cp:lastModifiedBy>Seiniger, Patrick</cp:lastModifiedBy>
  <cp:revision>7</cp:revision>
  <dcterms:created xsi:type="dcterms:W3CDTF">2025-02-04T05:33:43Z</dcterms:created>
  <dcterms:modified xsi:type="dcterms:W3CDTF">2025-02-05T09:04:28Z</dcterms:modified>
</cp:coreProperties>
</file>