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60" r:id="rId7"/>
    <p:sldId id="262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7062" autoAdjust="0"/>
  </p:normalViewPr>
  <p:slideViewPr>
    <p:cSldViewPr snapToGrid="0">
      <p:cViewPr>
        <p:scale>
          <a:sx n="80" d="100"/>
          <a:sy n="80" d="100"/>
        </p:scale>
        <p:origin x="-2514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-373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ABDEC-DDA8-4941-BEA2-0D29B30F1083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FB18D-ECC9-4EC4-86ED-C68D3B2FBF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17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DE815-D656-4F9B-9765-8B4EB61D6CB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8101F-FDA6-4EE5-98BE-41152C0892F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8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Location</a:t>
            </a:r>
            <a:r>
              <a:rPr lang="en-US" baseline="0" dirty="0" smtClean="0"/>
              <a:t> analysis not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8101F-FDA6-4EE5-98BE-41152C0892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4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724"/>
          <a:stretch/>
        </p:blipFill>
        <p:spPr>
          <a:xfrm>
            <a:off x="0" y="1143000"/>
            <a:ext cx="9144000" cy="332491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 userDrawn="1"/>
        </p:nvSpPr>
        <p:spPr>
          <a:xfrm>
            <a:off x="0" y="1143000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4422194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723900" y="1504950"/>
            <a:ext cx="4819650" cy="2590800"/>
          </a:xfrm>
        </p:spPr>
        <p:txBody>
          <a:bodyPr lIns="0" tIns="0" rIns="0" bIns="0" anchor="ctr">
            <a:normAutofit/>
          </a:bodyPr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4000" b="0" kern="1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067050" y="4648200"/>
            <a:ext cx="5638800" cy="1095375"/>
          </a:xfrm>
        </p:spPr>
        <p:txBody>
          <a:bodyPr lIns="0" tIns="0" rIns="0" bIns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2600" kern="1200" baseline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8" name="Picture 24" descr="NHTSA_whit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64" y="281523"/>
            <a:ext cx="1066800" cy="60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329218" y="436832"/>
            <a:ext cx="7271251" cy="40782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</a:rPr>
              <a:t>National Highway Traffic Safety Administration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004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57200" y="1435700"/>
            <a:ext cx="8229600" cy="4525963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 userDrawn="1"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4762"/>
            <a:ext cx="9144000" cy="11430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228600"/>
            <a:ext cx="8229600" cy="900113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1138238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4" descr="NHTSA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1259"/>
            <a:ext cx="809664" cy="457200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 userDrawn="1"/>
        </p:nvCxnSpPr>
        <p:spPr>
          <a:xfrm>
            <a:off x="3200400" y="6627774"/>
            <a:ext cx="4830269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drivers. Safer cars. Safer roads.</a:t>
            </a:r>
            <a:endParaRPr lang="en-US" sz="1400" b="0" i="1" u="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0667" y="6445211"/>
            <a:ext cx="449735" cy="3651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0A256D2-FC20-4564-8296-2B45228CDB5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 userDrawn="1"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4762"/>
            <a:ext cx="9144000" cy="11430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228600"/>
            <a:ext cx="8229600" cy="900113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1138238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753428" y="1434625"/>
            <a:ext cx="3931920" cy="4526280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67957" y="1434625"/>
            <a:ext cx="3797085" cy="4526280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4" name="Picture 24" descr="NHTSA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1259"/>
            <a:ext cx="809664" cy="457200"/>
          </a:xfrm>
          <a:prstGeom prst="rect">
            <a:avLst/>
          </a:prstGeom>
          <a:noFill/>
        </p:spPr>
      </p:pic>
      <p:cxnSp>
        <p:nvCxnSpPr>
          <p:cNvPr id="18" name="Straight Connector 17"/>
          <p:cNvCxnSpPr/>
          <p:nvPr userDrawn="1"/>
        </p:nvCxnSpPr>
        <p:spPr>
          <a:xfrm>
            <a:off x="3200400" y="6627774"/>
            <a:ext cx="4830269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 userDrawn="1"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drivers. Safer cars. Safer roads.</a:t>
            </a:r>
            <a:endParaRPr lang="en-US" sz="1400" b="0" i="1" u="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0667" y="6445211"/>
            <a:ext cx="449735" cy="3651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0A256D2-FC20-4564-8296-2B45228CDB5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877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 userDrawn="1"/>
        </p:nvSpPr>
        <p:spPr bwMode="auto">
          <a:xfrm>
            <a:off x="0" y="1366838"/>
            <a:ext cx="9131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0" y="-4762"/>
            <a:ext cx="9131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0" y="7165"/>
            <a:ext cx="9144000" cy="914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57200" y="413468"/>
            <a:ext cx="3931920" cy="5547437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sp>
        <p:nvSpPr>
          <p:cNvPr id="15" name="Content Placeholder 23"/>
          <p:cNvSpPr>
            <a:spLocks noGrp="1"/>
          </p:cNvSpPr>
          <p:nvPr>
            <p:ph sz="quarter" idx="15" hasCustomPrompt="1"/>
          </p:nvPr>
        </p:nvSpPr>
        <p:spPr>
          <a:xfrm>
            <a:off x="4753428" y="421419"/>
            <a:ext cx="3931920" cy="5539486"/>
          </a:xfrm>
          <a:solidFill>
            <a:srgbClr val="F8F8F8">
              <a:alpha val="45098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en-US" dirty="0" smtClean="0"/>
              <a:t>Place: images, graphs, charts, call outs</a:t>
            </a:r>
            <a:endParaRPr lang="en-US" dirty="0"/>
          </a:p>
        </p:txBody>
      </p:sp>
      <p:pic>
        <p:nvPicPr>
          <p:cNvPr id="18" name="Picture 24" descr="NHTSA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6187" y="6261259"/>
            <a:ext cx="809664" cy="457200"/>
          </a:xfrm>
          <a:prstGeom prst="rect">
            <a:avLst/>
          </a:prstGeom>
          <a:noFill/>
        </p:spPr>
      </p:pic>
      <p:cxnSp>
        <p:nvCxnSpPr>
          <p:cNvPr id="19" name="Straight Connector 18"/>
          <p:cNvCxnSpPr/>
          <p:nvPr userDrawn="1"/>
        </p:nvCxnSpPr>
        <p:spPr>
          <a:xfrm>
            <a:off x="3200400" y="6627774"/>
            <a:ext cx="4830269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 userDrawn="1"/>
        </p:nvSpPr>
        <p:spPr>
          <a:xfrm>
            <a:off x="164855" y="6421099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drivers. Safer cars. Safer roads.</a:t>
            </a:r>
            <a:endParaRPr lang="en-US" sz="1400" b="0" i="1" u="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0667" y="6445211"/>
            <a:ext cx="449735" cy="3651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0A256D2-FC20-4564-8296-2B45228CDB5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3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ck Title Slide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"/>
            <a:ext cx="9144000" cy="9144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0" y="824313"/>
            <a:ext cx="9144000" cy="914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 userDrawn="1"/>
        </p:nvSpPr>
        <p:spPr>
          <a:xfrm>
            <a:off x="164855" y="336204"/>
            <a:ext cx="3242304" cy="24469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400" b="0" i="1" u="none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Safer drivers. Safer cars. Safer roads.</a:t>
            </a:r>
            <a:endParaRPr lang="en-US" sz="1400" b="0" i="1" u="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64855" y="6627774"/>
            <a:ext cx="7838472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196" y="4610762"/>
            <a:ext cx="5507484" cy="2241164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1567542" y="915754"/>
            <a:ext cx="5953913" cy="3692342"/>
          </a:xfrm>
        </p:spPr>
        <p:txBody>
          <a:bodyPr lIns="0" tIns="0" rIns="0" bIns="0" anchor="ctr">
            <a:normAutofit/>
          </a:bodyPr>
          <a:lstStyle>
            <a:lvl1pPr marL="0"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lang="en-US" sz="3200" b="0" kern="1200" dirty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24" descr="NHTSA_whit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6187" y="6266022"/>
            <a:ext cx="809664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93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719" y="65312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12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49" y="6531272"/>
            <a:ext cx="4497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256D2-FC20-4564-8296-2B45228CDB5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61" r:id="rId3"/>
    <p:sldLayoutId id="2147483664" r:id="rId4"/>
    <p:sldLayoutId id="214748366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of Sunroof Breakage Incidents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James Myers</a:t>
            </a:r>
          </a:p>
          <a:p>
            <a:r>
              <a:rPr lang="en-US" sz="2200" dirty="0" smtClean="0"/>
              <a:t>Safety Standards Engineer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NHTSA has opened 5 investigations into sunroof breakage since 2004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Latest investigation opened Oct-21-2013 (PE 13-035)</a:t>
            </a:r>
            <a:endParaRPr lang="en-US" sz="2400" dirty="0"/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Models affected were 2011 </a:t>
            </a:r>
            <a:r>
              <a:rPr lang="en-US" dirty="0"/>
              <a:t>– 2013 Kia </a:t>
            </a:r>
            <a:r>
              <a:rPr lang="en-US" dirty="0" err="1" smtClean="0"/>
              <a:t>Sorento</a:t>
            </a:r>
            <a:endParaRPr lang="en-US" dirty="0"/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/>
              <a:t>78 unique VINs from ODI and Kia </a:t>
            </a:r>
            <a:r>
              <a:rPr lang="en-US" dirty="0" smtClean="0"/>
              <a:t>reports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Investigation </a:t>
            </a:r>
            <a:r>
              <a:rPr lang="en-US" dirty="0"/>
              <a:t>opened to analyze scope, frequency, and consequence of failures</a:t>
            </a:r>
          </a:p>
          <a:p>
            <a:pPr lvl="2">
              <a:spcAft>
                <a:spcPts val="1200"/>
              </a:spcAft>
            </a:pPr>
            <a:r>
              <a:rPr lang="en-US" sz="2200" dirty="0" smtClean="0"/>
              <a:t>60 </a:t>
            </a:r>
            <a:r>
              <a:rPr lang="en-US" sz="2200" dirty="0"/>
              <a:t>vehicles in motion at time of breakage</a:t>
            </a:r>
          </a:p>
          <a:p>
            <a:pPr lvl="2">
              <a:spcAft>
                <a:spcPts val="1200"/>
              </a:spcAft>
            </a:pPr>
            <a:r>
              <a:rPr lang="en-US" sz="2200" dirty="0"/>
              <a:t>14 reports of minor </a:t>
            </a:r>
            <a:r>
              <a:rPr lang="en-US" sz="2200" dirty="0" smtClean="0"/>
              <a:t>cuts/scratches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A256D2-FC20-4564-8296-2B45228CDB5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30319"/>
              </p:ext>
            </p:extLst>
          </p:nvPr>
        </p:nvGraphicFramePr>
        <p:xfrm>
          <a:off x="457199" y="1435100"/>
          <a:ext cx="8176161" cy="435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2261"/>
                <a:gridCol w="2791895"/>
                <a:gridCol w="27420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MMMY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Manufacturer Reported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Vehicle Population</a:t>
                      </a:r>
                      <a:endParaRPr lang="en-US" dirty="0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Kia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Sorento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93,344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67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Kia Optima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184,872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Kia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Sportage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33,143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19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Hyundai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Elantra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GT 2013-2014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18,549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Hyundai Santa Fe 2013-2014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63,611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19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Hyundai Sonata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106,317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24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Hyundai Tucson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32,414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67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Ford Edge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188,723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19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Ford Escape 2013-2014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154,151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67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Ford Explorer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220,075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Nissan Murano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127,317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Nissan Pathfinder 2013-2014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57,392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71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VW Jetta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56,790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90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VW Tiguan 2011-2014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44,696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</a:t>
            </a:r>
            <a:r>
              <a:rPr lang="en-US" dirty="0" smtClean="0"/>
              <a:t>Recent USA Incident Counts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A256D2-FC20-4564-8296-2B45228CDB5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" y="5951220"/>
            <a:ext cx="82829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Information available on NHTSA website:</a:t>
            </a:r>
          </a:p>
          <a:p>
            <a:r>
              <a:rPr lang="en-US" sz="1200" dirty="0" smtClean="0">
                <a:sym typeface="Wingdings" panose="05000000000000000000" pitchFamily="2" charset="2"/>
              </a:rPr>
              <a:t>www-odi.nhtsa.dot.gov/cars/problems/defect/</a:t>
            </a:r>
            <a:r>
              <a:rPr lang="en-US" sz="1200" dirty="0" err="1" smtClean="0">
                <a:sym typeface="Wingdings" panose="05000000000000000000" pitchFamily="2" charset="2"/>
              </a:rPr>
              <a:t>results.cfm?action_number</a:t>
            </a:r>
            <a:r>
              <a:rPr lang="en-US" sz="1200" dirty="0" smtClean="0">
                <a:sym typeface="Wingdings" panose="05000000000000000000" pitchFamily="2" charset="2"/>
              </a:rPr>
              <a:t>=EA14002&amp;SearchType=</a:t>
            </a:r>
            <a:r>
              <a:rPr lang="en-US" sz="1200" dirty="0" err="1" smtClean="0">
                <a:sym typeface="Wingdings" panose="05000000000000000000" pitchFamily="2" charset="2"/>
              </a:rPr>
              <a:t>QuickSearch&amp;summary</a:t>
            </a:r>
            <a:r>
              <a:rPr lang="en-US" sz="1200" dirty="0" smtClean="0">
                <a:sym typeface="Wingdings" panose="05000000000000000000" pitchFamily="2" charset="2"/>
              </a:rPr>
              <a:t>=true</a:t>
            </a:r>
          </a:p>
        </p:txBody>
      </p:sp>
    </p:spTree>
    <p:extLst>
      <p:ext uri="{BB962C8B-B14F-4D97-AF65-F5344CB8AC3E}">
        <p14:creationId xmlns:p14="http://schemas.microsoft.com/office/powerpoint/2010/main" val="204489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NHTSA </a:t>
            </a:r>
            <a:r>
              <a:rPr lang="en-US" dirty="0"/>
              <a:t>sunroof breakage </a:t>
            </a:r>
            <a:r>
              <a:rPr lang="en-US" dirty="0" smtClean="0"/>
              <a:t>investigations since 2004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Two recalls</a:t>
            </a:r>
          </a:p>
          <a:p>
            <a:pPr lvl="2"/>
            <a:r>
              <a:rPr lang="en-US" dirty="0" smtClean="0"/>
              <a:t>PE12-027 – Manufacturer recalled improperly installed sunroof</a:t>
            </a:r>
          </a:p>
          <a:p>
            <a:pPr lvl="3"/>
            <a:r>
              <a:rPr lang="en-US" dirty="0" smtClean="0"/>
              <a:t>19,600 MY 2012 Hyundai Veloster vehicles</a:t>
            </a:r>
          </a:p>
          <a:p>
            <a:pPr lvl="2"/>
            <a:r>
              <a:rPr lang="en-US" dirty="0" smtClean="0"/>
              <a:t>PE04-035 – Manufacturer recalled improperly quenched sunroof</a:t>
            </a:r>
          </a:p>
          <a:p>
            <a:pPr lvl="3"/>
            <a:r>
              <a:rPr lang="en-US" dirty="0" smtClean="0"/>
              <a:t>32,100 MY 2004 Nissan Maxima vehicles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Two closed no recall</a:t>
            </a:r>
          </a:p>
          <a:p>
            <a:pPr lvl="2"/>
            <a:r>
              <a:rPr lang="en-US" dirty="0" smtClean="0"/>
              <a:t>EA06-001 – No clear defect identified</a:t>
            </a:r>
          </a:p>
          <a:p>
            <a:pPr lvl="3"/>
            <a:r>
              <a:rPr lang="en-US" dirty="0" smtClean="0"/>
              <a:t>MY 2004-2006 Cadillac SRX vehicles</a:t>
            </a:r>
          </a:p>
          <a:p>
            <a:pPr lvl="2"/>
            <a:r>
              <a:rPr lang="en-US" dirty="0" smtClean="0"/>
              <a:t>PE06-024 – No clear defect identified</a:t>
            </a:r>
          </a:p>
          <a:p>
            <a:pPr lvl="3"/>
            <a:r>
              <a:rPr lang="en-US" dirty="0" smtClean="0"/>
              <a:t>MY 2005-2006 Scion TC vehicles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700" dirty="0" smtClean="0"/>
              <a:t>Investigation </a:t>
            </a:r>
            <a:r>
              <a:rPr lang="en-US" sz="1700" dirty="0"/>
              <a:t>data available at: http://</a:t>
            </a:r>
            <a:r>
              <a:rPr lang="en-US" sz="1700" dirty="0" smtClean="0"/>
              <a:t>www-odi.nhtsa.dot.gov/owners/SearchSafetyIssues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A256D2-FC20-4564-8296-2B45228CDB5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87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67542" y="915753"/>
            <a:ext cx="5953913" cy="3535931"/>
          </a:xfrm>
        </p:spPr>
        <p:txBody>
          <a:bodyPr/>
          <a:lstStyle/>
          <a:p>
            <a:r>
              <a:rPr lang="en-US" dirty="0" smtClean="0"/>
              <a:t>James Myers</a:t>
            </a:r>
            <a:r>
              <a:rPr lang="en-US" dirty="0"/>
              <a:t/>
            </a:r>
            <a:br>
              <a:rPr lang="en-US" dirty="0"/>
            </a:br>
            <a:r>
              <a:rPr lang="en-US" sz="2600" dirty="0" smtClean="0"/>
              <a:t>james.myers@dot.gov</a:t>
            </a:r>
            <a:r>
              <a:rPr lang="en-US" dirty="0"/>
              <a:t/>
            </a:r>
            <a:br>
              <a:rPr lang="en-US" dirty="0"/>
            </a:br>
            <a:r>
              <a:rPr lang="en-US" sz="2600" dirty="0" smtClean="0"/>
              <a:t>www.NHTSA.gov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3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t6">
      <a:dk1>
        <a:srgbClr val="000000"/>
      </a:dk1>
      <a:lt1>
        <a:srgbClr val="FFFFFF"/>
      </a:lt1>
      <a:dk2>
        <a:srgbClr val="0070C0"/>
      </a:dk2>
      <a:lt2>
        <a:srgbClr val="FFFFFF"/>
      </a:lt2>
      <a:accent1>
        <a:srgbClr val="FF0000"/>
      </a:accent1>
      <a:accent2>
        <a:srgbClr val="F2F2F2"/>
      </a:accent2>
      <a:accent3>
        <a:srgbClr val="0070C0"/>
      </a:accent3>
      <a:accent4>
        <a:srgbClr val="F2F2F2"/>
      </a:accent4>
      <a:accent5>
        <a:srgbClr val="FF0000"/>
      </a:accent5>
      <a:accent6>
        <a:srgbClr val="F2F2F2"/>
      </a:accent6>
      <a:hlink>
        <a:srgbClr val="0070C0"/>
      </a:hlink>
      <a:folHlink>
        <a:srgbClr val="F2F2F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0F84E49F7A3D42BCD46AAB5F2F67BE" ma:contentTypeVersion="" ma:contentTypeDescription="Create a new document." ma:contentTypeScope="" ma:versionID="2e1ebc97dc9ea144d9401fdccfa4f7c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A5F8C0-38BF-4E83-B3FF-D2827C01AF61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BF53499-3942-484F-8F47-847F3C43FF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A6E27E-691A-41E7-8478-0A0861C782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240</Words>
  <Application>Microsoft Office PowerPoint</Application>
  <PresentationFormat>Bildschirmpräsentation (4:3)</PresentationFormat>
  <Paragraphs>81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 Theme</vt:lpstr>
      <vt:lpstr>Review of Sunroof Breakage Incidents</vt:lpstr>
      <vt:lpstr>Background</vt:lpstr>
      <vt:lpstr>Summary of Recent USA Incident Counts</vt:lpstr>
      <vt:lpstr>Other Information</vt:lpstr>
      <vt:lpstr>James Myers james.myers@dot.gov www.NHTSA.gov</vt:lpstr>
    </vt:vector>
  </TitlesOfParts>
  <Company>USDOT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USDOT User</dc:creator>
  <cp:lastModifiedBy>Retr Bianca</cp:lastModifiedBy>
  <cp:revision>108</cp:revision>
  <cp:lastPrinted>2015-02-23T20:01:35Z</cp:lastPrinted>
  <dcterms:created xsi:type="dcterms:W3CDTF">2012-02-14T16:20:22Z</dcterms:created>
  <dcterms:modified xsi:type="dcterms:W3CDTF">2016-02-24T06:42:00Z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0x010100460F84E49F7A3D42BCD46AAB5F2F67BE</vt:lpwstr>
  </property>
</Properties>
</file>