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3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7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4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5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5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6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8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5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72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71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07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63543-FFC0-4909-8CC0-1A3C5D7F99ED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D5F6E-0126-42B1-A247-844DBBCEC9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4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èche droite rayée 13"/>
          <p:cNvSpPr/>
          <p:nvPr/>
        </p:nvSpPr>
        <p:spPr>
          <a:xfrm>
            <a:off x="360608" y="3508420"/>
            <a:ext cx="11423561" cy="48939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b="1" dirty="0" smtClean="0"/>
              <a:t>ENSURE VISIBILITY WITHOUT GLARE</a:t>
            </a:r>
            <a:endParaRPr lang="en-US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1006697" y="811369"/>
            <a:ext cx="226297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CHARACTERIZATION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379658" y="6219199"/>
            <a:ext cx="1571223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HEADLAMP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251590" y="839620"/>
            <a:ext cx="202432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ENVIRONMENT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006697" y="6034533"/>
            <a:ext cx="1571223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AIMING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575085" y="5983394"/>
            <a:ext cx="1571223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CLEANER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8116422" y="746837"/>
            <a:ext cx="1571223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VEHICLE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09572" y="172568"/>
            <a:ext cx="1076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cap="all" dirty="0" smtClean="0">
                <a:solidFill>
                  <a:schemeClr val="accent1">
                    <a:lumMod val="50000"/>
                  </a:schemeClr>
                </a:solidFill>
              </a:rPr>
              <a:t>SYNTHESIS of </a:t>
            </a:r>
            <a:r>
              <a:rPr lang="fr-FR" sz="2400" b="1" cap="all" dirty="0" smtClean="0">
                <a:solidFill>
                  <a:schemeClr val="accent1">
                    <a:lumMod val="50000"/>
                  </a:schemeClr>
                </a:solidFill>
              </a:rPr>
              <a:t>possible causes </a:t>
            </a:r>
            <a:r>
              <a:rPr lang="fr-FR" sz="2400" b="1" cap="all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FR" sz="2400" b="1" cap="all" dirty="0" smtClean="0">
                <a:solidFill>
                  <a:schemeClr val="accent1">
                    <a:lumMod val="50000"/>
                  </a:schemeClr>
                </a:solidFill>
              </a:rPr>
              <a:t> impact on </a:t>
            </a:r>
            <a:r>
              <a:rPr lang="fr-FR" sz="2400" b="1" cap="all" dirty="0" err="1" smtClean="0">
                <a:solidFill>
                  <a:schemeClr val="accent1">
                    <a:lumMod val="50000"/>
                  </a:schemeClr>
                </a:solidFill>
              </a:rPr>
              <a:t>visibility</a:t>
            </a:r>
            <a:r>
              <a:rPr lang="fr-FR" sz="2400" b="1" cap="all" dirty="0" smtClean="0">
                <a:solidFill>
                  <a:schemeClr val="accent1">
                    <a:lumMod val="50000"/>
                  </a:schemeClr>
                </a:solidFill>
              </a:rPr>
              <a:t> &amp; </a:t>
            </a:r>
            <a:r>
              <a:rPr lang="fr-FR" sz="2400" b="1" cap="all" dirty="0" err="1" smtClean="0">
                <a:solidFill>
                  <a:schemeClr val="accent1">
                    <a:lumMod val="50000"/>
                  </a:schemeClr>
                </a:solidFill>
              </a:rPr>
              <a:t>glare</a:t>
            </a:r>
            <a:endParaRPr lang="en-US" sz="2400" b="1" cap="all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3" name="Connecteur droit 22"/>
          <p:cNvCxnSpPr>
            <a:stCxn id="15" idx="2"/>
          </p:cNvCxnSpPr>
          <p:nvPr/>
        </p:nvCxnSpPr>
        <p:spPr>
          <a:xfrm>
            <a:off x="2138185" y="1180701"/>
            <a:ext cx="1005479" cy="245465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8891786" y="1099790"/>
            <a:ext cx="1146759" cy="2535565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endCxn id="19" idx="0"/>
          </p:cNvCxnSpPr>
          <p:nvPr/>
        </p:nvCxnSpPr>
        <p:spPr>
          <a:xfrm flipH="1">
            <a:off x="6360697" y="3813412"/>
            <a:ext cx="785611" cy="216998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5286456" y="1178086"/>
            <a:ext cx="584722" cy="2457269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>
            <a:off x="2476484" y="3899683"/>
            <a:ext cx="758684" cy="220687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flipH="1">
            <a:off x="9129073" y="3899683"/>
            <a:ext cx="821808" cy="239265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flipH="1">
            <a:off x="9275295" y="1886055"/>
            <a:ext cx="1216303" cy="2655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flipH="1">
            <a:off x="9584298" y="2518519"/>
            <a:ext cx="1028284" cy="4240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 flipH="1">
            <a:off x="9182993" y="3253359"/>
            <a:ext cx="714142" cy="3213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H="1">
            <a:off x="8496536" y="1572090"/>
            <a:ext cx="610914" cy="3111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7348231" y="1370506"/>
            <a:ext cx="1186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Categories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7265006" y="2548758"/>
            <a:ext cx="198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Road </a:t>
            </a:r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geometry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3778636" y="1685717"/>
            <a:ext cx="1269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Accidental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 data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7" name="Connecteur droit 56"/>
          <p:cNvCxnSpPr/>
          <p:nvPr/>
        </p:nvCxnSpPr>
        <p:spPr>
          <a:xfrm flipH="1">
            <a:off x="5708985" y="2767922"/>
            <a:ext cx="1560033" cy="3722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 flipH="1">
            <a:off x="6190710" y="2344712"/>
            <a:ext cx="185294" cy="451495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5995599" y="2047262"/>
            <a:ext cx="728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B050"/>
                </a:solidFill>
              </a:rPr>
              <a:t>Slope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6860021" y="2047262"/>
            <a:ext cx="728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Bend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5989480" y="3191009"/>
            <a:ext cx="150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Speed </a:t>
            </a:r>
            <a:r>
              <a:rPr lang="fr-FR" dirty="0" err="1" smtClean="0">
                <a:solidFill>
                  <a:srgbClr val="00B050"/>
                </a:solidFill>
              </a:rPr>
              <a:t>bump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65" name="Connecteur droit 64"/>
          <p:cNvCxnSpPr/>
          <p:nvPr/>
        </p:nvCxnSpPr>
        <p:spPr>
          <a:xfrm flipV="1">
            <a:off x="5103797" y="1977090"/>
            <a:ext cx="375917" cy="3074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H="1">
            <a:off x="6538910" y="2805144"/>
            <a:ext cx="185294" cy="451495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 flipH="1">
            <a:off x="6926580" y="2335038"/>
            <a:ext cx="185294" cy="451495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8529278" y="3049046"/>
            <a:ext cx="101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Load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10612582" y="2337570"/>
            <a:ext cx="153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Light sources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3753430" y="3179486"/>
            <a:ext cx="183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Traffic conditions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ZoneTexte 71"/>
          <p:cNvSpPr txBox="1"/>
          <p:nvPr/>
        </p:nvSpPr>
        <p:spPr>
          <a:xfrm>
            <a:off x="10464150" y="1663383"/>
            <a:ext cx="183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Initial </a:t>
            </a:r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aiming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4" name="Connecteur droit 73"/>
          <p:cNvCxnSpPr/>
          <p:nvPr/>
        </p:nvCxnSpPr>
        <p:spPr>
          <a:xfrm flipH="1">
            <a:off x="5553345" y="3335606"/>
            <a:ext cx="228750" cy="2013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2590038" y="1250722"/>
            <a:ext cx="86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Glare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8" name="Connecteur droit 77"/>
          <p:cNvCxnSpPr/>
          <p:nvPr/>
        </p:nvCxnSpPr>
        <p:spPr>
          <a:xfrm flipH="1">
            <a:off x="2257716" y="1413990"/>
            <a:ext cx="352499" cy="554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>
          <a:xfrm>
            <a:off x="23581" y="2612927"/>
            <a:ext cx="1381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Illumination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1" name="Connecteur droit 80"/>
          <p:cNvCxnSpPr/>
          <p:nvPr/>
        </p:nvCxnSpPr>
        <p:spPr>
          <a:xfrm flipH="1">
            <a:off x="1416386" y="2811933"/>
            <a:ext cx="1383427" cy="186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>
            <a:off x="1504344" y="2370357"/>
            <a:ext cx="144064" cy="431507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1015605" y="2072662"/>
            <a:ext cx="103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Pattern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630456" y="1686365"/>
            <a:ext cx="1920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Light on the road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807880" y="3216409"/>
            <a:ext cx="150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HL </a:t>
            </a:r>
            <a:r>
              <a:rPr lang="fr-FR" dirty="0" err="1" smtClean="0">
                <a:solidFill>
                  <a:srgbClr val="00B050"/>
                </a:solidFill>
              </a:rPr>
              <a:t>Height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86" name="Connecteur droit 85"/>
          <p:cNvCxnSpPr/>
          <p:nvPr/>
        </p:nvCxnSpPr>
        <p:spPr>
          <a:xfrm flipH="1">
            <a:off x="1601960" y="2801864"/>
            <a:ext cx="185294" cy="451495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/>
          <p:cNvCxnSpPr/>
          <p:nvPr/>
        </p:nvCxnSpPr>
        <p:spPr>
          <a:xfrm>
            <a:off x="1996893" y="2007832"/>
            <a:ext cx="256087" cy="80410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>
          <a:xfrm>
            <a:off x="2048578" y="3079791"/>
            <a:ext cx="150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Distance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89" name="Connecteur droit 88"/>
          <p:cNvCxnSpPr/>
          <p:nvPr/>
        </p:nvCxnSpPr>
        <p:spPr>
          <a:xfrm>
            <a:off x="2422720" y="2792017"/>
            <a:ext cx="84164" cy="35394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/>
          <p:cNvCxnSpPr/>
          <p:nvPr/>
        </p:nvCxnSpPr>
        <p:spPr>
          <a:xfrm flipH="1" flipV="1">
            <a:off x="9704116" y="4526864"/>
            <a:ext cx="915393" cy="640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 flipH="1" flipV="1">
            <a:off x="9539977" y="5050679"/>
            <a:ext cx="1079532" cy="8423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93"/>
          <p:cNvCxnSpPr>
            <a:stCxn id="100" idx="1"/>
          </p:cNvCxnSpPr>
          <p:nvPr/>
        </p:nvCxnSpPr>
        <p:spPr>
          <a:xfrm flipH="1" flipV="1">
            <a:off x="9351955" y="5692627"/>
            <a:ext cx="143750" cy="2507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94"/>
          <p:cNvCxnSpPr/>
          <p:nvPr/>
        </p:nvCxnSpPr>
        <p:spPr>
          <a:xfrm flipH="1">
            <a:off x="9129074" y="5280675"/>
            <a:ext cx="327131" cy="460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 flipH="1" flipV="1">
            <a:off x="9239150" y="4216946"/>
            <a:ext cx="611432" cy="2309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96"/>
          <p:cNvSpPr txBox="1"/>
          <p:nvPr/>
        </p:nvSpPr>
        <p:spPr>
          <a:xfrm>
            <a:off x="8598846" y="3984250"/>
            <a:ext cx="753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Color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10648969" y="4314387"/>
            <a:ext cx="1186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Hot spot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8316079" y="5046500"/>
            <a:ext cx="100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Cut-off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9495705" y="5533037"/>
            <a:ext cx="183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Beam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 pattern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10619509" y="4867220"/>
            <a:ext cx="1537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Direct </a:t>
            </a:r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visibility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5" name="ZoneTexte 114"/>
          <p:cNvSpPr txBox="1"/>
          <p:nvPr/>
        </p:nvSpPr>
        <p:spPr>
          <a:xfrm>
            <a:off x="-3755" y="4670327"/>
            <a:ext cx="1053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Pitch variation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6" name="Connecteur droit 115"/>
          <p:cNvCxnSpPr>
            <a:endCxn id="115" idx="3"/>
          </p:cNvCxnSpPr>
          <p:nvPr/>
        </p:nvCxnSpPr>
        <p:spPr>
          <a:xfrm flipH="1" flipV="1">
            <a:off x="1049738" y="4993493"/>
            <a:ext cx="1775476" cy="284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/>
          <p:cNvCxnSpPr>
            <a:stCxn id="119" idx="2"/>
          </p:cNvCxnSpPr>
          <p:nvPr/>
        </p:nvCxnSpPr>
        <p:spPr>
          <a:xfrm flipH="1">
            <a:off x="1673808" y="4701207"/>
            <a:ext cx="35226" cy="285057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ZoneTexte 118"/>
          <p:cNvSpPr txBox="1"/>
          <p:nvPr/>
        </p:nvSpPr>
        <p:spPr>
          <a:xfrm>
            <a:off x="624355" y="4331875"/>
            <a:ext cx="2169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B050"/>
                </a:solidFill>
              </a:rPr>
              <a:t>Loading</a:t>
            </a:r>
            <a:r>
              <a:rPr lang="fr-FR" dirty="0" smtClean="0">
                <a:solidFill>
                  <a:srgbClr val="00B050"/>
                </a:solidFill>
              </a:rPr>
              <a:t> conditions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20" name="ZoneTexte 119"/>
          <p:cNvSpPr txBox="1"/>
          <p:nvPr/>
        </p:nvSpPr>
        <p:spPr>
          <a:xfrm>
            <a:off x="706279" y="5400809"/>
            <a:ext cx="183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Road </a:t>
            </a:r>
            <a:r>
              <a:rPr lang="fr-FR" dirty="0" err="1" smtClean="0">
                <a:solidFill>
                  <a:srgbClr val="00B050"/>
                </a:solidFill>
              </a:rPr>
              <a:t>geometry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21" name="Connecteur droit 120"/>
          <p:cNvCxnSpPr/>
          <p:nvPr/>
        </p:nvCxnSpPr>
        <p:spPr>
          <a:xfrm flipH="1">
            <a:off x="1627360" y="4986264"/>
            <a:ext cx="185294" cy="451495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/>
          <p:nvPr/>
        </p:nvCxnSpPr>
        <p:spPr>
          <a:xfrm flipH="1" flipV="1">
            <a:off x="2552936" y="4168602"/>
            <a:ext cx="590728" cy="31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ZoneTexte 128"/>
          <p:cNvSpPr txBox="1"/>
          <p:nvPr/>
        </p:nvSpPr>
        <p:spPr>
          <a:xfrm>
            <a:off x="625765" y="3935906"/>
            <a:ext cx="209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Criteria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decision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2" name="Connecteur droit 131"/>
          <p:cNvCxnSpPr/>
          <p:nvPr/>
        </p:nvCxnSpPr>
        <p:spPr>
          <a:xfrm flipH="1" flipV="1">
            <a:off x="2950696" y="4605009"/>
            <a:ext cx="500393" cy="6531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132"/>
          <p:cNvCxnSpPr>
            <a:stCxn id="135" idx="1"/>
          </p:cNvCxnSpPr>
          <p:nvPr/>
        </p:nvCxnSpPr>
        <p:spPr>
          <a:xfrm flipH="1" flipV="1">
            <a:off x="2624698" y="5634327"/>
            <a:ext cx="499999" cy="4617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ZoneTexte 133"/>
          <p:cNvSpPr txBox="1"/>
          <p:nvPr/>
        </p:nvSpPr>
        <p:spPr>
          <a:xfrm>
            <a:off x="3474611" y="4495302"/>
            <a:ext cx="1529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Light sources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5" name="ZoneTexte 134"/>
          <p:cNvSpPr txBox="1"/>
          <p:nvPr/>
        </p:nvSpPr>
        <p:spPr>
          <a:xfrm>
            <a:off x="3124697" y="5357335"/>
            <a:ext cx="1537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Industrial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prediction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9" name="Connecteur droit 138"/>
          <p:cNvCxnSpPr/>
          <p:nvPr/>
        </p:nvCxnSpPr>
        <p:spPr>
          <a:xfrm flipH="1">
            <a:off x="3129955" y="4168602"/>
            <a:ext cx="355240" cy="2140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ZoneTexte 139"/>
          <p:cNvSpPr txBox="1"/>
          <p:nvPr/>
        </p:nvSpPr>
        <p:spPr>
          <a:xfrm>
            <a:off x="3440240" y="4010980"/>
            <a:ext cx="241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Avaibility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technology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49" name="Connecteur droit 148"/>
          <p:cNvCxnSpPr/>
          <p:nvPr/>
        </p:nvCxnSpPr>
        <p:spPr>
          <a:xfrm flipH="1">
            <a:off x="9744812" y="3054456"/>
            <a:ext cx="899188" cy="25335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ZoneTexte 149"/>
          <p:cNvSpPr txBox="1"/>
          <p:nvPr/>
        </p:nvSpPr>
        <p:spPr>
          <a:xfrm>
            <a:off x="10616550" y="2831783"/>
            <a:ext cx="183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Suspension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54" name="Connecteur droit 153"/>
          <p:cNvCxnSpPr/>
          <p:nvPr/>
        </p:nvCxnSpPr>
        <p:spPr>
          <a:xfrm flipH="1">
            <a:off x="6917006" y="4412634"/>
            <a:ext cx="458604" cy="3976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/>
          <p:cNvCxnSpPr/>
          <p:nvPr/>
        </p:nvCxnSpPr>
        <p:spPr>
          <a:xfrm flipH="1">
            <a:off x="6742276" y="4986264"/>
            <a:ext cx="404032" cy="1126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ZoneTexte 155"/>
          <p:cNvSpPr txBox="1"/>
          <p:nvPr/>
        </p:nvSpPr>
        <p:spPr>
          <a:xfrm>
            <a:off x="7171223" y="4838004"/>
            <a:ext cx="95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Water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7" name="ZoneTexte 156"/>
          <p:cNvSpPr txBox="1"/>
          <p:nvPr/>
        </p:nvSpPr>
        <p:spPr>
          <a:xfrm>
            <a:off x="7442685" y="4176895"/>
            <a:ext cx="1141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CO</a:t>
            </a:r>
            <a:r>
              <a:rPr lang="fr-FR" b="1" baseline="-25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US" b="1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58" name="Connecteur droit 157"/>
          <p:cNvCxnSpPr/>
          <p:nvPr/>
        </p:nvCxnSpPr>
        <p:spPr>
          <a:xfrm flipH="1">
            <a:off x="6475798" y="5600899"/>
            <a:ext cx="468494" cy="3547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ZoneTexte 158"/>
          <p:cNvSpPr txBox="1"/>
          <p:nvPr/>
        </p:nvSpPr>
        <p:spPr>
          <a:xfrm>
            <a:off x="6940317" y="5461248"/>
            <a:ext cx="1375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Weather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5" name="ZoneTexte 164"/>
          <p:cNvSpPr txBox="1"/>
          <p:nvPr/>
        </p:nvSpPr>
        <p:spPr>
          <a:xfrm>
            <a:off x="5095125" y="5058235"/>
            <a:ext cx="1095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Location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66" name="Connecteur droit 165"/>
          <p:cNvCxnSpPr/>
          <p:nvPr/>
        </p:nvCxnSpPr>
        <p:spPr>
          <a:xfrm flipH="1">
            <a:off x="6117042" y="5283372"/>
            <a:ext cx="468494" cy="3547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ZoneTexte 166"/>
          <p:cNvSpPr txBox="1"/>
          <p:nvPr/>
        </p:nvSpPr>
        <p:spPr>
          <a:xfrm>
            <a:off x="5686517" y="4476284"/>
            <a:ext cx="835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Dust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68" name="Connecteur droit 167"/>
          <p:cNvCxnSpPr/>
          <p:nvPr/>
        </p:nvCxnSpPr>
        <p:spPr>
          <a:xfrm flipH="1">
            <a:off x="6327434" y="4701421"/>
            <a:ext cx="468494" cy="3547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/>
          <p:cNvSpPr txBox="1"/>
          <p:nvPr/>
        </p:nvSpPr>
        <p:spPr>
          <a:xfrm>
            <a:off x="8075527" y="5429707"/>
            <a:ext cx="153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Coat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50000"/>
                  </a:schemeClr>
                </a:solidFill>
              </a:rPr>
              <a:t>aging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1" name="Connecteur droit 90"/>
          <p:cNvCxnSpPr/>
          <p:nvPr/>
        </p:nvCxnSpPr>
        <p:spPr>
          <a:xfrm flipH="1">
            <a:off x="9206059" y="5600899"/>
            <a:ext cx="163565" cy="1721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99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78</Words>
  <Application>Microsoft Office PowerPoint</Application>
  <PresentationFormat>Grand écran</PresentationFormat>
  <Paragraphs>43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SILVANI Francoise</dc:creator>
  <cp:lastModifiedBy>SILVANI Francoise</cp:lastModifiedBy>
  <cp:revision>13</cp:revision>
  <dcterms:created xsi:type="dcterms:W3CDTF">2016-03-17T14:04:12Z</dcterms:created>
  <dcterms:modified xsi:type="dcterms:W3CDTF">2016-03-30T16:44:31Z</dcterms:modified>
</cp:coreProperties>
</file>