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58" r:id="rId4"/>
    <p:sldMasterId id="2147483648" r:id="rId5"/>
    <p:sldMasterId id="2147483660" r:id="rId6"/>
  </p:sldMasterIdLst>
  <p:notesMasterIdLst>
    <p:notesMasterId r:id="rId8"/>
  </p:notesMasterIdLst>
  <p:sldIdLst>
    <p:sldId id="351" r:id="rId7"/>
  </p:sldIdLst>
  <p:sldSz cx="12192000" cy="6858000"/>
  <p:notesSz cx="6858000" cy="9144000"/>
  <p:defaultText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FF9900"/>
    <a:srgbClr val="0F1F6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778" y="5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B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F50A325-3CD5-E84D-98B6-ABF6A9B88CD8}" type="datetimeFigureOut">
              <a:rPr lang="en-BE" smtClean="0"/>
              <a:t>03/21/2025</a:t>
            </a:fld>
            <a:endParaRPr lang="en-B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B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B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5BD4FE-C42B-B04F-BCC1-A0C244F9BA0E}" type="slidenum">
              <a:rPr lang="en-BE" smtClean="0"/>
              <a:t>‹#›</a:t>
            </a:fld>
            <a:endParaRPr lang="en-BE"/>
          </a:p>
        </p:txBody>
      </p:sp>
    </p:spTree>
    <p:extLst>
      <p:ext uri="{BB962C8B-B14F-4D97-AF65-F5344CB8AC3E}">
        <p14:creationId xmlns:p14="http://schemas.microsoft.com/office/powerpoint/2010/main" val="17606372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Master" Target="../slideMasters/slideMaster2.xml"/><Relationship Id="rId5" Type="http://schemas.openxmlformats.org/officeDocument/2006/relationships/image" Target="../media/image25.png"/><Relationship Id="rId4" Type="http://schemas.openxmlformats.org/officeDocument/2006/relationships/image" Target="../media/image24.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hyperlink" Target="https://www.linkedin.com/company/clepa/" TargetMode="External"/><Relationship Id="rId5" Type="http://schemas.openxmlformats.org/officeDocument/2006/relationships/hyperlink" Target="http://www.clepa.eu/" TargetMode="External"/><Relationship Id="rId4" Type="http://schemas.openxmlformats.org/officeDocument/2006/relationships/hyperlink" Target="https://twitter.com/CLEPA_eu" TargetMode="Externa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79DC2-CC9F-471E-080A-56706FC0BA3D}"/>
              </a:ext>
            </a:extLst>
          </p:cNvPr>
          <p:cNvSpPr>
            <a:spLocks noGrp="1"/>
          </p:cNvSpPr>
          <p:nvPr>
            <p:ph type="title"/>
          </p:nvPr>
        </p:nvSpPr>
        <p:spPr/>
        <p:txBody>
          <a:bodyPr/>
          <a:lstStyle/>
          <a:p>
            <a:r>
              <a:rPr lang="en-GB"/>
              <a:t>Click to edit Master title style</a:t>
            </a:r>
            <a:endParaRPr lang="en-BE"/>
          </a:p>
        </p:txBody>
      </p:sp>
      <p:sp>
        <p:nvSpPr>
          <p:cNvPr id="7" name="Text Placeholder 6">
            <a:extLst>
              <a:ext uri="{FF2B5EF4-FFF2-40B4-BE49-F238E27FC236}">
                <a16:creationId xmlns:a16="http://schemas.microsoft.com/office/drawing/2014/main" id="{1BD38515-77B3-015C-6F39-10DBA6A7283D}"/>
              </a:ext>
            </a:extLst>
          </p:cNvPr>
          <p:cNvSpPr>
            <a:spLocks noGrp="1"/>
          </p:cNvSpPr>
          <p:nvPr>
            <p:ph type="body" sz="quarter" idx="10" hasCustomPrompt="1"/>
          </p:nvPr>
        </p:nvSpPr>
        <p:spPr>
          <a:xfrm>
            <a:off x="838200" y="4373770"/>
            <a:ext cx="10591800" cy="446400"/>
          </a:xfrm>
          <a:prstGeom prst="rect">
            <a:avLst/>
          </a:prstGeom>
        </p:spPr>
        <p:txBody>
          <a:bodyPr/>
          <a:lstStyle/>
          <a:p>
            <a:pPr lvl="0"/>
            <a:r>
              <a:rPr lang="en-GB"/>
              <a:t>Click to edit date &amp; location</a:t>
            </a:r>
          </a:p>
        </p:txBody>
      </p:sp>
    </p:spTree>
    <p:extLst>
      <p:ext uri="{BB962C8B-B14F-4D97-AF65-F5344CB8AC3E}">
        <p14:creationId xmlns:p14="http://schemas.microsoft.com/office/powerpoint/2010/main" val="4197943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32C7CFC-806D-5B04-1B68-088BDCDD6C57}"/>
              </a:ext>
            </a:extLst>
          </p:cNvPr>
          <p:cNvSpPr>
            <a:spLocks noGrp="1"/>
          </p:cNvSpPr>
          <p:nvPr>
            <p:ph type="body" idx="1"/>
          </p:nvPr>
        </p:nvSpPr>
        <p:spPr>
          <a:xfrm>
            <a:off x="839788" y="1681163"/>
            <a:ext cx="5157787" cy="823912"/>
          </a:xfrm>
        </p:spPr>
        <p:txBody>
          <a:bodyPr anchor="ctr"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21C425F9-812C-55A8-4E4F-69448CE523F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5" name="Text Placeholder 4">
            <a:extLst>
              <a:ext uri="{FF2B5EF4-FFF2-40B4-BE49-F238E27FC236}">
                <a16:creationId xmlns:a16="http://schemas.microsoft.com/office/drawing/2014/main" id="{7E11207C-0F53-07EA-9CD4-35A0895ACAD4}"/>
              </a:ext>
            </a:extLst>
          </p:cNvPr>
          <p:cNvSpPr>
            <a:spLocks noGrp="1"/>
          </p:cNvSpPr>
          <p:nvPr>
            <p:ph type="body" sz="quarter" idx="3"/>
          </p:nvPr>
        </p:nvSpPr>
        <p:spPr>
          <a:xfrm>
            <a:off x="6172200" y="1681163"/>
            <a:ext cx="5183188" cy="823912"/>
          </a:xfrm>
        </p:spPr>
        <p:txBody>
          <a:bodyPr anchor="ctr" anchorCtr="0"/>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0B31CE9C-80F9-72D9-A6CB-843272675505}"/>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7" name="Date Placeholder 6">
            <a:extLst>
              <a:ext uri="{FF2B5EF4-FFF2-40B4-BE49-F238E27FC236}">
                <a16:creationId xmlns:a16="http://schemas.microsoft.com/office/drawing/2014/main" id="{90F0C10D-40BB-CB33-A247-5DF790EA8493}"/>
              </a:ext>
            </a:extLst>
          </p:cNvPr>
          <p:cNvSpPr>
            <a:spLocks noGrp="1"/>
          </p:cNvSpPr>
          <p:nvPr>
            <p:ph type="dt" sz="half" idx="10"/>
          </p:nvPr>
        </p:nvSpPr>
        <p:spPr/>
        <p:txBody>
          <a:bodyPr/>
          <a:lstStyle/>
          <a:p>
            <a:fld id="{CD0E125F-AD47-FE43-9176-D568B52E05EB}" type="datetime3">
              <a:rPr lang="en-US" smtClean="0"/>
              <a:t>21 March 2025</a:t>
            </a:fld>
            <a:endParaRPr lang="en-BE"/>
          </a:p>
        </p:txBody>
      </p:sp>
      <p:sp>
        <p:nvSpPr>
          <p:cNvPr id="8" name="Footer Placeholder 7">
            <a:extLst>
              <a:ext uri="{FF2B5EF4-FFF2-40B4-BE49-F238E27FC236}">
                <a16:creationId xmlns:a16="http://schemas.microsoft.com/office/drawing/2014/main" id="{072D5763-7EB2-C03F-FD06-83D7AE59A0C0}"/>
              </a:ext>
            </a:extLst>
          </p:cNvPr>
          <p:cNvSpPr>
            <a:spLocks noGrp="1"/>
          </p:cNvSpPr>
          <p:nvPr>
            <p:ph type="ftr" sz="quarter" idx="11"/>
          </p:nvPr>
        </p:nvSpPr>
        <p:spPr/>
        <p:txBody>
          <a:bodyPr/>
          <a:lstStyle/>
          <a:p>
            <a:endParaRPr lang="en-BE"/>
          </a:p>
        </p:txBody>
      </p:sp>
      <p:sp>
        <p:nvSpPr>
          <p:cNvPr id="9" name="Slide Number Placeholder 8">
            <a:extLst>
              <a:ext uri="{FF2B5EF4-FFF2-40B4-BE49-F238E27FC236}">
                <a16:creationId xmlns:a16="http://schemas.microsoft.com/office/drawing/2014/main" id="{37914BC1-E686-AD10-ABC1-5B044017763E}"/>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10" name="Title 1">
            <a:extLst>
              <a:ext uri="{FF2B5EF4-FFF2-40B4-BE49-F238E27FC236}">
                <a16:creationId xmlns:a16="http://schemas.microsoft.com/office/drawing/2014/main" id="{B1185616-EC89-4A80-26AD-5E2A3164B584}"/>
              </a:ext>
            </a:extLst>
          </p:cNvPr>
          <p:cNvSpPr>
            <a:spLocks noGrp="1"/>
          </p:cNvSpPr>
          <p:nvPr>
            <p:ph type="title"/>
          </p:nvPr>
        </p:nvSpPr>
        <p:spPr>
          <a:xfrm>
            <a:off x="838200" y="365125"/>
            <a:ext cx="9538252" cy="569153"/>
          </a:xfrm>
        </p:spPr>
        <p:txBody>
          <a:bodyPr/>
          <a:lstStyle/>
          <a:p>
            <a:r>
              <a:rPr lang="en-GB"/>
              <a:t>Click to edit Master title style</a:t>
            </a:r>
            <a:endParaRPr lang="en-BE"/>
          </a:p>
        </p:txBody>
      </p:sp>
      <p:sp>
        <p:nvSpPr>
          <p:cNvPr id="11" name="Text Placeholder 10">
            <a:extLst>
              <a:ext uri="{FF2B5EF4-FFF2-40B4-BE49-F238E27FC236}">
                <a16:creationId xmlns:a16="http://schemas.microsoft.com/office/drawing/2014/main" id="{6C6B746C-F6DF-406C-7410-11B4F853057C}"/>
              </a:ext>
            </a:extLst>
          </p:cNvPr>
          <p:cNvSpPr>
            <a:spLocks noGrp="1"/>
          </p:cNvSpPr>
          <p:nvPr>
            <p:ph type="body" sz="quarter" idx="13" hasCustomPrompt="1"/>
          </p:nvPr>
        </p:nvSpPr>
        <p:spPr>
          <a:xfrm>
            <a:off x="838752" y="934279"/>
            <a:ext cx="9537700" cy="417444"/>
          </a:xfrm>
        </p:spPr>
        <p:txBody>
          <a:bodyPr anchor="ctr"/>
          <a:lstStyle>
            <a:lvl1pPr marL="0" indent="0">
              <a:buFontTx/>
              <a:buNone/>
              <a:defRPr>
                <a:solidFill>
                  <a:schemeClr val="accent4"/>
                </a:solidFill>
              </a:defRPr>
            </a:lvl1pPr>
          </a:lstStyle>
          <a:p>
            <a:pPr lvl="0"/>
            <a:r>
              <a:rPr lang="en-GB"/>
              <a:t>Click to edit subtitle text </a:t>
            </a:r>
          </a:p>
        </p:txBody>
      </p:sp>
    </p:spTree>
    <p:extLst>
      <p:ext uri="{BB962C8B-B14F-4D97-AF65-F5344CB8AC3E}">
        <p14:creationId xmlns:p14="http://schemas.microsoft.com/office/powerpoint/2010/main" val="2151988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B9F0D7E-D290-02E1-29C0-79F646C2FC53}"/>
              </a:ext>
            </a:extLst>
          </p:cNvPr>
          <p:cNvSpPr>
            <a:spLocks noGrp="1"/>
          </p:cNvSpPr>
          <p:nvPr>
            <p:ph idx="1"/>
          </p:nvPr>
        </p:nvSpPr>
        <p:spPr>
          <a:xfrm>
            <a:off x="5180012" y="1238081"/>
            <a:ext cx="6172200" cy="4649335"/>
          </a:xfrm>
        </p:spPr>
        <p:txBody>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5" name="Date Placeholder 4">
            <a:extLst>
              <a:ext uri="{FF2B5EF4-FFF2-40B4-BE49-F238E27FC236}">
                <a16:creationId xmlns:a16="http://schemas.microsoft.com/office/drawing/2014/main" id="{5FA29DC4-AD1B-DE81-8F8C-CEC8124FD78D}"/>
              </a:ext>
            </a:extLst>
          </p:cNvPr>
          <p:cNvSpPr>
            <a:spLocks noGrp="1"/>
          </p:cNvSpPr>
          <p:nvPr>
            <p:ph type="dt" sz="half" idx="10"/>
          </p:nvPr>
        </p:nvSpPr>
        <p:spPr/>
        <p:txBody>
          <a:bodyPr/>
          <a:lstStyle/>
          <a:p>
            <a:fld id="{47D42932-47AB-CF46-B52D-9BB5D9188290}" type="datetime3">
              <a:rPr lang="en-US" smtClean="0"/>
              <a:t>21 March 2025</a:t>
            </a:fld>
            <a:endParaRPr lang="en-BE"/>
          </a:p>
        </p:txBody>
      </p:sp>
      <p:sp>
        <p:nvSpPr>
          <p:cNvPr id="6" name="Footer Placeholder 5">
            <a:extLst>
              <a:ext uri="{FF2B5EF4-FFF2-40B4-BE49-F238E27FC236}">
                <a16:creationId xmlns:a16="http://schemas.microsoft.com/office/drawing/2014/main" id="{13266769-C7D3-980A-E425-A5D916BD5E05}"/>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FEA2993D-61B0-67BF-9096-C4CD61286DA7}"/>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8" name="Title 1">
            <a:extLst>
              <a:ext uri="{FF2B5EF4-FFF2-40B4-BE49-F238E27FC236}">
                <a16:creationId xmlns:a16="http://schemas.microsoft.com/office/drawing/2014/main" id="{C3CC02B3-D52F-13EC-5EA1-59BC328273B2}"/>
              </a:ext>
            </a:extLst>
          </p:cNvPr>
          <p:cNvSpPr>
            <a:spLocks noGrp="1"/>
          </p:cNvSpPr>
          <p:nvPr>
            <p:ph type="title"/>
          </p:nvPr>
        </p:nvSpPr>
        <p:spPr>
          <a:xfrm>
            <a:off x="839788" y="457200"/>
            <a:ext cx="3932237" cy="1113183"/>
          </a:xfrm>
        </p:spPr>
        <p:txBody>
          <a:bodyPr anchor="ctr"/>
          <a:lstStyle>
            <a:lvl1pPr>
              <a:defRPr sz="3200"/>
            </a:lvl1pPr>
          </a:lstStyle>
          <a:p>
            <a:r>
              <a:rPr lang="en-GB"/>
              <a:t>Click to edit Master title style</a:t>
            </a:r>
            <a:endParaRPr lang="en-BE"/>
          </a:p>
        </p:txBody>
      </p:sp>
      <p:sp>
        <p:nvSpPr>
          <p:cNvPr id="9" name="Text Placeholder 10">
            <a:extLst>
              <a:ext uri="{FF2B5EF4-FFF2-40B4-BE49-F238E27FC236}">
                <a16:creationId xmlns:a16="http://schemas.microsoft.com/office/drawing/2014/main" id="{AAFAE45F-7E08-721E-F67D-28A5B341CFCC}"/>
              </a:ext>
            </a:extLst>
          </p:cNvPr>
          <p:cNvSpPr>
            <a:spLocks noGrp="1"/>
          </p:cNvSpPr>
          <p:nvPr>
            <p:ph type="body" sz="quarter" idx="13" hasCustomPrompt="1"/>
          </p:nvPr>
        </p:nvSpPr>
        <p:spPr>
          <a:xfrm>
            <a:off x="836612" y="1580323"/>
            <a:ext cx="3932237" cy="410524"/>
          </a:xfrm>
        </p:spPr>
        <p:txBody>
          <a:bodyPr anchor="ctr"/>
          <a:lstStyle>
            <a:lvl1pPr marL="0" indent="0">
              <a:buFontTx/>
              <a:buNone/>
              <a:defRPr>
                <a:solidFill>
                  <a:schemeClr val="accent4"/>
                </a:solidFill>
              </a:defRPr>
            </a:lvl1pPr>
          </a:lstStyle>
          <a:p>
            <a:pPr lvl="0"/>
            <a:r>
              <a:rPr lang="en-GB"/>
              <a:t>Click to edit subtitle text</a:t>
            </a:r>
          </a:p>
        </p:txBody>
      </p:sp>
      <p:sp>
        <p:nvSpPr>
          <p:cNvPr id="10" name="Text Placeholder 3">
            <a:extLst>
              <a:ext uri="{FF2B5EF4-FFF2-40B4-BE49-F238E27FC236}">
                <a16:creationId xmlns:a16="http://schemas.microsoft.com/office/drawing/2014/main" id="{9C7AE368-49A4-406C-EB32-C56BA833CC10}"/>
              </a:ext>
            </a:extLst>
          </p:cNvPr>
          <p:cNvSpPr>
            <a:spLocks noGrp="1"/>
          </p:cNvSpPr>
          <p:nvPr>
            <p:ph type="body" sz="half" idx="2"/>
          </p:nvPr>
        </p:nvSpPr>
        <p:spPr>
          <a:xfrm>
            <a:off x="839788" y="2474844"/>
            <a:ext cx="3932237" cy="3394144"/>
          </a:xfrm>
        </p:spPr>
        <p:txBody>
          <a:bodyPr>
            <a:noAutofit/>
          </a:bodyPr>
          <a:lstStyle>
            <a:lvl1pPr marL="0" indent="0">
              <a:buNone/>
              <a:defRPr sz="2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Tree>
    <p:extLst>
      <p:ext uri="{BB962C8B-B14F-4D97-AF65-F5344CB8AC3E}">
        <p14:creationId xmlns:p14="http://schemas.microsoft.com/office/powerpoint/2010/main" val="3344613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8A117-9DB5-6016-8DE8-DAF67EBB77D6}"/>
              </a:ext>
            </a:extLst>
          </p:cNvPr>
          <p:cNvSpPr>
            <a:spLocks noGrp="1"/>
          </p:cNvSpPr>
          <p:nvPr>
            <p:ph type="title"/>
          </p:nvPr>
        </p:nvSpPr>
        <p:spPr>
          <a:xfrm>
            <a:off x="839788" y="457200"/>
            <a:ext cx="3932237" cy="1113183"/>
          </a:xfrm>
        </p:spPr>
        <p:txBody>
          <a:bodyPr anchor="ctr"/>
          <a:lstStyle>
            <a:lvl1pPr>
              <a:defRPr sz="3200"/>
            </a:lvl1pPr>
          </a:lstStyle>
          <a:p>
            <a:r>
              <a:rPr lang="en-GB"/>
              <a:t>Click to edit Master title style</a:t>
            </a:r>
            <a:endParaRPr lang="en-BE"/>
          </a:p>
        </p:txBody>
      </p:sp>
      <p:sp>
        <p:nvSpPr>
          <p:cNvPr id="3" name="Picture Placeholder 2">
            <a:extLst>
              <a:ext uri="{FF2B5EF4-FFF2-40B4-BE49-F238E27FC236}">
                <a16:creationId xmlns:a16="http://schemas.microsoft.com/office/drawing/2014/main" id="{1D645446-FDEF-74AF-2996-FDC7233D404F}"/>
              </a:ext>
            </a:extLst>
          </p:cNvPr>
          <p:cNvSpPr>
            <a:spLocks noGrp="1"/>
          </p:cNvSpPr>
          <p:nvPr>
            <p:ph type="pic" idx="1"/>
          </p:nvPr>
        </p:nvSpPr>
        <p:spPr>
          <a:xfrm>
            <a:off x="5183188" y="1173345"/>
            <a:ext cx="6172200" cy="468770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BE"/>
          </a:p>
        </p:txBody>
      </p:sp>
      <p:sp>
        <p:nvSpPr>
          <p:cNvPr id="4" name="Text Placeholder 3">
            <a:extLst>
              <a:ext uri="{FF2B5EF4-FFF2-40B4-BE49-F238E27FC236}">
                <a16:creationId xmlns:a16="http://schemas.microsoft.com/office/drawing/2014/main" id="{C80A5DFE-E5E4-82DA-CE50-E3308CA1D123}"/>
              </a:ext>
            </a:extLst>
          </p:cNvPr>
          <p:cNvSpPr>
            <a:spLocks noGrp="1"/>
          </p:cNvSpPr>
          <p:nvPr>
            <p:ph type="body" sz="half" idx="2"/>
          </p:nvPr>
        </p:nvSpPr>
        <p:spPr>
          <a:xfrm>
            <a:off x="839788" y="2474844"/>
            <a:ext cx="3932237" cy="3394144"/>
          </a:xfrm>
        </p:spPr>
        <p:txBody>
          <a:bodyPr>
            <a:normAutofit/>
          </a:bodyPr>
          <a:lstStyle>
            <a:lvl1pPr marL="0" indent="0">
              <a:buNone/>
              <a:defRPr sz="2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89CC558-0BE2-3ADC-5E7B-437FAB799E0D}"/>
              </a:ext>
            </a:extLst>
          </p:cNvPr>
          <p:cNvSpPr>
            <a:spLocks noGrp="1"/>
          </p:cNvSpPr>
          <p:nvPr>
            <p:ph type="dt" sz="half" idx="10"/>
          </p:nvPr>
        </p:nvSpPr>
        <p:spPr/>
        <p:txBody>
          <a:bodyPr/>
          <a:lstStyle/>
          <a:p>
            <a:fld id="{D4D6D811-6609-9042-A599-79744C1B745A}" type="datetime3">
              <a:rPr lang="en-US" smtClean="0"/>
              <a:t>21 March 2025</a:t>
            </a:fld>
            <a:endParaRPr lang="en-BE"/>
          </a:p>
        </p:txBody>
      </p:sp>
      <p:sp>
        <p:nvSpPr>
          <p:cNvPr id="6" name="Footer Placeholder 5">
            <a:extLst>
              <a:ext uri="{FF2B5EF4-FFF2-40B4-BE49-F238E27FC236}">
                <a16:creationId xmlns:a16="http://schemas.microsoft.com/office/drawing/2014/main" id="{88736455-4998-0FFC-2767-E9E22575905F}"/>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DBB9B449-7491-37B8-5675-80260787E950}"/>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9" name="Text Placeholder 10">
            <a:extLst>
              <a:ext uri="{FF2B5EF4-FFF2-40B4-BE49-F238E27FC236}">
                <a16:creationId xmlns:a16="http://schemas.microsoft.com/office/drawing/2014/main" id="{0F4862A8-B11C-DBDF-C5B7-B9A6C9808809}"/>
              </a:ext>
            </a:extLst>
          </p:cNvPr>
          <p:cNvSpPr>
            <a:spLocks noGrp="1"/>
          </p:cNvSpPr>
          <p:nvPr>
            <p:ph type="body" sz="quarter" idx="13" hasCustomPrompt="1"/>
          </p:nvPr>
        </p:nvSpPr>
        <p:spPr>
          <a:xfrm>
            <a:off x="836612" y="1580323"/>
            <a:ext cx="3932237" cy="410524"/>
          </a:xfrm>
        </p:spPr>
        <p:txBody>
          <a:bodyPr anchor="ctr"/>
          <a:lstStyle>
            <a:lvl1pPr marL="0" indent="0">
              <a:buFontTx/>
              <a:buNone/>
              <a:defRPr>
                <a:solidFill>
                  <a:schemeClr val="accent4"/>
                </a:solidFill>
              </a:defRPr>
            </a:lvl1pPr>
          </a:lstStyle>
          <a:p>
            <a:pPr lvl="0"/>
            <a:r>
              <a:rPr lang="en-GB"/>
              <a:t>Click to edit subtitle text</a:t>
            </a:r>
          </a:p>
        </p:txBody>
      </p:sp>
    </p:spTree>
    <p:extLst>
      <p:ext uri="{BB962C8B-B14F-4D97-AF65-F5344CB8AC3E}">
        <p14:creationId xmlns:p14="http://schemas.microsoft.com/office/powerpoint/2010/main" val="9931824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CB5C9E3-CC93-7057-CA96-93FA43CEB7DA}"/>
              </a:ext>
            </a:extLst>
          </p:cNvPr>
          <p:cNvSpPr txBox="1"/>
          <p:nvPr userDrawn="1"/>
        </p:nvSpPr>
        <p:spPr>
          <a:xfrm>
            <a:off x="838476" y="890058"/>
            <a:ext cx="9538252" cy="461665"/>
          </a:xfrm>
          <a:prstGeom prst="rect">
            <a:avLst/>
          </a:prstGeom>
          <a:noFill/>
        </p:spPr>
        <p:txBody>
          <a:bodyPr wrap="square" rtlCol="0">
            <a:spAutoFit/>
          </a:bodyPr>
          <a:lstStyle/>
          <a:p>
            <a:r>
              <a:rPr lang="en-BE" sz="2400" kern="1200">
                <a:solidFill>
                  <a:schemeClr val="accent4"/>
                </a:solidFill>
                <a:latin typeface="+mn-lt"/>
                <a:ea typeface="+mn-ea"/>
                <a:cs typeface="+mn-cs"/>
              </a:rPr>
              <a:t>Ensure strict performance in areas of: </a:t>
            </a:r>
          </a:p>
        </p:txBody>
      </p:sp>
      <p:sp>
        <p:nvSpPr>
          <p:cNvPr id="12" name="TextBox 11">
            <a:extLst>
              <a:ext uri="{FF2B5EF4-FFF2-40B4-BE49-F238E27FC236}">
                <a16:creationId xmlns:a16="http://schemas.microsoft.com/office/drawing/2014/main" id="{AC72E0FE-8310-B42F-3D7A-96E04E3CC1B1}"/>
              </a:ext>
            </a:extLst>
          </p:cNvPr>
          <p:cNvSpPr txBox="1"/>
          <p:nvPr userDrawn="1"/>
        </p:nvSpPr>
        <p:spPr>
          <a:xfrm>
            <a:off x="838200" y="341924"/>
            <a:ext cx="7847771" cy="615553"/>
          </a:xfrm>
          <a:prstGeom prst="rect">
            <a:avLst/>
          </a:prstGeom>
          <a:noFill/>
        </p:spPr>
        <p:txBody>
          <a:bodyPr wrap="square">
            <a:spAutoFit/>
          </a:bodyPr>
          <a:lstStyle/>
          <a:p>
            <a:r>
              <a:rPr lang="en-GB" sz="3400" b="1" kern="1200" cap="all" baseline="0">
                <a:gradFill>
                  <a:gsLst>
                    <a:gs pos="0">
                      <a:srgbClr val="011744"/>
                    </a:gs>
                    <a:gs pos="100000">
                      <a:srgbClr val="276F9E"/>
                    </a:gs>
                  </a:gsLst>
                  <a:lin ang="0" scaled="0"/>
                </a:gradFill>
                <a:latin typeface="+mn-lt"/>
                <a:ea typeface="+mj-ea"/>
                <a:cs typeface="+mj-cs"/>
              </a:rPr>
              <a:t>CLEPA Competition Compliance Policy</a:t>
            </a:r>
            <a:endParaRPr lang="en-BE" sz="3400" b="1" kern="1200" cap="all" baseline="0">
              <a:gradFill>
                <a:gsLst>
                  <a:gs pos="0">
                    <a:srgbClr val="011744"/>
                  </a:gs>
                  <a:gs pos="100000">
                    <a:srgbClr val="276F9E"/>
                  </a:gs>
                </a:gsLst>
                <a:lin ang="0" scaled="0"/>
              </a:gradFill>
              <a:latin typeface="+mn-lt"/>
              <a:ea typeface="+mj-ea"/>
              <a:cs typeface="+mj-cs"/>
            </a:endParaRPr>
          </a:p>
        </p:txBody>
      </p:sp>
      <p:sp>
        <p:nvSpPr>
          <p:cNvPr id="3" name="Date Placeholder 2">
            <a:extLst>
              <a:ext uri="{FF2B5EF4-FFF2-40B4-BE49-F238E27FC236}">
                <a16:creationId xmlns:a16="http://schemas.microsoft.com/office/drawing/2014/main" id="{7117FD31-ADAA-EC03-40FF-3C4D3F846854}"/>
              </a:ext>
            </a:extLst>
          </p:cNvPr>
          <p:cNvSpPr>
            <a:spLocks noGrp="1"/>
          </p:cNvSpPr>
          <p:nvPr>
            <p:ph type="dt" sz="half" idx="10"/>
          </p:nvPr>
        </p:nvSpPr>
        <p:spPr/>
        <p:txBody>
          <a:bodyPr/>
          <a:lstStyle/>
          <a:p>
            <a:fld id="{0C063EC5-AF9B-434A-A378-AC5B6F42F7AE}" type="datetime3">
              <a:rPr lang="en-US" smtClean="0"/>
              <a:t>21 March 2025</a:t>
            </a:fld>
            <a:endParaRPr lang="en-BE"/>
          </a:p>
        </p:txBody>
      </p:sp>
      <p:sp>
        <p:nvSpPr>
          <p:cNvPr id="4" name="Slide Number Placeholder 3">
            <a:extLst>
              <a:ext uri="{FF2B5EF4-FFF2-40B4-BE49-F238E27FC236}">
                <a16:creationId xmlns:a16="http://schemas.microsoft.com/office/drawing/2014/main" id="{91085294-F2B4-DFEE-10AF-6A0E0FAFF3B0}"/>
              </a:ext>
            </a:extLst>
          </p:cNvPr>
          <p:cNvSpPr>
            <a:spLocks noGrp="1"/>
          </p:cNvSpPr>
          <p:nvPr>
            <p:ph type="sldNum" sz="quarter" idx="11"/>
          </p:nvPr>
        </p:nvSpPr>
        <p:spPr/>
        <p:txBody>
          <a:bodyPr/>
          <a:lstStyle/>
          <a:p>
            <a:fld id="{01B5C898-0592-3242-8777-DDCECBCEF56A}" type="slidenum">
              <a:rPr lang="en-BE" smtClean="0"/>
              <a:pPr/>
              <a:t>‹#›</a:t>
            </a:fld>
            <a:endParaRPr lang="en-BE"/>
          </a:p>
        </p:txBody>
      </p:sp>
      <p:sp>
        <p:nvSpPr>
          <p:cNvPr id="5" name="Footer Placeholder 4">
            <a:extLst>
              <a:ext uri="{FF2B5EF4-FFF2-40B4-BE49-F238E27FC236}">
                <a16:creationId xmlns:a16="http://schemas.microsoft.com/office/drawing/2014/main" id="{30310A75-5FA9-DEAF-C0CF-C14EAF7EC2A9}"/>
              </a:ext>
            </a:extLst>
          </p:cNvPr>
          <p:cNvSpPr>
            <a:spLocks noGrp="1"/>
          </p:cNvSpPr>
          <p:nvPr>
            <p:ph type="ftr" sz="quarter" idx="12"/>
          </p:nvPr>
        </p:nvSpPr>
        <p:spPr/>
        <p:txBody>
          <a:bodyPr/>
          <a:lstStyle/>
          <a:p>
            <a:endParaRPr lang="en-BE"/>
          </a:p>
        </p:txBody>
      </p:sp>
      <p:sp>
        <p:nvSpPr>
          <p:cNvPr id="18" name="TextBox 17">
            <a:extLst>
              <a:ext uri="{FF2B5EF4-FFF2-40B4-BE49-F238E27FC236}">
                <a16:creationId xmlns:a16="http://schemas.microsoft.com/office/drawing/2014/main" id="{23BD0181-42D3-31F3-ABDF-427D0D177018}"/>
              </a:ext>
            </a:extLst>
          </p:cNvPr>
          <p:cNvSpPr txBox="1"/>
          <p:nvPr userDrawn="1"/>
        </p:nvSpPr>
        <p:spPr>
          <a:xfrm>
            <a:off x="838200" y="1840390"/>
            <a:ext cx="10658171" cy="4755148"/>
          </a:xfrm>
          <a:prstGeom prst="rect">
            <a:avLst/>
          </a:prstGeom>
          <a:noFill/>
        </p:spPr>
        <p:txBody>
          <a:bodyPr wrap="square" rtlCol="0">
            <a:spAutoFit/>
          </a:bodyPr>
          <a:lstStyle/>
          <a:p>
            <a:pPr marL="0" indent="0">
              <a:spcBef>
                <a:spcPts val="1800"/>
              </a:spcBef>
              <a:buNone/>
              <a:defRPr/>
            </a:pPr>
            <a:r>
              <a:rPr lang="en-GB" sz="1700" b="1" u="sng">
                <a:solidFill>
                  <a:srgbClr val="0F1F60"/>
                </a:solidFill>
              </a:rPr>
              <a:t>Recordkeeping</a:t>
            </a:r>
            <a:r>
              <a:rPr lang="en-GB" sz="1700" b="1">
                <a:solidFill>
                  <a:srgbClr val="0F1F60"/>
                </a:solidFill>
              </a:rPr>
              <a:t>:</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Have an agenda and minutes which accurately reflect the matters which occur, including “Any other Business”;</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Ensure the review of agendas, minutes and other important documents by appropriate staff or counsel, in advance of distribution;</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Fully describe the purposes, structures and authorities of the groups.</a:t>
            </a:r>
          </a:p>
          <a:p>
            <a:pPr marL="0" indent="0">
              <a:spcBef>
                <a:spcPts val="1800"/>
              </a:spcBef>
              <a:buNone/>
              <a:defRPr/>
            </a:pPr>
            <a:r>
              <a:rPr lang="en-GB" sz="1700" b="1" u="sng">
                <a:solidFill>
                  <a:srgbClr val="0F1F60"/>
                </a:solidFill>
              </a:rPr>
              <a:t>Oversight / supervision</a:t>
            </a:r>
            <a:r>
              <a:rPr lang="en-GB" sz="1700" b="1">
                <a:solidFill>
                  <a:srgbClr val="0F1F60"/>
                </a:solidFill>
              </a:rPr>
              <a:t>:</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Consult with appropriate counsel on all questions which might be related to competition law;</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Limit meeting discussion to agenda topics;</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Provide each attendee with a copy of this checklist and have a copy available for reference at all meetings.</a:t>
            </a:r>
          </a:p>
          <a:p>
            <a:pPr marL="0" indent="0">
              <a:spcBef>
                <a:spcPts val="1800"/>
              </a:spcBef>
              <a:buNone/>
              <a:defRPr/>
            </a:pPr>
            <a:r>
              <a:rPr lang="en-GB" sz="1700" b="1" u="sng">
                <a:solidFill>
                  <a:srgbClr val="0F1F60"/>
                </a:solidFill>
              </a:rPr>
              <a:t>Vigilance</a:t>
            </a:r>
            <a:r>
              <a:rPr lang="en-GB" sz="1700" b="1">
                <a:solidFill>
                  <a:srgbClr val="0F1F60"/>
                </a:solidFill>
              </a:rPr>
              <a:t>:</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Protest any discussion or meeting activities which appear to violate the checklist;</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Ask for those activities to be stopped so that appropriate legal check can be made by counsel;</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Disassociate yourself from any such discussion or activities and for the attendees;</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Leave any meeting in which they continue (and have it included in the minutes);</a:t>
            </a:r>
          </a:p>
          <a:p>
            <a:pPr marL="628650" lvl="1" indent="-447675">
              <a:spcBef>
                <a:spcPts val="0"/>
              </a:spcBef>
              <a:buClr>
                <a:srgbClr val="006600"/>
              </a:buClr>
              <a:buFont typeface="Wingdings" panose="05000000000000000000" pitchFamily="2" charset="2"/>
              <a:buChar char="ü"/>
              <a:defRPr/>
            </a:pPr>
            <a:r>
              <a:rPr lang="en-GB" sz="1700">
                <a:solidFill>
                  <a:srgbClr val="0F1F60"/>
                </a:solidFill>
              </a:rPr>
              <a:t>Report any violations to the Chairman of the CLEPA Legal Advisory Group.</a:t>
            </a:r>
            <a:endParaRPr lang="en-BE" sz="1700">
              <a:solidFill>
                <a:srgbClr val="0F1F60"/>
              </a:solidFill>
            </a:endParaRPr>
          </a:p>
          <a:p>
            <a:endParaRPr lang="en-BE"/>
          </a:p>
        </p:txBody>
      </p:sp>
    </p:spTree>
    <p:extLst>
      <p:ext uri="{BB962C8B-B14F-4D97-AF65-F5344CB8AC3E}">
        <p14:creationId xmlns:p14="http://schemas.microsoft.com/office/powerpoint/2010/main" val="7852770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986D1DD-8E05-A4A9-59C5-5AE4DEE3FA03}"/>
              </a:ext>
            </a:extLst>
          </p:cNvPr>
          <p:cNvSpPr>
            <a:spLocks noGrp="1"/>
          </p:cNvSpPr>
          <p:nvPr>
            <p:ph type="dt" sz="half" idx="10"/>
          </p:nvPr>
        </p:nvSpPr>
        <p:spPr/>
        <p:txBody>
          <a:bodyPr/>
          <a:lstStyle/>
          <a:p>
            <a:fld id="{3FC548C6-4123-A646-92A2-CC00A3B1C7CD}" type="datetime3">
              <a:rPr lang="en-US" smtClean="0"/>
              <a:t>21 March 2025</a:t>
            </a:fld>
            <a:endParaRPr lang="en-BE"/>
          </a:p>
        </p:txBody>
      </p:sp>
      <p:sp>
        <p:nvSpPr>
          <p:cNvPr id="4" name="Footer Placeholder 3">
            <a:extLst>
              <a:ext uri="{FF2B5EF4-FFF2-40B4-BE49-F238E27FC236}">
                <a16:creationId xmlns:a16="http://schemas.microsoft.com/office/drawing/2014/main" id="{6E505541-B685-37C7-C693-B539878AF149}"/>
              </a:ext>
            </a:extLst>
          </p:cNvPr>
          <p:cNvSpPr>
            <a:spLocks noGrp="1"/>
          </p:cNvSpPr>
          <p:nvPr>
            <p:ph type="ftr" sz="quarter" idx="11"/>
          </p:nvPr>
        </p:nvSpPr>
        <p:spPr/>
        <p:txBody>
          <a:bodyPr/>
          <a:lstStyle/>
          <a:p>
            <a:endParaRPr lang="en-BE"/>
          </a:p>
        </p:txBody>
      </p:sp>
      <p:sp>
        <p:nvSpPr>
          <p:cNvPr id="5" name="Slide Number Placeholder 4">
            <a:extLst>
              <a:ext uri="{FF2B5EF4-FFF2-40B4-BE49-F238E27FC236}">
                <a16:creationId xmlns:a16="http://schemas.microsoft.com/office/drawing/2014/main" id="{1AE6127B-4DE1-6C9D-133A-F38253B26A6C}"/>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8" name="TextBox 7">
            <a:extLst>
              <a:ext uri="{FF2B5EF4-FFF2-40B4-BE49-F238E27FC236}">
                <a16:creationId xmlns:a16="http://schemas.microsoft.com/office/drawing/2014/main" id="{A17E59CF-BD0A-A995-1AB8-B5EA970B8005}"/>
              </a:ext>
            </a:extLst>
          </p:cNvPr>
          <p:cNvSpPr txBox="1"/>
          <p:nvPr userDrawn="1"/>
        </p:nvSpPr>
        <p:spPr>
          <a:xfrm>
            <a:off x="838200" y="1840390"/>
            <a:ext cx="10658171" cy="4216539"/>
          </a:xfrm>
          <a:prstGeom prst="rect">
            <a:avLst/>
          </a:prstGeom>
          <a:noFill/>
        </p:spPr>
        <p:txBody>
          <a:bodyPr wrap="square" rtlCol="0">
            <a:spAutoFit/>
          </a:bodyPr>
          <a:lstStyle/>
          <a:p>
            <a:pPr marL="0" indent="0">
              <a:spcBef>
                <a:spcPts val="1800"/>
              </a:spcBef>
              <a:buNone/>
              <a:defRPr/>
            </a:pPr>
            <a:r>
              <a:rPr lang="en-GB" sz="1700" b="1" u="sng">
                <a:solidFill>
                  <a:srgbClr val="0F1F60"/>
                </a:solidFill>
              </a:rPr>
              <a:t>Price, including</a:t>
            </a:r>
            <a:r>
              <a:rPr lang="en-GB" sz="1700" b="1">
                <a:solidFill>
                  <a:srgbClr val="0F1F60"/>
                </a:solidFill>
              </a:rPr>
              <a:t>:</a:t>
            </a:r>
          </a:p>
          <a:p>
            <a:pPr marL="628650" lvl="1" indent="-447675">
              <a:spcBef>
                <a:spcPts val="0"/>
              </a:spcBef>
              <a:buClr>
                <a:srgbClr val="FF0000"/>
              </a:buClr>
              <a:buFont typeface="Arial" panose="020B0604020202020204" pitchFamily="34" charset="0"/>
              <a:buChar char="x"/>
              <a:defRPr/>
            </a:pPr>
            <a:r>
              <a:rPr lang="en-GB" sz="1700">
                <a:solidFill>
                  <a:srgbClr val="0F1F60"/>
                </a:solidFill>
              </a:rPr>
              <a:t>Prices, price changes, price differentials, discounts, allowances, credit terms, etc.;</a:t>
            </a:r>
          </a:p>
          <a:p>
            <a:pPr marL="628650" lvl="1" indent="-447675">
              <a:spcBef>
                <a:spcPts val="0"/>
              </a:spcBef>
              <a:buClr>
                <a:srgbClr val="FF0000"/>
              </a:buClr>
              <a:buFont typeface="Arial" panose="020B0604020202020204" pitchFamily="34" charset="0"/>
              <a:buChar char="x"/>
              <a:defRPr/>
            </a:pPr>
            <a:r>
              <a:rPr lang="en-GB" sz="1700">
                <a:solidFill>
                  <a:srgbClr val="0F1F60"/>
                </a:solidFill>
              </a:rPr>
              <a:t>Individual company elements that make up pricing on costs, production, inventories, sales, etc.; </a:t>
            </a:r>
          </a:p>
          <a:p>
            <a:pPr marL="628650" lvl="1" indent="-447675">
              <a:spcBef>
                <a:spcPts val="0"/>
              </a:spcBef>
              <a:buClr>
                <a:srgbClr val="FF0000"/>
              </a:buClr>
              <a:buFont typeface="Arial" panose="020B0604020202020204" pitchFamily="34" charset="0"/>
              <a:buChar char="x"/>
              <a:defRPr/>
            </a:pPr>
            <a:r>
              <a:rPr lang="en-GB" sz="1700">
                <a:solidFill>
                  <a:srgbClr val="0F1F60"/>
                </a:solidFill>
              </a:rPr>
              <a:t>Rates or rate policies for individual shipments, including basing point systems, zone prices, freight, etc.;</a:t>
            </a:r>
          </a:p>
          <a:p>
            <a:pPr marL="628650" lvl="1" indent="-447675">
              <a:spcBef>
                <a:spcPts val="0"/>
              </a:spcBef>
              <a:buClr>
                <a:srgbClr val="FF0000"/>
              </a:buClr>
              <a:buFont typeface="Arial" panose="020B0604020202020204" pitchFamily="34" charset="0"/>
              <a:buChar char="x"/>
              <a:defRPr/>
            </a:pPr>
            <a:r>
              <a:rPr lang="en-GB" sz="1700">
                <a:solidFill>
                  <a:srgbClr val="0F1F60"/>
                </a:solidFill>
              </a:rPr>
              <a:t>Other commercially sensitive terms and conditions.</a:t>
            </a:r>
          </a:p>
          <a:p>
            <a:pPr marL="0" indent="0">
              <a:spcBef>
                <a:spcPts val="1800"/>
              </a:spcBef>
              <a:buNone/>
              <a:defRPr/>
            </a:pPr>
            <a:r>
              <a:rPr lang="en-GB" sz="1700" b="1" u="sng">
                <a:solidFill>
                  <a:srgbClr val="0F1F60"/>
                </a:solidFill>
              </a:rPr>
              <a:t>Production, including</a:t>
            </a:r>
            <a:r>
              <a:rPr lang="en-GB" sz="1700" b="1">
                <a:solidFill>
                  <a:srgbClr val="0F1F60"/>
                </a:solidFill>
              </a:rPr>
              <a:t>:</a:t>
            </a:r>
          </a:p>
          <a:p>
            <a:pPr marL="628650" lvl="1" indent="-447675">
              <a:spcBef>
                <a:spcPts val="0"/>
              </a:spcBef>
              <a:buClr>
                <a:srgbClr val="FF0000"/>
              </a:buClr>
              <a:buFont typeface="Arial" panose="020B0604020202020204" pitchFamily="34" charset="0"/>
              <a:buChar char="x"/>
              <a:defRPr/>
            </a:pPr>
            <a:r>
              <a:rPr lang="en-GB" sz="1700">
                <a:solidFill>
                  <a:srgbClr val="0F1F60"/>
                </a:solidFill>
              </a:rPr>
              <a:t>Plans of individual member companies, concerning the design, production, distribution or marketing of particular products, including proposed territories or customers;</a:t>
            </a:r>
          </a:p>
          <a:p>
            <a:pPr marL="628650" lvl="1" indent="-447675">
              <a:spcBef>
                <a:spcPts val="0"/>
              </a:spcBef>
              <a:buClr>
                <a:srgbClr val="FF0000"/>
              </a:buClr>
              <a:buFont typeface="Arial" panose="020B0604020202020204" pitchFamily="34" charset="0"/>
              <a:buChar char="x"/>
              <a:defRPr/>
            </a:pPr>
            <a:r>
              <a:rPr lang="en-GB" sz="1700">
                <a:solidFill>
                  <a:srgbClr val="0F1F60"/>
                </a:solidFill>
              </a:rPr>
              <a:t>Changes in details of production capacity or inventories, etc.</a:t>
            </a:r>
          </a:p>
          <a:p>
            <a:pPr marL="0" indent="0">
              <a:spcBef>
                <a:spcPts val="1800"/>
              </a:spcBef>
              <a:buNone/>
              <a:defRPr/>
            </a:pPr>
            <a:r>
              <a:rPr lang="en-GB" sz="1700" b="1" u="sng">
                <a:solidFill>
                  <a:srgbClr val="0F1F60"/>
                </a:solidFill>
              </a:rPr>
              <a:t>Market procedures, including</a:t>
            </a:r>
            <a:r>
              <a:rPr lang="en-GB" sz="1700" b="1">
                <a:solidFill>
                  <a:srgbClr val="0F1F60"/>
                </a:solidFill>
              </a:rPr>
              <a:t>:</a:t>
            </a:r>
          </a:p>
          <a:p>
            <a:pPr marL="628650" lvl="1" indent="-447675">
              <a:spcBef>
                <a:spcPts val="0"/>
              </a:spcBef>
              <a:buClr>
                <a:srgbClr val="FF0000"/>
              </a:buClr>
              <a:buFont typeface="Arial" panose="020B0604020202020204" pitchFamily="34" charset="0"/>
              <a:buChar char="x"/>
              <a:defRPr/>
            </a:pPr>
            <a:r>
              <a:rPr lang="en-GB" sz="1700">
                <a:solidFill>
                  <a:srgbClr val="0F1F60"/>
                </a:solidFill>
              </a:rPr>
              <a:t>Company bids on contracts for particular products, company procedures for responding to bid invitations;</a:t>
            </a:r>
          </a:p>
          <a:p>
            <a:pPr marL="628650" lvl="1" indent="-447675">
              <a:spcBef>
                <a:spcPts val="0"/>
              </a:spcBef>
              <a:buClr>
                <a:srgbClr val="FF0000"/>
              </a:buClr>
              <a:buFont typeface="Arial" panose="020B0604020202020204" pitchFamily="34" charset="0"/>
              <a:buChar char="x"/>
              <a:defRPr/>
            </a:pPr>
            <a:r>
              <a:rPr lang="en-GB" sz="1700">
                <a:solidFill>
                  <a:srgbClr val="0F1F60"/>
                </a:solidFill>
              </a:rPr>
              <a:t>Matters relating to actual or potential individual suppliers or customers that might have the effect of excluding them from any market or influencing the business conduct of firms toward them, etc.;</a:t>
            </a:r>
          </a:p>
          <a:p>
            <a:pPr marL="628650" lvl="1" indent="-447675">
              <a:spcBef>
                <a:spcPts val="0"/>
              </a:spcBef>
              <a:buClr>
                <a:srgbClr val="FF0000"/>
              </a:buClr>
              <a:buFont typeface="Arial" panose="020B0604020202020204" pitchFamily="34" charset="0"/>
              <a:buChar char="x"/>
              <a:defRPr/>
            </a:pPr>
            <a:r>
              <a:rPr lang="en-GB" sz="1700">
                <a:solidFill>
                  <a:srgbClr val="0F1F60"/>
                </a:solidFill>
              </a:rPr>
              <a:t>Blacklist or boycott customers or suppliers.</a:t>
            </a:r>
          </a:p>
        </p:txBody>
      </p:sp>
      <p:sp>
        <p:nvSpPr>
          <p:cNvPr id="9" name="TextBox 8">
            <a:extLst>
              <a:ext uri="{FF2B5EF4-FFF2-40B4-BE49-F238E27FC236}">
                <a16:creationId xmlns:a16="http://schemas.microsoft.com/office/drawing/2014/main" id="{07816277-CC1A-3799-5F4D-2FF5C50E3547}"/>
              </a:ext>
            </a:extLst>
          </p:cNvPr>
          <p:cNvSpPr txBox="1"/>
          <p:nvPr userDrawn="1"/>
        </p:nvSpPr>
        <p:spPr>
          <a:xfrm>
            <a:off x="838476" y="890058"/>
            <a:ext cx="9538252" cy="830997"/>
          </a:xfrm>
          <a:prstGeom prst="rect">
            <a:avLst/>
          </a:prstGeom>
          <a:noFill/>
        </p:spPr>
        <p:txBody>
          <a:bodyPr wrap="square" rtlCol="0">
            <a:spAutoFit/>
          </a:bodyPr>
          <a:lstStyle/>
          <a:p>
            <a:r>
              <a:rPr lang="en-BE" sz="2400" kern="1200">
                <a:solidFill>
                  <a:schemeClr val="accent4"/>
                </a:solidFill>
                <a:latin typeface="+mn-lt"/>
                <a:ea typeface="+mn-ea"/>
                <a:cs typeface="+mn-cs"/>
              </a:rPr>
              <a:t>Do not, in fact or appearance, discuss or exchange information not in conformity with EU competition law, including, for example: </a:t>
            </a:r>
          </a:p>
        </p:txBody>
      </p:sp>
      <p:sp>
        <p:nvSpPr>
          <p:cNvPr id="10" name="TextBox 9">
            <a:extLst>
              <a:ext uri="{FF2B5EF4-FFF2-40B4-BE49-F238E27FC236}">
                <a16:creationId xmlns:a16="http://schemas.microsoft.com/office/drawing/2014/main" id="{E3EFB850-4F12-9463-E725-86433902CD47}"/>
              </a:ext>
            </a:extLst>
          </p:cNvPr>
          <p:cNvSpPr txBox="1"/>
          <p:nvPr userDrawn="1"/>
        </p:nvSpPr>
        <p:spPr>
          <a:xfrm>
            <a:off x="838200" y="341924"/>
            <a:ext cx="7847771" cy="615553"/>
          </a:xfrm>
          <a:prstGeom prst="rect">
            <a:avLst/>
          </a:prstGeom>
          <a:noFill/>
        </p:spPr>
        <p:txBody>
          <a:bodyPr wrap="square">
            <a:spAutoFit/>
          </a:bodyPr>
          <a:lstStyle/>
          <a:p>
            <a:r>
              <a:rPr lang="en-GB" sz="3400" b="1" kern="1200" cap="all" baseline="0">
                <a:gradFill>
                  <a:gsLst>
                    <a:gs pos="0">
                      <a:srgbClr val="011744"/>
                    </a:gs>
                    <a:gs pos="100000">
                      <a:srgbClr val="276F9E"/>
                    </a:gs>
                  </a:gsLst>
                  <a:lin ang="0" scaled="0"/>
                </a:gradFill>
                <a:latin typeface="+mn-lt"/>
                <a:ea typeface="+mj-ea"/>
                <a:cs typeface="+mj-cs"/>
              </a:rPr>
              <a:t>CLEPA Competition Compliance Policy</a:t>
            </a:r>
            <a:endParaRPr lang="en-BE" sz="3400" b="1" kern="1200" cap="all" baseline="0">
              <a:gradFill>
                <a:gsLst>
                  <a:gs pos="0">
                    <a:srgbClr val="011744"/>
                  </a:gs>
                  <a:gs pos="100000">
                    <a:srgbClr val="276F9E"/>
                  </a:gs>
                </a:gsLst>
                <a:lin ang="0" scaled="0"/>
              </a:gradFill>
              <a:latin typeface="+mn-lt"/>
              <a:ea typeface="+mj-ea"/>
              <a:cs typeface="+mj-cs"/>
            </a:endParaRPr>
          </a:p>
        </p:txBody>
      </p:sp>
    </p:spTree>
    <p:extLst>
      <p:ext uri="{BB962C8B-B14F-4D97-AF65-F5344CB8AC3E}">
        <p14:creationId xmlns:p14="http://schemas.microsoft.com/office/powerpoint/2010/main" val="40835169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E871DAB-4A57-CC79-4CA7-D37840340EC1}"/>
              </a:ext>
            </a:extLst>
          </p:cNvPr>
          <p:cNvSpPr>
            <a:spLocks noGrp="1"/>
          </p:cNvSpPr>
          <p:nvPr>
            <p:ph type="dt" sz="half" idx="10"/>
          </p:nvPr>
        </p:nvSpPr>
        <p:spPr/>
        <p:txBody>
          <a:bodyPr/>
          <a:lstStyle/>
          <a:p>
            <a:fld id="{F88A7270-7978-534D-A637-EB5E821C8915}" type="datetime3">
              <a:rPr lang="en-US" smtClean="0"/>
              <a:t>21 March 2025</a:t>
            </a:fld>
            <a:endParaRPr lang="en-BE"/>
          </a:p>
        </p:txBody>
      </p:sp>
      <p:sp>
        <p:nvSpPr>
          <p:cNvPr id="4" name="Slide Number Placeholder 3">
            <a:extLst>
              <a:ext uri="{FF2B5EF4-FFF2-40B4-BE49-F238E27FC236}">
                <a16:creationId xmlns:a16="http://schemas.microsoft.com/office/drawing/2014/main" id="{BFA1AE0D-E787-BC5D-B07F-20D018334893}"/>
              </a:ext>
            </a:extLst>
          </p:cNvPr>
          <p:cNvSpPr>
            <a:spLocks noGrp="1"/>
          </p:cNvSpPr>
          <p:nvPr>
            <p:ph type="sldNum" sz="quarter" idx="11"/>
          </p:nvPr>
        </p:nvSpPr>
        <p:spPr/>
        <p:txBody>
          <a:bodyPr/>
          <a:lstStyle/>
          <a:p>
            <a:fld id="{01B5C898-0592-3242-8777-DDCECBCEF56A}" type="slidenum">
              <a:rPr lang="en-BE" smtClean="0"/>
              <a:pPr/>
              <a:t>‹#›</a:t>
            </a:fld>
            <a:endParaRPr lang="en-BE"/>
          </a:p>
        </p:txBody>
      </p:sp>
      <p:sp>
        <p:nvSpPr>
          <p:cNvPr id="5" name="Footer Placeholder 4">
            <a:extLst>
              <a:ext uri="{FF2B5EF4-FFF2-40B4-BE49-F238E27FC236}">
                <a16:creationId xmlns:a16="http://schemas.microsoft.com/office/drawing/2014/main" id="{8D9DF3C0-4E33-515C-1E5D-4F29996BD262}"/>
              </a:ext>
            </a:extLst>
          </p:cNvPr>
          <p:cNvSpPr>
            <a:spLocks noGrp="1"/>
          </p:cNvSpPr>
          <p:nvPr>
            <p:ph type="ftr" sz="quarter" idx="12"/>
          </p:nvPr>
        </p:nvSpPr>
        <p:spPr/>
        <p:txBody>
          <a:bodyPr/>
          <a:lstStyle/>
          <a:p>
            <a:endParaRPr lang="en-BE"/>
          </a:p>
        </p:txBody>
      </p:sp>
      <p:pic>
        <p:nvPicPr>
          <p:cNvPr id="6" name="Picture 5" descr="A person drawing a car on a screen&#10;&#10;Description automatically generated">
            <a:extLst>
              <a:ext uri="{FF2B5EF4-FFF2-40B4-BE49-F238E27FC236}">
                <a16:creationId xmlns:a16="http://schemas.microsoft.com/office/drawing/2014/main" id="{A96DC5B1-9BB3-78A3-88FA-F8DDD9B394A6}"/>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39604" t="740" r="29458" b="26496"/>
          <a:stretch/>
        </p:blipFill>
        <p:spPr>
          <a:xfrm>
            <a:off x="0" y="0"/>
            <a:ext cx="5183761" cy="6842125"/>
          </a:xfrm>
          <a:prstGeom prst="rect">
            <a:avLst/>
          </a:prstGeom>
        </p:spPr>
      </p:pic>
      <p:sp>
        <p:nvSpPr>
          <p:cNvPr id="7" name="TextBox 6">
            <a:extLst>
              <a:ext uri="{FF2B5EF4-FFF2-40B4-BE49-F238E27FC236}">
                <a16:creationId xmlns:a16="http://schemas.microsoft.com/office/drawing/2014/main" id="{54479DEE-3EB2-F28A-DDC7-1AB4358EC526}"/>
              </a:ext>
            </a:extLst>
          </p:cNvPr>
          <p:cNvSpPr txBox="1"/>
          <p:nvPr userDrawn="1"/>
        </p:nvSpPr>
        <p:spPr>
          <a:xfrm>
            <a:off x="372275" y="3004811"/>
            <a:ext cx="4533357" cy="923330"/>
          </a:xfrm>
          <a:prstGeom prst="rect">
            <a:avLst/>
          </a:prstGeom>
          <a:noFill/>
        </p:spPr>
        <p:txBody>
          <a:bodyPr wrap="square">
            <a:spAutoFit/>
          </a:bodyPr>
          <a:lstStyle/>
          <a:p>
            <a:pPr marL="0" indent="0">
              <a:buNone/>
            </a:pPr>
            <a:r>
              <a:rPr lang="en-GB" i="0" u="none" strike="noStrike">
                <a:solidFill>
                  <a:schemeClr val="bg1"/>
                </a:solidFill>
                <a:effectLst/>
              </a:rPr>
              <a:t>Our vision is for European automotive suppliers to be the leading providers of highly efficient and sustainable mobility worldwide</a:t>
            </a:r>
          </a:p>
        </p:txBody>
      </p:sp>
      <p:sp>
        <p:nvSpPr>
          <p:cNvPr id="8" name="Title 2">
            <a:extLst>
              <a:ext uri="{FF2B5EF4-FFF2-40B4-BE49-F238E27FC236}">
                <a16:creationId xmlns:a16="http://schemas.microsoft.com/office/drawing/2014/main" id="{AB1C8626-B877-8305-6B25-E34FBF571CED}"/>
              </a:ext>
            </a:extLst>
          </p:cNvPr>
          <p:cNvSpPr txBox="1">
            <a:spLocks/>
          </p:cNvSpPr>
          <p:nvPr userDrawn="1"/>
        </p:nvSpPr>
        <p:spPr>
          <a:xfrm>
            <a:off x="372275" y="2285063"/>
            <a:ext cx="4299116" cy="55554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s-ES" sz="4500" b="1" i="0" u="none" strike="noStrike" kern="1200" cap="none" spc="0" normalizeH="0" baseline="0" noProof="0">
                <a:ln>
                  <a:noFill/>
                </a:ln>
                <a:solidFill>
                  <a:srgbClr val="61DFFF"/>
                </a:solidFill>
                <a:effectLst/>
                <a:uLnTx/>
                <a:uFillTx/>
                <a:latin typeface="Raleway" panose="020B0003030101060003" pitchFamily="34" charset="0"/>
                <a:ea typeface="+mj-ea"/>
                <a:cs typeface="+mj-cs"/>
              </a:rPr>
              <a:t>OUR VISION </a:t>
            </a:r>
            <a:endParaRPr kumimoji="0" lang="LID4096" sz="4500" b="1" i="0" u="none" strike="noStrike" kern="1200" cap="none" spc="0" normalizeH="0" baseline="0" noProof="0">
              <a:ln>
                <a:noFill/>
              </a:ln>
              <a:solidFill>
                <a:srgbClr val="61DFFF"/>
              </a:solidFill>
              <a:effectLst/>
              <a:uLnTx/>
              <a:uFillTx/>
              <a:latin typeface="Raleway" panose="020B0003030101060003" pitchFamily="34" charset="0"/>
              <a:ea typeface="+mj-ea"/>
              <a:cs typeface="+mj-cs"/>
            </a:endParaRPr>
          </a:p>
        </p:txBody>
      </p:sp>
      <p:sp>
        <p:nvSpPr>
          <p:cNvPr id="9" name="TextBox 8">
            <a:extLst>
              <a:ext uri="{FF2B5EF4-FFF2-40B4-BE49-F238E27FC236}">
                <a16:creationId xmlns:a16="http://schemas.microsoft.com/office/drawing/2014/main" id="{F40C821A-BDAE-2FEB-66CF-48BB029E5E8F}"/>
              </a:ext>
            </a:extLst>
          </p:cNvPr>
          <p:cNvSpPr txBox="1"/>
          <p:nvPr userDrawn="1"/>
        </p:nvSpPr>
        <p:spPr>
          <a:xfrm>
            <a:off x="5521289" y="1019659"/>
            <a:ext cx="6174376" cy="784830"/>
          </a:xfrm>
          <a:prstGeom prst="rect">
            <a:avLst/>
          </a:prstGeom>
          <a:noFill/>
        </p:spPr>
        <p:txBody>
          <a:bodyPr wrap="square" lIns="91440" tIns="45720" rIns="91440" bIns="45720" anchor="t">
            <a:spAutoFit/>
          </a:bodyPr>
          <a:lstStyle/>
          <a:p>
            <a:r>
              <a:rPr lang="en-GB" sz="4500" b="1">
                <a:solidFill>
                  <a:schemeClr val="accent2">
                    <a:lumMod val="50000"/>
                  </a:schemeClr>
                </a:solidFill>
                <a:latin typeface="Raleway"/>
                <a:ea typeface="+mj-ea"/>
                <a:cs typeface="+mj-cs"/>
              </a:rPr>
              <a:t>OUR MISSION</a:t>
            </a:r>
            <a:endParaRPr lang="en-US" sz="4500" b="1">
              <a:solidFill>
                <a:schemeClr val="accent2">
                  <a:lumMod val="50000"/>
                </a:schemeClr>
              </a:solidFill>
              <a:latin typeface="Raleway"/>
              <a:ea typeface="+mj-ea"/>
              <a:cs typeface="+mj-cs"/>
            </a:endParaRPr>
          </a:p>
        </p:txBody>
      </p:sp>
      <p:graphicFrame>
        <p:nvGraphicFramePr>
          <p:cNvPr id="10" name="Table 12">
            <a:extLst>
              <a:ext uri="{FF2B5EF4-FFF2-40B4-BE49-F238E27FC236}">
                <a16:creationId xmlns:a16="http://schemas.microsoft.com/office/drawing/2014/main" id="{34CCBF86-DAE2-9CF3-912C-F6A06F1B9ED9}"/>
              </a:ext>
            </a:extLst>
          </p:cNvPr>
          <p:cNvGraphicFramePr>
            <a:graphicFrameLocks noGrp="1"/>
          </p:cNvGraphicFramePr>
          <p:nvPr userDrawn="1">
            <p:extLst>
              <p:ext uri="{D42A27DB-BD31-4B8C-83A1-F6EECF244321}">
                <p14:modId xmlns:p14="http://schemas.microsoft.com/office/powerpoint/2010/main" val="167516561"/>
              </p:ext>
            </p:extLst>
          </p:nvPr>
        </p:nvGraphicFramePr>
        <p:xfrm>
          <a:off x="5521739" y="1862990"/>
          <a:ext cx="6083099" cy="4141003"/>
        </p:xfrm>
        <a:graphic>
          <a:graphicData uri="http://schemas.openxmlformats.org/drawingml/2006/table">
            <a:tbl>
              <a:tblPr firstRow="1" bandRow="1">
                <a:tableStyleId>{17292A2E-F333-43FB-9621-5CBBE7FDCDCB}</a:tableStyleId>
              </a:tblPr>
              <a:tblGrid>
                <a:gridCol w="6083099">
                  <a:extLst>
                    <a:ext uri="{9D8B030D-6E8A-4147-A177-3AD203B41FA5}">
                      <a16:colId xmlns:a16="http://schemas.microsoft.com/office/drawing/2014/main" val="3683864262"/>
                    </a:ext>
                  </a:extLst>
                </a:gridCol>
              </a:tblGrid>
              <a:tr h="89942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chemeClr val="accent5"/>
                          </a:solidFill>
                          <a:effectLst/>
                        </a:rPr>
                        <a:t>Supporting</a:t>
                      </a:r>
                      <a:r>
                        <a:rPr lang="en-GB">
                          <a:solidFill>
                            <a:schemeClr val="accent6"/>
                          </a:solidFill>
                          <a:effectLst/>
                        </a:rPr>
                        <a:t> </a:t>
                      </a:r>
                      <a:r>
                        <a:rPr lang="en-GB" b="0">
                          <a:solidFill>
                            <a:schemeClr val="tx1"/>
                          </a:solidFill>
                          <a:effectLst/>
                        </a:rPr>
                        <a:t>the EU and UN decision-making process and shaping the legislation impacting the automotive business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07273527"/>
                  </a:ext>
                </a:extLst>
              </a:tr>
              <a:tr h="69412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chemeClr val="accent5"/>
                          </a:solidFill>
                          <a:effectLst/>
                        </a:rPr>
                        <a:t>Being</a:t>
                      </a:r>
                      <a:r>
                        <a:rPr lang="en-GB">
                          <a:solidFill>
                            <a:schemeClr val="accent5"/>
                          </a:solidFill>
                          <a:effectLst/>
                        </a:rPr>
                        <a:t> </a:t>
                      </a:r>
                      <a:r>
                        <a:rPr lang="en-GB">
                          <a:solidFill>
                            <a:schemeClr val="tx1"/>
                          </a:solidFill>
                          <a:effectLst/>
                        </a:rPr>
                        <a:t>a credible partner for the EU institutions and the UN authorities</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10633509"/>
                  </a:ext>
                </a:extLst>
              </a:tr>
              <a:tr h="884269">
                <a:tc>
                  <a:txBody>
                    <a:bodyPr/>
                    <a:lstStyle/>
                    <a:p>
                      <a:pPr algn="l"/>
                      <a:r>
                        <a:rPr lang="en-GB" b="1">
                          <a:solidFill>
                            <a:schemeClr val="accent5"/>
                          </a:solidFill>
                        </a:rPr>
                        <a:t>Ensuring</a:t>
                      </a:r>
                      <a:r>
                        <a:rPr lang="en-GB"/>
                        <a:t> </a:t>
                      </a:r>
                      <a:r>
                        <a:rPr lang="en-GB">
                          <a:solidFill>
                            <a:schemeClr val="tx1"/>
                          </a:solidFill>
                        </a:rPr>
                        <a:t>coherent and consistent development of international trade and global technical harmonization</a:t>
                      </a:r>
                      <a:endParaRPr lang="en-BE">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1165750"/>
                  </a:ext>
                </a:extLst>
              </a:tr>
              <a:tr h="66726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chemeClr val="accent5"/>
                          </a:solidFill>
                        </a:rPr>
                        <a:t>Actively endorsing</a:t>
                      </a:r>
                      <a:r>
                        <a:rPr lang="en-GB">
                          <a:solidFill>
                            <a:schemeClr val="accent5"/>
                          </a:solidFill>
                        </a:rPr>
                        <a:t> </a:t>
                      </a:r>
                      <a:r>
                        <a:rPr lang="en-GB"/>
                        <a:t>the development of necessary competitive framework conditions </a:t>
                      </a:r>
                      <a:endParaRPr lang="LID4096"/>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4648012"/>
                  </a:ext>
                </a:extLst>
              </a:tr>
              <a:tr h="54675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chemeClr val="accent5"/>
                          </a:solidFill>
                        </a:rPr>
                        <a:t>Promoting</a:t>
                      </a:r>
                      <a:r>
                        <a:rPr lang="en-GB"/>
                        <a:t> innovation and ensuring EU funding for RDI</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60607579"/>
                  </a:ext>
                </a:extLst>
              </a:tr>
              <a:tr h="4491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1">
                          <a:solidFill>
                            <a:schemeClr val="accent5"/>
                          </a:solidFill>
                          <a:effectLst/>
                        </a:rPr>
                        <a:t>Complying</a:t>
                      </a:r>
                      <a:r>
                        <a:rPr lang="en-GB">
                          <a:solidFill>
                            <a:schemeClr val="accent5"/>
                          </a:solidFill>
                          <a:effectLst/>
                        </a:rPr>
                        <a:t> </a:t>
                      </a:r>
                      <a:r>
                        <a:rPr lang="en-GB">
                          <a:effectLst/>
                        </a:rPr>
                        <a:t>fully with EU competition and antitrust rules </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00676054"/>
                  </a:ext>
                </a:extLst>
              </a:tr>
            </a:tbl>
          </a:graphicData>
        </a:graphic>
      </p:graphicFrame>
    </p:spTree>
    <p:extLst>
      <p:ext uri="{BB962C8B-B14F-4D97-AF65-F5344CB8AC3E}">
        <p14:creationId xmlns:p14="http://schemas.microsoft.com/office/powerpoint/2010/main" val="38113144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15" name="Picture 14" descr="A blue line drawing of a graph&#10;&#10;Description automatically generated">
            <a:extLst>
              <a:ext uri="{FF2B5EF4-FFF2-40B4-BE49-F238E27FC236}">
                <a16:creationId xmlns:a16="http://schemas.microsoft.com/office/drawing/2014/main" id="{455BFA23-4545-27BE-3C46-66DF7052308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4719" y="2433448"/>
            <a:ext cx="1769559" cy="1769559"/>
          </a:xfrm>
          <a:prstGeom prst="rect">
            <a:avLst/>
          </a:prstGeom>
        </p:spPr>
      </p:pic>
      <p:sp>
        <p:nvSpPr>
          <p:cNvPr id="2" name="Title 1">
            <a:extLst>
              <a:ext uri="{FF2B5EF4-FFF2-40B4-BE49-F238E27FC236}">
                <a16:creationId xmlns:a16="http://schemas.microsoft.com/office/drawing/2014/main" id="{1C31AABD-79BD-F1B6-CEBE-88B0559A70BF}"/>
              </a:ext>
            </a:extLst>
          </p:cNvPr>
          <p:cNvSpPr>
            <a:spLocks noGrp="1"/>
          </p:cNvSpPr>
          <p:nvPr>
            <p:ph type="title" hasCustomPrompt="1"/>
          </p:nvPr>
        </p:nvSpPr>
        <p:spPr/>
        <p:txBody>
          <a:bodyPr/>
          <a:lstStyle>
            <a:lvl1pPr>
              <a:defRPr/>
            </a:lvl1pPr>
          </a:lstStyle>
          <a:p>
            <a:r>
              <a:rPr lang="en-GB"/>
              <a:t>Policy priorities</a:t>
            </a:r>
            <a:endParaRPr lang="en-BE"/>
          </a:p>
        </p:txBody>
      </p:sp>
      <p:sp>
        <p:nvSpPr>
          <p:cNvPr id="3" name="Date Placeholder 2">
            <a:extLst>
              <a:ext uri="{FF2B5EF4-FFF2-40B4-BE49-F238E27FC236}">
                <a16:creationId xmlns:a16="http://schemas.microsoft.com/office/drawing/2014/main" id="{7BECF106-573E-9435-42C8-B30900B93212}"/>
              </a:ext>
            </a:extLst>
          </p:cNvPr>
          <p:cNvSpPr>
            <a:spLocks noGrp="1"/>
          </p:cNvSpPr>
          <p:nvPr>
            <p:ph type="dt" sz="half" idx="10"/>
          </p:nvPr>
        </p:nvSpPr>
        <p:spPr/>
        <p:txBody>
          <a:bodyPr/>
          <a:lstStyle/>
          <a:p>
            <a:fld id="{4BAD1016-FB3B-3542-A82F-8A7D872BAF5F}" type="datetime3">
              <a:rPr lang="en-US" smtClean="0"/>
              <a:t>21 March 2025</a:t>
            </a:fld>
            <a:endParaRPr lang="en-BE"/>
          </a:p>
        </p:txBody>
      </p:sp>
      <p:sp>
        <p:nvSpPr>
          <p:cNvPr id="4" name="Slide Number Placeholder 3">
            <a:extLst>
              <a:ext uri="{FF2B5EF4-FFF2-40B4-BE49-F238E27FC236}">
                <a16:creationId xmlns:a16="http://schemas.microsoft.com/office/drawing/2014/main" id="{5796A138-1226-10F3-C4CB-023A4DE15E7B}"/>
              </a:ext>
            </a:extLst>
          </p:cNvPr>
          <p:cNvSpPr>
            <a:spLocks noGrp="1"/>
          </p:cNvSpPr>
          <p:nvPr>
            <p:ph type="sldNum" sz="quarter" idx="11"/>
          </p:nvPr>
        </p:nvSpPr>
        <p:spPr/>
        <p:txBody>
          <a:bodyPr/>
          <a:lstStyle/>
          <a:p>
            <a:fld id="{01B5C898-0592-3242-8777-DDCECBCEF56A}" type="slidenum">
              <a:rPr lang="en-BE" smtClean="0"/>
              <a:pPr/>
              <a:t>‹#›</a:t>
            </a:fld>
            <a:endParaRPr lang="en-BE"/>
          </a:p>
        </p:txBody>
      </p:sp>
      <p:sp>
        <p:nvSpPr>
          <p:cNvPr id="5" name="Footer Placeholder 4">
            <a:extLst>
              <a:ext uri="{FF2B5EF4-FFF2-40B4-BE49-F238E27FC236}">
                <a16:creationId xmlns:a16="http://schemas.microsoft.com/office/drawing/2014/main" id="{E4DD1B85-D6A7-AB40-57AD-A0FAD5C79C02}"/>
              </a:ext>
            </a:extLst>
          </p:cNvPr>
          <p:cNvSpPr>
            <a:spLocks noGrp="1"/>
          </p:cNvSpPr>
          <p:nvPr>
            <p:ph type="ftr" sz="quarter" idx="12"/>
          </p:nvPr>
        </p:nvSpPr>
        <p:spPr/>
        <p:txBody>
          <a:bodyPr/>
          <a:lstStyle/>
          <a:p>
            <a:endParaRPr lang="en-BE"/>
          </a:p>
        </p:txBody>
      </p:sp>
      <p:pic>
        <p:nvPicPr>
          <p:cNvPr id="6" name="Picture 5" descr="A green leaf on a black background&#10;&#10;Description automatically generated">
            <a:extLst>
              <a:ext uri="{FF2B5EF4-FFF2-40B4-BE49-F238E27FC236}">
                <a16:creationId xmlns:a16="http://schemas.microsoft.com/office/drawing/2014/main" id="{5FEFD1B3-8AEA-EB55-64E2-03603DD8B6C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95353" y="2455066"/>
            <a:ext cx="1809168" cy="1809168"/>
          </a:xfrm>
          <a:prstGeom prst="rect">
            <a:avLst/>
          </a:prstGeom>
        </p:spPr>
      </p:pic>
      <p:pic>
        <p:nvPicPr>
          <p:cNvPr id="7" name="Picture 6" descr="A orange and black cone&#10;&#10;Description automatically generated">
            <a:extLst>
              <a:ext uri="{FF2B5EF4-FFF2-40B4-BE49-F238E27FC236}">
                <a16:creationId xmlns:a16="http://schemas.microsoft.com/office/drawing/2014/main" id="{CA9B0219-1095-E2B9-87F8-FEEC70FBABE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270787" y="2099651"/>
            <a:ext cx="2353739" cy="2353739"/>
          </a:xfrm>
          <a:prstGeom prst="rect">
            <a:avLst/>
          </a:prstGeom>
        </p:spPr>
      </p:pic>
      <p:pic>
        <p:nvPicPr>
          <p:cNvPr id="8" name="Picture 7" descr="A blue line art of a car with connected lines and dots&#10;&#10;Description automatically generated">
            <a:extLst>
              <a:ext uri="{FF2B5EF4-FFF2-40B4-BE49-F238E27FC236}">
                <a16:creationId xmlns:a16="http://schemas.microsoft.com/office/drawing/2014/main" id="{008BF261-D0CB-BED0-1DA8-A8CFBF62A4F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462403" y="2261267"/>
            <a:ext cx="2353739" cy="2353739"/>
          </a:xfrm>
          <a:prstGeom prst="rect">
            <a:avLst/>
          </a:prstGeom>
        </p:spPr>
      </p:pic>
      <p:sp>
        <p:nvSpPr>
          <p:cNvPr id="9" name="TextBox 8">
            <a:extLst>
              <a:ext uri="{FF2B5EF4-FFF2-40B4-BE49-F238E27FC236}">
                <a16:creationId xmlns:a16="http://schemas.microsoft.com/office/drawing/2014/main" id="{73020E31-20F6-E994-7907-04CB44C72E6E}"/>
              </a:ext>
            </a:extLst>
          </p:cNvPr>
          <p:cNvSpPr txBox="1"/>
          <p:nvPr userDrawn="1"/>
        </p:nvSpPr>
        <p:spPr>
          <a:xfrm>
            <a:off x="439688" y="4359235"/>
            <a:ext cx="2753711" cy="830997"/>
          </a:xfrm>
          <a:prstGeom prst="rect">
            <a:avLst/>
          </a:prstGeom>
          <a:noFill/>
        </p:spPr>
        <p:txBody>
          <a:bodyPr wrap="square" rtlCol="0">
            <a:spAutoFit/>
          </a:bodyPr>
          <a:lstStyle/>
          <a:p>
            <a:pPr algn="ctr"/>
            <a:r>
              <a:rPr lang="en-BE" sz="2400" b="1">
                <a:solidFill>
                  <a:schemeClr val="accent5"/>
                </a:solidFill>
              </a:rPr>
              <a:t>GROWTH &amp; COMPETITIVENESS </a:t>
            </a:r>
          </a:p>
        </p:txBody>
      </p:sp>
      <p:sp>
        <p:nvSpPr>
          <p:cNvPr id="10" name="TextBox 9">
            <a:extLst>
              <a:ext uri="{FF2B5EF4-FFF2-40B4-BE49-F238E27FC236}">
                <a16:creationId xmlns:a16="http://schemas.microsoft.com/office/drawing/2014/main" id="{D77CFD99-C37D-906C-FC85-929DA824E6FF}"/>
              </a:ext>
            </a:extLst>
          </p:cNvPr>
          <p:cNvSpPr txBox="1"/>
          <p:nvPr userDrawn="1"/>
        </p:nvSpPr>
        <p:spPr>
          <a:xfrm>
            <a:off x="3298501" y="4359235"/>
            <a:ext cx="2753711" cy="830997"/>
          </a:xfrm>
          <a:prstGeom prst="rect">
            <a:avLst/>
          </a:prstGeom>
          <a:noFill/>
        </p:spPr>
        <p:txBody>
          <a:bodyPr wrap="square" rtlCol="0">
            <a:spAutoFit/>
          </a:bodyPr>
          <a:lstStyle/>
          <a:p>
            <a:pPr algn="ctr"/>
            <a:r>
              <a:rPr lang="en-BE" sz="2400" b="1">
                <a:solidFill>
                  <a:schemeClr val="accent5"/>
                </a:solidFill>
              </a:rPr>
              <a:t>ENERGY &amp; ENVIRONMENT</a:t>
            </a:r>
          </a:p>
        </p:txBody>
      </p:sp>
      <p:sp>
        <p:nvSpPr>
          <p:cNvPr id="11" name="TextBox 10">
            <a:extLst>
              <a:ext uri="{FF2B5EF4-FFF2-40B4-BE49-F238E27FC236}">
                <a16:creationId xmlns:a16="http://schemas.microsoft.com/office/drawing/2014/main" id="{A07E985F-4351-CBA7-5692-D6D145D3442E}"/>
              </a:ext>
            </a:extLst>
          </p:cNvPr>
          <p:cNvSpPr txBox="1"/>
          <p:nvPr userDrawn="1"/>
        </p:nvSpPr>
        <p:spPr>
          <a:xfrm>
            <a:off x="6157314" y="4359235"/>
            <a:ext cx="2753711" cy="830997"/>
          </a:xfrm>
          <a:prstGeom prst="rect">
            <a:avLst/>
          </a:prstGeom>
          <a:noFill/>
        </p:spPr>
        <p:txBody>
          <a:bodyPr wrap="square" rtlCol="0">
            <a:spAutoFit/>
          </a:bodyPr>
          <a:lstStyle/>
          <a:p>
            <a:pPr algn="ctr"/>
            <a:r>
              <a:rPr lang="en-BE" sz="2400" b="1">
                <a:solidFill>
                  <a:schemeClr val="accent5"/>
                </a:solidFill>
              </a:rPr>
              <a:t>MOBILITY </a:t>
            </a:r>
          </a:p>
          <a:p>
            <a:pPr algn="ctr"/>
            <a:r>
              <a:rPr lang="en-BE" sz="2400" b="1">
                <a:solidFill>
                  <a:schemeClr val="accent5"/>
                </a:solidFill>
              </a:rPr>
              <a:t>EVOLUTION</a:t>
            </a:r>
          </a:p>
        </p:txBody>
      </p:sp>
      <p:sp>
        <p:nvSpPr>
          <p:cNvPr id="12" name="TextBox 11">
            <a:extLst>
              <a:ext uri="{FF2B5EF4-FFF2-40B4-BE49-F238E27FC236}">
                <a16:creationId xmlns:a16="http://schemas.microsoft.com/office/drawing/2014/main" id="{31A45B57-1B26-DB11-A245-4783F46955A1}"/>
              </a:ext>
            </a:extLst>
          </p:cNvPr>
          <p:cNvSpPr txBox="1"/>
          <p:nvPr userDrawn="1"/>
        </p:nvSpPr>
        <p:spPr>
          <a:xfrm>
            <a:off x="9016127" y="4359235"/>
            <a:ext cx="2753711" cy="830997"/>
          </a:xfrm>
          <a:prstGeom prst="rect">
            <a:avLst/>
          </a:prstGeom>
          <a:noFill/>
        </p:spPr>
        <p:txBody>
          <a:bodyPr wrap="square" rtlCol="0">
            <a:spAutoFit/>
          </a:bodyPr>
          <a:lstStyle/>
          <a:p>
            <a:pPr algn="ctr"/>
            <a:r>
              <a:rPr lang="en-BE" sz="2400" b="1">
                <a:solidFill>
                  <a:schemeClr val="accent5"/>
                </a:solidFill>
              </a:rPr>
              <a:t>SAFETY &amp; RELIABILITY</a:t>
            </a:r>
          </a:p>
        </p:txBody>
      </p:sp>
      <p:sp>
        <p:nvSpPr>
          <p:cNvPr id="14" name="Text Placeholder 10">
            <a:extLst>
              <a:ext uri="{FF2B5EF4-FFF2-40B4-BE49-F238E27FC236}">
                <a16:creationId xmlns:a16="http://schemas.microsoft.com/office/drawing/2014/main" id="{A5439EB4-41B0-B80F-8BD2-248083008B84}"/>
              </a:ext>
            </a:extLst>
          </p:cNvPr>
          <p:cNvSpPr>
            <a:spLocks noGrp="1"/>
          </p:cNvSpPr>
          <p:nvPr>
            <p:ph type="body" sz="quarter" idx="13" hasCustomPrompt="1"/>
          </p:nvPr>
        </p:nvSpPr>
        <p:spPr>
          <a:xfrm>
            <a:off x="838200" y="921393"/>
            <a:ext cx="9538252" cy="417444"/>
          </a:xfrm>
        </p:spPr>
        <p:txBody>
          <a:bodyPr anchor="ctr"/>
          <a:lstStyle>
            <a:lvl1pPr marL="0" indent="0">
              <a:buFontTx/>
              <a:buNone/>
              <a:defRPr>
                <a:solidFill>
                  <a:schemeClr val="accent4"/>
                </a:solidFill>
              </a:defRPr>
            </a:lvl1pPr>
          </a:lstStyle>
          <a:p>
            <a:pPr lvl="0"/>
            <a:r>
              <a:rPr lang="en-GB"/>
              <a:t>CLEPA has identified 4 strategic priorities for its members</a:t>
            </a:r>
          </a:p>
        </p:txBody>
      </p:sp>
    </p:spTree>
    <p:extLst>
      <p:ext uri="{BB962C8B-B14F-4D97-AF65-F5344CB8AC3E}">
        <p14:creationId xmlns:p14="http://schemas.microsoft.com/office/powerpoint/2010/main" val="39321228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A6166-E4D3-3F24-FFBC-5EC4CAAFAFA9}"/>
              </a:ext>
            </a:extLst>
          </p:cNvPr>
          <p:cNvSpPr>
            <a:spLocks noGrp="1"/>
          </p:cNvSpPr>
          <p:nvPr>
            <p:ph type="title" hasCustomPrompt="1"/>
          </p:nvPr>
        </p:nvSpPr>
        <p:spPr/>
        <p:txBody>
          <a:bodyPr/>
          <a:lstStyle/>
          <a:p>
            <a:r>
              <a:rPr lang="en-GB"/>
              <a:t>Click to write content or agenda</a:t>
            </a:r>
            <a:endParaRPr lang="en-BE"/>
          </a:p>
        </p:txBody>
      </p:sp>
      <p:sp>
        <p:nvSpPr>
          <p:cNvPr id="3" name="Content Placeholder 2">
            <a:extLst>
              <a:ext uri="{FF2B5EF4-FFF2-40B4-BE49-F238E27FC236}">
                <a16:creationId xmlns:a16="http://schemas.microsoft.com/office/drawing/2014/main" id="{2984B734-F7C7-5E10-FFA2-6A38D37E3727}"/>
              </a:ext>
            </a:extLst>
          </p:cNvPr>
          <p:cNvSpPr>
            <a:spLocks noGrp="1"/>
          </p:cNvSpPr>
          <p:nvPr>
            <p:ph idx="1"/>
          </p:nvPr>
        </p:nvSpPr>
        <p:spPr>
          <a:xfrm>
            <a:off x="2286000" y="1182757"/>
            <a:ext cx="9067800" cy="4994206"/>
          </a:xfrm>
        </p:spPr>
        <p:txBody>
          <a:bodyPr>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78EEA123-C9AB-F91B-B2E7-254D8472C681}"/>
              </a:ext>
            </a:extLst>
          </p:cNvPr>
          <p:cNvSpPr>
            <a:spLocks noGrp="1"/>
          </p:cNvSpPr>
          <p:nvPr>
            <p:ph type="dt" sz="half" idx="10"/>
          </p:nvPr>
        </p:nvSpPr>
        <p:spPr/>
        <p:txBody>
          <a:bodyPr/>
          <a:lstStyle/>
          <a:p>
            <a:fld id="{A105D6D8-D38D-CB43-A0DB-ADABA2CBFC02}" type="datetime3">
              <a:rPr lang="en-US" smtClean="0"/>
              <a:t>21 March 2025</a:t>
            </a:fld>
            <a:endParaRPr lang="en-BE"/>
          </a:p>
        </p:txBody>
      </p:sp>
      <p:sp>
        <p:nvSpPr>
          <p:cNvPr id="5" name="Footer Placeholder 4">
            <a:extLst>
              <a:ext uri="{FF2B5EF4-FFF2-40B4-BE49-F238E27FC236}">
                <a16:creationId xmlns:a16="http://schemas.microsoft.com/office/drawing/2014/main" id="{13B76A20-EC1A-87B0-6A10-ED5D18E3B0E0}"/>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B33638F7-BA7E-5A0E-6B36-95B87115E0DE}"/>
              </a:ext>
            </a:extLst>
          </p:cNvPr>
          <p:cNvSpPr>
            <a:spLocks noGrp="1"/>
          </p:cNvSpPr>
          <p:nvPr>
            <p:ph type="sldNum" sz="quarter" idx="12"/>
          </p:nvPr>
        </p:nvSpPr>
        <p:spPr/>
        <p:txBody>
          <a:bodyPr/>
          <a:lstStyle/>
          <a:p>
            <a:fld id="{01B5C898-0592-3242-8777-DDCECBCEF56A}" type="slidenum">
              <a:rPr lang="en-BE" smtClean="0"/>
              <a:t>‹#›</a:t>
            </a:fld>
            <a:endParaRPr lang="en-BE"/>
          </a:p>
        </p:txBody>
      </p:sp>
    </p:spTree>
    <p:extLst>
      <p:ext uri="{BB962C8B-B14F-4D97-AF65-F5344CB8AC3E}">
        <p14:creationId xmlns:p14="http://schemas.microsoft.com/office/powerpoint/2010/main" val="2352014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pic>
        <p:nvPicPr>
          <p:cNvPr id="6" name="Picture 5" descr="A white letter on a black background&#10;&#10;Description automatically generated">
            <a:extLst>
              <a:ext uri="{FF2B5EF4-FFF2-40B4-BE49-F238E27FC236}">
                <a16:creationId xmlns:a16="http://schemas.microsoft.com/office/drawing/2014/main" id="{B946B004-03E2-9914-C9CC-4CC3BF858116}"/>
              </a:ext>
            </a:extLst>
          </p:cNvPr>
          <p:cNvPicPr>
            <a:picLocks noChangeAspect="1"/>
          </p:cNvPicPr>
          <p:nvPr userDrawn="1"/>
        </p:nvPicPr>
        <p:blipFill>
          <a:blip r:embed="rId2"/>
          <a:stretch>
            <a:fillRect/>
          </a:stretch>
        </p:blipFill>
        <p:spPr>
          <a:xfrm>
            <a:off x="9795428" y="5528642"/>
            <a:ext cx="268356" cy="268356"/>
          </a:xfrm>
          <a:prstGeom prst="rect">
            <a:avLst/>
          </a:prstGeom>
        </p:spPr>
      </p:pic>
      <p:pic>
        <p:nvPicPr>
          <p:cNvPr id="8" name="Picture 7" descr="A white x on a black background&#10;&#10;Description automatically generated">
            <a:extLst>
              <a:ext uri="{FF2B5EF4-FFF2-40B4-BE49-F238E27FC236}">
                <a16:creationId xmlns:a16="http://schemas.microsoft.com/office/drawing/2014/main" id="{1711AA4A-8298-07CD-D269-72C7390FD57A}"/>
              </a:ext>
            </a:extLst>
          </p:cNvPr>
          <p:cNvPicPr>
            <a:picLocks noChangeAspect="1"/>
          </p:cNvPicPr>
          <p:nvPr userDrawn="1"/>
        </p:nvPicPr>
        <p:blipFill>
          <a:blip r:embed="rId3"/>
          <a:stretch>
            <a:fillRect/>
          </a:stretch>
        </p:blipFill>
        <p:spPr>
          <a:xfrm>
            <a:off x="9795428" y="5965964"/>
            <a:ext cx="268356" cy="268356"/>
          </a:xfrm>
          <a:prstGeom prst="rect">
            <a:avLst/>
          </a:prstGeom>
        </p:spPr>
      </p:pic>
      <p:sp>
        <p:nvSpPr>
          <p:cNvPr id="9" name="TextBox 8">
            <a:extLst>
              <a:ext uri="{FF2B5EF4-FFF2-40B4-BE49-F238E27FC236}">
                <a16:creationId xmlns:a16="http://schemas.microsoft.com/office/drawing/2014/main" id="{9D3080BE-A14D-4EA8-B24E-D132776F8B6B}"/>
              </a:ext>
            </a:extLst>
          </p:cNvPr>
          <p:cNvSpPr txBox="1"/>
          <p:nvPr userDrawn="1"/>
        </p:nvSpPr>
        <p:spPr>
          <a:xfrm>
            <a:off x="838200" y="2991337"/>
            <a:ext cx="10515600" cy="921600"/>
          </a:xfrm>
          <a:prstGeom prst="rect">
            <a:avLst/>
          </a:prstGeom>
          <a:noFill/>
        </p:spPr>
        <p:txBody>
          <a:bodyPr wrap="square" rtlCol="0">
            <a:noAutofit/>
          </a:bodyPr>
          <a:lstStyle/>
          <a:p>
            <a:pPr algn="ctr"/>
            <a:r>
              <a:rPr lang="en-BE" sz="5400" b="1">
                <a:solidFill>
                  <a:schemeClr val="bg1"/>
                </a:solidFill>
              </a:rPr>
              <a:t>Th</a:t>
            </a:r>
            <a:r>
              <a:rPr lang="en-BE" sz="5400" b="1" kern="1200">
                <a:solidFill>
                  <a:schemeClr val="bg1"/>
                </a:solidFill>
                <a:latin typeface="+mn-lt"/>
                <a:ea typeface="+mj-ea"/>
                <a:cs typeface="+mj-cs"/>
              </a:rPr>
              <a:t>ank you!</a:t>
            </a:r>
          </a:p>
        </p:txBody>
      </p:sp>
      <p:sp>
        <p:nvSpPr>
          <p:cNvPr id="10" name="TextBox 9">
            <a:extLst>
              <a:ext uri="{FF2B5EF4-FFF2-40B4-BE49-F238E27FC236}">
                <a16:creationId xmlns:a16="http://schemas.microsoft.com/office/drawing/2014/main" id="{638940B0-C1EA-9158-8B25-28F3400FF52A}"/>
              </a:ext>
            </a:extLst>
          </p:cNvPr>
          <p:cNvSpPr txBox="1"/>
          <p:nvPr userDrawn="1"/>
        </p:nvSpPr>
        <p:spPr>
          <a:xfrm>
            <a:off x="10111408" y="5913471"/>
            <a:ext cx="1875183" cy="338554"/>
          </a:xfrm>
          <a:prstGeom prst="rect">
            <a:avLst/>
          </a:prstGeom>
          <a:noFill/>
        </p:spPr>
        <p:txBody>
          <a:bodyPr wrap="square" rtlCol="0">
            <a:spAutoFit/>
          </a:bodyPr>
          <a:lstStyle/>
          <a:p>
            <a:r>
              <a:rPr lang="en-BE" sz="1600" b="0">
                <a:solidFill>
                  <a:schemeClr val="bg1"/>
                </a:solidFill>
                <a:hlinkClick r:id="rId4">
                  <a:extLst>
                    <a:ext uri="{A12FA001-AC4F-418D-AE19-62706E023703}">
                      <ahyp:hlinkClr xmlns:ahyp="http://schemas.microsoft.com/office/drawing/2018/hyperlinkcolor" val="tx"/>
                    </a:ext>
                  </a:extLst>
                </a:hlinkClick>
              </a:rPr>
              <a:t>@CLEPA_eu</a:t>
            </a:r>
            <a:endParaRPr lang="en-BE" sz="1600" b="0" kern="1200">
              <a:solidFill>
                <a:schemeClr val="bg1"/>
              </a:solidFill>
              <a:latin typeface="+mn-lt"/>
              <a:ea typeface="+mj-ea"/>
              <a:cs typeface="+mj-cs"/>
            </a:endParaRPr>
          </a:p>
        </p:txBody>
      </p:sp>
      <p:sp>
        <p:nvSpPr>
          <p:cNvPr id="12" name="TextBox 11">
            <a:extLst>
              <a:ext uri="{FF2B5EF4-FFF2-40B4-BE49-F238E27FC236}">
                <a16:creationId xmlns:a16="http://schemas.microsoft.com/office/drawing/2014/main" id="{6BA3CF76-6373-D24A-D6D5-B80BDE61EC63}"/>
              </a:ext>
            </a:extLst>
          </p:cNvPr>
          <p:cNvSpPr txBox="1"/>
          <p:nvPr userDrawn="1"/>
        </p:nvSpPr>
        <p:spPr>
          <a:xfrm>
            <a:off x="498409" y="5078693"/>
            <a:ext cx="6500190" cy="1354217"/>
          </a:xfrm>
          <a:prstGeom prst="rect">
            <a:avLst/>
          </a:prstGeom>
          <a:noFill/>
        </p:spPr>
        <p:txBody>
          <a:bodyPr wrap="square">
            <a:spAutoFit/>
          </a:bodyPr>
          <a:lstStyle/>
          <a:p>
            <a:pPr algn="l" rtl="0" fontAlgn="base"/>
            <a:r>
              <a:rPr lang="fr-FR" sz="1800" b="1" i="0" u="none" strike="noStrike">
                <a:solidFill>
                  <a:schemeClr val="bg1"/>
                </a:solidFill>
                <a:effectLst/>
                <a:latin typeface="+mn-lt"/>
              </a:rPr>
              <a:t>CLEPA</a:t>
            </a:r>
            <a:r>
              <a:rPr lang="en-US" sz="1800" b="0" i="0" u="none" strike="noStrike">
                <a:solidFill>
                  <a:schemeClr val="bg1"/>
                </a:solidFill>
                <a:effectLst/>
                <a:latin typeface="+mn-lt"/>
              </a:rPr>
              <a:t>​</a:t>
            </a:r>
          </a:p>
          <a:p>
            <a:pPr algn="l" rtl="0" fontAlgn="base"/>
            <a:r>
              <a:rPr lang="fr-FR" sz="1600" b="0" i="0" u="none" strike="noStrike">
                <a:solidFill>
                  <a:schemeClr val="bg1"/>
                </a:solidFill>
                <a:effectLst/>
                <a:latin typeface="+mj-lt"/>
              </a:rPr>
              <a:t>Cours Saint-Michel 30g</a:t>
            </a:r>
            <a:r>
              <a:rPr lang="en-US" sz="1600" b="0" i="0" u="none" strike="noStrike">
                <a:solidFill>
                  <a:schemeClr val="bg1"/>
                </a:solidFill>
                <a:effectLst/>
                <a:latin typeface="+mj-lt"/>
              </a:rPr>
              <a:t>​</a:t>
            </a:r>
          </a:p>
          <a:p>
            <a:pPr algn="l" rtl="0" fontAlgn="base"/>
            <a:r>
              <a:rPr lang="fr-FR" sz="1600" b="0" i="0" u="none" strike="noStrike">
                <a:solidFill>
                  <a:schemeClr val="bg1"/>
                </a:solidFill>
                <a:effectLst/>
                <a:latin typeface="+mj-lt"/>
              </a:rPr>
              <a:t>B-1040 Brussels, </a:t>
            </a:r>
            <a:r>
              <a:rPr lang="fr-FR" sz="1600" b="0" i="0" u="none" strike="noStrike" err="1">
                <a:solidFill>
                  <a:schemeClr val="bg1"/>
                </a:solidFill>
                <a:effectLst/>
                <a:latin typeface="+mj-lt"/>
              </a:rPr>
              <a:t>Belgium</a:t>
            </a:r>
            <a:r>
              <a:rPr lang="en-US" sz="1600" b="0" i="0" u="none" strike="noStrike">
                <a:solidFill>
                  <a:schemeClr val="bg1"/>
                </a:solidFill>
                <a:effectLst/>
                <a:latin typeface="+mj-lt"/>
              </a:rPr>
              <a:t>​</a:t>
            </a:r>
          </a:p>
          <a:p>
            <a:pPr algn="l" rtl="0" fontAlgn="base"/>
            <a:r>
              <a:rPr lang="fr-FR" sz="1600" b="0" i="0" u="none" strike="noStrike">
                <a:solidFill>
                  <a:schemeClr val="bg1"/>
                </a:solidFill>
                <a:effectLst/>
                <a:latin typeface="+mj-lt"/>
              </a:rPr>
              <a:t>+32 2 743 91 30</a:t>
            </a:r>
            <a:r>
              <a:rPr lang="en-US" sz="1600" b="0" i="0" u="none" strike="noStrike">
                <a:solidFill>
                  <a:schemeClr val="bg1"/>
                </a:solidFill>
                <a:effectLst/>
                <a:latin typeface="+mj-lt"/>
              </a:rPr>
              <a:t>​</a:t>
            </a:r>
          </a:p>
          <a:p>
            <a:pPr algn="l" rtl="0" fontAlgn="base"/>
            <a:r>
              <a:rPr lang="fr-FR" sz="1600" b="0" i="0" u="none" strike="noStrike">
                <a:solidFill>
                  <a:schemeClr val="bg1"/>
                </a:solidFill>
                <a:effectLst/>
                <a:latin typeface="Calibri" panose="020F0502020204030204" pitchFamily="34" charset="0"/>
                <a:hlinkClick r:id="rId5">
                  <a:extLst>
                    <a:ext uri="{A12FA001-AC4F-418D-AE19-62706E023703}">
                      <ahyp:hlinkClr xmlns:ahyp="http://schemas.microsoft.com/office/drawing/2018/hyperlinkcolor" val="tx"/>
                    </a:ext>
                  </a:extLst>
                </a:hlinkClick>
              </a:rPr>
              <a:t>www.clepa.eu</a:t>
            </a:r>
            <a:endParaRPr lang="en-US" sz="1600" b="0" i="0" u="none" strike="noStrike">
              <a:solidFill>
                <a:schemeClr val="bg1"/>
              </a:solidFill>
              <a:effectLst/>
              <a:latin typeface="Segoe UI" panose="020B0502040204020203" pitchFamily="34" charset="0"/>
            </a:endParaRPr>
          </a:p>
        </p:txBody>
      </p:sp>
      <p:sp>
        <p:nvSpPr>
          <p:cNvPr id="13" name="TextBox 12">
            <a:extLst>
              <a:ext uri="{FF2B5EF4-FFF2-40B4-BE49-F238E27FC236}">
                <a16:creationId xmlns:a16="http://schemas.microsoft.com/office/drawing/2014/main" id="{1FCD8386-8293-73B7-9A8D-26B13512E44C}"/>
              </a:ext>
            </a:extLst>
          </p:cNvPr>
          <p:cNvSpPr txBox="1"/>
          <p:nvPr userDrawn="1"/>
        </p:nvSpPr>
        <p:spPr>
          <a:xfrm>
            <a:off x="10111408" y="5528642"/>
            <a:ext cx="1875183" cy="338554"/>
          </a:xfrm>
          <a:prstGeom prst="rect">
            <a:avLst/>
          </a:prstGeom>
          <a:noFill/>
        </p:spPr>
        <p:txBody>
          <a:bodyPr wrap="square" rtlCol="0">
            <a:spAutoFit/>
          </a:bodyPr>
          <a:lstStyle/>
          <a:p>
            <a:r>
              <a:rPr lang="en-BE" sz="1600" b="0">
                <a:solidFill>
                  <a:schemeClr val="bg1"/>
                </a:solidFill>
                <a:hlinkClick r:id="rId6">
                  <a:extLst>
                    <a:ext uri="{A12FA001-AC4F-418D-AE19-62706E023703}">
                      <ahyp:hlinkClr xmlns:ahyp="http://schemas.microsoft.com/office/drawing/2018/hyperlinkcolor" val="tx"/>
                    </a:ext>
                  </a:extLst>
                </a:hlinkClick>
              </a:rPr>
              <a:t>@CLEPA</a:t>
            </a:r>
            <a:endParaRPr lang="en-BE" sz="1600" b="0" kern="1200">
              <a:solidFill>
                <a:schemeClr val="bg1"/>
              </a:solidFill>
              <a:latin typeface="+mn-lt"/>
              <a:ea typeface="+mj-ea"/>
              <a:cs typeface="+mj-cs"/>
            </a:endParaRPr>
          </a:p>
        </p:txBody>
      </p:sp>
    </p:spTree>
    <p:extLst>
      <p:ext uri="{BB962C8B-B14F-4D97-AF65-F5344CB8AC3E}">
        <p14:creationId xmlns:p14="http://schemas.microsoft.com/office/powerpoint/2010/main" val="31174239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3" name="Picture 2" descr="A person touching a surface&#10;&#10;Description automatically generated">
            <a:extLst>
              <a:ext uri="{FF2B5EF4-FFF2-40B4-BE49-F238E27FC236}">
                <a16:creationId xmlns:a16="http://schemas.microsoft.com/office/drawing/2014/main" id="{2E213197-8404-1882-9995-009A374F020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extBox 6">
            <a:extLst>
              <a:ext uri="{FF2B5EF4-FFF2-40B4-BE49-F238E27FC236}">
                <a16:creationId xmlns:a16="http://schemas.microsoft.com/office/drawing/2014/main" id="{F5947CDE-E068-7AC3-CDD4-EFCBB2408D1D}"/>
              </a:ext>
            </a:extLst>
          </p:cNvPr>
          <p:cNvSpPr txBox="1"/>
          <p:nvPr userDrawn="1"/>
        </p:nvSpPr>
        <p:spPr>
          <a:xfrm>
            <a:off x="609600" y="1688350"/>
            <a:ext cx="10751507" cy="1477328"/>
          </a:xfrm>
          <a:prstGeom prst="rect">
            <a:avLst/>
          </a:prstGeom>
          <a:noFill/>
        </p:spPr>
        <p:txBody>
          <a:bodyPr wrap="square">
            <a:spAutoFit/>
          </a:bodyPr>
          <a:lstStyle/>
          <a:p>
            <a:r>
              <a:rPr lang="en-GB" sz="4500" b="1">
                <a:solidFill>
                  <a:srgbClr val="61DFFF"/>
                </a:solidFill>
              </a:rPr>
              <a:t>64 years advocating </a:t>
            </a:r>
            <a:r>
              <a:rPr lang="en-GB" sz="4500">
                <a:solidFill>
                  <a:schemeClr val="bg1"/>
                </a:solidFill>
              </a:rPr>
              <a:t>for safer, smarter, and more sustainable mobility</a:t>
            </a:r>
            <a:endParaRPr lang="en-GB" sz="4500" b="1">
              <a:solidFill>
                <a:srgbClr val="61DFFF"/>
              </a:solidFill>
            </a:endParaRPr>
          </a:p>
        </p:txBody>
      </p:sp>
      <p:pic>
        <p:nvPicPr>
          <p:cNvPr id="4" name="Picture 3" descr="A white line drawing of a car&#10;&#10;Description automatically generated">
            <a:extLst>
              <a:ext uri="{FF2B5EF4-FFF2-40B4-BE49-F238E27FC236}">
                <a16:creationId xmlns:a16="http://schemas.microsoft.com/office/drawing/2014/main" id="{FD30FF35-95D9-10CD-E354-56AF0F4F51C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08054" y="3628128"/>
            <a:ext cx="1601084" cy="1601084"/>
          </a:xfrm>
          <a:prstGeom prst="rect">
            <a:avLst/>
          </a:prstGeom>
        </p:spPr>
      </p:pic>
      <p:sp>
        <p:nvSpPr>
          <p:cNvPr id="8" name="TextBox 7">
            <a:extLst>
              <a:ext uri="{FF2B5EF4-FFF2-40B4-BE49-F238E27FC236}">
                <a16:creationId xmlns:a16="http://schemas.microsoft.com/office/drawing/2014/main" id="{EB3F75D7-A6F5-BE90-43D3-8B3585F02620}"/>
              </a:ext>
            </a:extLst>
          </p:cNvPr>
          <p:cNvSpPr txBox="1"/>
          <p:nvPr userDrawn="1"/>
        </p:nvSpPr>
        <p:spPr>
          <a:xfrm>
            <a:off x="2009138" y="3920839"/>
            <a:ext cx="3511986" cy="1200329"/>
          </a:xfrm>
          <a:prstGeom prst="rect">
            <a:avLst/>
          </a:prstGeom>
          <a:noFill/>
        </p:spPr>
        <p:txBody>
          <a:bodyPr wrap="square">
            <a:spAutoFit/>
          </a:bodyPr>
          <a:lstStyle/>
          <a:p>
            <a:r>
              <a:rPr lang="en-GB" sz="1800" b="0" i="0" u="none" strike="noStrike">
                <a:solidFill>
                  <a:srgbClr val="61DFFF"/>
                </a:solidFill>
                <a:effectLst/>
                <a:latin typeface="Calibri" panose="020F0502020204030204" pitchFamily="34" charset="0"/>
              </a:rPr>
              <a:t>+120 global automotive </a:t>
            </a:r>
            <a:br>
              <a:rPr lang="en-GB" sz="1800" b="0" i="0" u="none" strike="noStrike">
                <a:solidFill>
                  <a:srgbClr val="61DFFF"/>
                </a:solidFill>
                <a:effectLst/>
                <a:latin typeface="Calibri" panose="020F0502020204030204" pitchFamily="34" charset="0"/>
              </a:rPr>
            </a:br>
            <a:r>
              <a:rPr lang="en-GB" sz="1800" b="0" i="0" u="none" strike="noStrike">
                <a:solidFill>
                  <a:srgbClr val="61DFFF"/>
                </a:solidFill>
                <a:effectLst/>
                <a:latin typeface="Calibri" panose="020F0502020204030204" pitchFamily="34" charset="0"/>
              </a:rPr>
              <a:t>suppliers, covering all </a:t>
            </a:r>
            <a:br>
              <a:rPr lang="en-GB" sz="1800" b="0" i="0" u="none" strike="noStrike">
                <a:solidFill>
                  <a:srgbClr val="61DFFF"/>
                </a:solidFill>
                <a:effectLst/>
                <a:latin typeface="Calibri" panose="020F0502020204030204" pitchFamily="34" charset="0"/>
              </a:rPr>
            </a:br>
            <a:r>
              <a:rPr lang="en-GB" sz="1800" b="0" i="0" u="none" strike="noStrike">
                <a:solidFill>
                  <a:srgbClr val="61DFFF"/>
                </a:solidFill>
                <a:effectLst/>
                <a:latin typeface="Calibri" panose="020F0502020204030204" pitchFamily="34" charset="0"/>
              </a:rPr>
              <a:t>systems and parts </a:t>
            </a:r>
            <a:br>
              <a:rPr lang="en-GB" sz="1800" b="0" i="0" u="none" strike="noStrike">
                <a:solidFill>
                  <a:srgbClr val="61DFFF"/>
                </a:solidFill>
                <a:effectLst/>
                <a:latin typeface="Calibri" panose="020F0502020204030204" pitchFamily="34" charset="0"/>
              </a:rPr>
            </a:br>
            <a:r>
              <a:rPr lang="en-GB" sz="1800" b="0" i="0" u="none" strike="noStrike">
                <a:solidFill>
                  <a:srgbClr val="61DFFF"/>
                </a:solidFill>
                <a:effectLst/>
                <a:latin typeface="Calibri" panose="020F0502020204030204" pitchFamily="34" charset="0"/>
              </a:rPr>
              <a:t>in a vehicle</a:t>
            </a:r>
            <a:endParaRPr lang="en-BE" sz="2000">
              <a:solidFill>
                <a:srgbClr val="61DFFF"/>
              </a:solidFill>
              <a:latin typeface="Calibri" panose="020F0502020204030204" pitchFamily="34" charset="0"/>
              <a:cs typeface="Calibri" panose="020F0502020204030204" pitchFamily="34" charset="0"/>
            </a:endParaRPr>
          </a:p>
        </p:txBody>
      </p:sp>
      <p:pic>
        <p:nvPicPr>
          <p:cNvPr id="5" name="Picture 4" descr="A white line drawing of a globe with a pin on it&#10;&#10;Description automatically generated">
            <a:extLst>
              <a:ext uri="{FF2B5EF4-FFF2-40B4-BE49-F238E27FC236}">
                <a16:creationId xmlns:a16="http://schemas.microsoft.com/office/drawing/2014/main" id="{C7FDC4C4-6F26-723A-38FC-9E1B4ED866C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172181" y="3628128"/>
            <a:ext cx="1601084" cy="1601084"/>
          </a:xfrm>
          <a:prstGeom prst="rect">
            <a:avLst/>
          </a:prstGeom>
        </p:spPr>
      </p:pic>
      <p:sp>
        <p:nvSpPr>
          <p:cNvPr id="9" name="TextBox 8">
            <a:extLst>
              <a:ext uri="{FF2B5EF4-FFF2-40B4-BE49-F238E27FC236}">
                <a16:creationId xmlns:a16="http://schemas.microsoft.com/office/drawing/2014/main" id="{50E76BE3-B36A-D350-FB99-669870D35F40}"/>
              </a:ext>
            </a:extLst>
          </p:cNvPr>
          <p:cNvSpPr txBox="1"/>
          <p:nvPr userDrawn="1"/>
        </p:nvSpPr>
        <p:spPr>
          <a:xfrm>
            <a:off x="5641833" y="3920839"/>
            <a:ext cx="2377986" cy="1015663"/>
          </a:xfrm>
          <a:prstGeom prst="rect">
            <a:avLst/>
          </a:prstGeom>
          <a:noFill/>
        </p:spPr>
        <p:txBody>
          <a:bodyPr wrap="square">
            <a:spAutoFit/>
          </a:bodyPr>
          <a:lstStyle/>
          <a:p>
            <a:r>
              <a:rPr lang="en-GB" sz="2000" i="0">
                <a:solidFill>
                  <a:srgbClr val="61DFFF"/>
                </a:solidFill>
                <a:effectLst/>
                <a:latin typeface="Calibri" panose="020F0502020204030204" pitchFamily="34" charset="0"/>
                <a:cs typeface="Calibri" panose="020F0502020204030204" pitchFamily="34" charset="0"/>
              </a:rPr>
              <a:t>20 </a:t>
            </a:r>
            <a:r>
              <a:rPr lang="en-GB" sz="2000" b="0" i="0">
                <a:solidFill>
                  <a:srgbClr val="61DFFF"/>
                </a:solidFill>
                <a:effectLst/>
                <a:latin typeface="Calibri" panose="020F0502020204030204" pitchFamily="34" charset="0"/>
                <a:cs typeface="Calibri" panose="020F0502020204030204" pitchFamily="34" charset="0"/>
              </a:rPr>
              <a:t>national trade associations &amp; sector organisations</a:t>
            </a:r>
            <a:endParaRPr lang="en-BE" sz="2000">
              <a:solidFill>
                <a:srgbClr val="61DFFF"/>
              </a:solidFill>
              <a:latin typeface="Calibri" panose="020F0502020204030204" pitchFamily="34" charset="0"/>
              <a:cs typeface="Calibri" panose="020F0502020204030204" pitchFamily="34" charset="0"/>
            </a:endParaRPr>
          </a:p>
        </p:txBody>
      </p:sp>
      <p:pic>
        <p:nvPicPr>
          <p:cNvPr id="6" name="Picture 5" descr="A white line drawing of a truck&#10;&#10;Description automatically generated">
            <a:extLst>
              <a:ext uri="{FF2B5EF4-FFF2-40B4-BE49-F238E27FC236}">
                <a16:creationId xmlns:a16="http://schemas.microsoft.com/office/drawing/2014/main" id="{26C80562-727A-DDD0-E5E4-C63243AE7DC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966716" y="3584495"/>
            <a:ext cx="1688350" cy="1688350"/>
          </a:xfrm>
          <a:prstGeom prst="rect">
            <a:avLst/>
          </a:prstGeom>
        </p:spPr>
      </p:pic>
      <p:sp>
        <p:nvSpPr>
          <p:cNvPr id="10" name="TextBox 9">
            <a:extLst>
              <a:ext uri="{FF2B5EF4-FFF2-40B4-BE49-F238E27FC236}">
                <a16:creationId xmlns:a16="http://schemas.microsoft.com/office/drawing/2014/main" id="{96152FA6-6D1C-24EF-6BEA-C5B5F5682937}"/>
              </a:ext>
            </a:extLst>
          </p:cNvPr>
          <p:cNvSpPr txBox="1"/>
          <p:nvPr userDrawn="1"/>
        </p:nvSpPr>
        <p:spPr>
          <a:xfrm>
            <a:off x="9565044" y="3920839"/>
            <a:ext cx="2259674" cy="1015663"/>
          </a:xfrm>
          <a:prstGeom prst="rect">
            <a:avLst/>
          </a:prstGeom>
          <a:noFill/>
        </p:spPr>
        <p:txBody>
          <a:bodyPr wrap="square">
            <a:spAutoFit/>
          </a:bodyPr>
          <a:lstStyle>
            <a:defPPr>
              <a:defRPr lang="en-US"/>
            </a:defPPr>
            <a:lvl1pPr>
              <a:defRPr sz="2000" i="0">
                <a:solidFill>
                  <a:srgbClr val="61DFFF"/>
                </a:solidFill>
                <a:effectLst/>
                <a:latin typeface="Calibri" panose="020F0502020204030204" pitchFamily="34" charset="0"/>
                <a:cs typeface="Calibri" panose="020F0502020204030204" pitchFamily="34" charset="0"/>
              </a:defRPr>
            </a:lvl1pPr>
          </a:lstStyle>
          <a:p>
            <a:r>
              <a:rPr lang="en-GB"/>
              <a:t>+3,000 companies across the entire supply chain</a:t>
            </a:r>
            <a:endParaRPr lang="en-BE"/>
          </a:p>
        </p:txBody>
      </p:sp>
      <p:pic>
        <p:nvPicPr>
          <p:cNvPr id="11" name="Picture 10" descr="A black and white logo&#10;&#10;Description automatically generated">
            <a:extLst>
              <a:ext uri="{FF2B5EF4-FFF2-40B4-BE49-F238E27FC236}">
                <a16:creationId xmlns:a16="http://schemas.microsoft.com/office/drawing/2014/main" id="{9AB32DD4-972A-FCD1-2967-2469CEF6D0E8}"/>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l="7476" t="32373" r="6902" b="27929"/>
          <a:stretch/>
        </p:blipFill>
        <p:spPr>
          <a:xfrm>
            <a:off x="9461991" y="349381"/>
            <a:ext cx="2259674" cy="741226"/>
          </a:xfrm>
          <a:prstGeom prst="rect">
            <a:avLst/>
          </a:prstGeom>
        </p:spPr>
      </p:pic>
    </p:spTree>
    <p:extLst>
      <p:ext uri="{BB962C8B-B14F-4D97-AF65-F5344CB8AC3E}">
        <p14:creationId xmlns:p14="http://schemas.microsoft.com/office/powerpoint/2010/main" val="527816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descr="A blue and white background&#10;&#10;Description automatically generated">
            <a:extLst>
              <a:ext uri="{FF2B5EF4-FFF2-40B4-BE49-F238E27FC236}">
                <a16:creationId xmlns:a16="http://schemas.microsoft.com/office/drawing/2014/main" id="{47066048-ED46-EEAE-D504-F697EE54A4E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2">
            <a:extLst>
              <a:ext uri="{FF2B5EF4-FFF2-40B4-BE49-F238E27FC236}">
                <a16:creationId xmlns:a16="http://schemas.microsoft.com/office/drawing/2014/main" id="{B5E322C4-EB1B-A0FC-9214-AFC174BE708B}"/>
              </a:ext>
            </a:extLst>
          </p:cNvPr>
          <p:cNvSpPr txBox="1">
            <a:spLocks/>
          </p:cNvSpPr>
          <p:nvPr userDrawn="1"/>
        </p:nvSpPr>
        <p:spPr>
          <a:xfrm>
            <a:off x="293341" y="325634"/>
            <a:ext cx="9590856" cy="555541"/>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s-ES" sz="2800" b="1" i="0" u="none" strike="noStrike" kern="1200" cap="none" spc="0" normalizeH="0" baseline="0" noProof="0">
                <a:ln>
                  <a:noFill/>
                </a:ln>
                <a:solidFill>
                  <a:prstClr val="white"/>
                </a:solidFill>
                <a:effectLst/>
                <a:uLnTx/>
                <a:uFillTx/>
                <a:latin typeface="Raleway" panose="020B0003030101060003" pitchFamily="34" charset="0"/>
                <a:ea typeface="+mj-ea"/>
                <a:cs typeface="+mj-cs"/>
              </a:rPr>
              <a:t>EUROPEAN AUTOMOTIVE SUPPLIERS AT A GLANCE</a:t>
            </a:r>
            <a:endParaRPr kumimoji="0" lang="LID4096" sz="2800" b="1" i="0" u="none" strike="noStrike" kern="1200" cap="none" spc="0" normalizeH="0" baseline="0" noProof="0">
              <a:ln>
                <a:noFill/>
              </a:ln>
              <a:solidFill>
                <a:prstClr val="white"/>
              </a:solidFill>
              <a:effectLst/>
              <a:uLnTx/>
              <a:uFillTx/>
              <a:latin typeface="Raleway" panose="020B0003030101060003" pitchFamily="34" charset="0"/>
              <a:ea typeface="+mj-ea"/>
              <a:cs typeface="+mj-cs"/>
            </a:endParaRPr>
          </a:p>
        </p:txBody>
      </p:sp>
      <p:pic>
        <p:nvPicPr>
          <p:cNvPr id="5" name="Picture 2" descr="Logo&#10;&#10;Description automatically generated">
            <a:extLst>
              <a:ext uri="{FF2B5EF4-FFF2-40B4-BE49-F238E27FC236}">
                <a16:creationId xmlns:a16="http://schemas.microsoft.com/office/drawing/2014/main" id="{6E1D6BE6-ADEA-358E-EA1B-D391A5ECB7E6}"/>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520938" y="218865"/>
            <a:ext cx="1189991" cy="76907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0432E3C-BD54-8662-DA47-B4CC377CDBF3}"/>
              </a:ext>
            </a:extLst>
          </p:cNvPr>
          <p:cNvSpPr txBox="1"/>
          <p:nvPr userDrawn="1"/>
        </p:nvSpPr>
        <p:spPr>
          <a:xfrm>
            <a:off x="1734296" y="1732359"/>
            <a:ext cx="4104644" cy="800219"/>
          </a:xfrm>
          <a:prstGeom prst="rect">
            <a:avLst/>
          </a:prstGeom>
          <a:noFill/>
        </p:spPr>
        <p:txBody>
          <a:bodyPr wrap="square">
            <a:spAutoFit/>
          </a:bodyPr>
          <a:lstStyle/>
          <a:p>
            <a:r>
              <a:rPr lang="en-BE" sz="2800" b="1">
                <a:solidFill>
                  <a:srgbClr val="61DFFF"/>
                </a:solidFill>
              </a:rPr>
              <a:t>75% </a:t>
            </a:r>
            <a:r>
              <a:rPr lang="en-BE">
                <a:solidFill>
                  <a:schemeClr val="bg1"/>
                </a:solidFill>
              </a:rPr>
              <a:t>of the value of a vehicle comes from its parts, components, and systems</a:t>
            </a:r>
          </a:p>
        </p:txBody>
      </p:sp>
      <p:pic>
        <p:nvPicPr>
          <p:cNvPr id="7" name="Picture 6" descr="A white outline of a paper with a star and a ribbon&#10;&#10;Description automatically generated">
            <a:extLst>
              <a:ext uri="{FF2B5EF4-FFF2-40B4-BE49-F238E27FC236}">
                <a16:creationId xmlns:a16="http://schemas.microsoft.com/office/drawing/2014/main" id="{E68DC1D8-445F-C491-406C-793875B1047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10227" y="4766850"/>
            <a:ext cx="1092886" cy="1092886"/>
          </a:xfrm>
          <a:prstGeom prst="rect">
            <a:avLst/>
          </a:prstGeom>
        </p:spPr>
      </p:pic>
      <p:sp>
        <p:nvSpPr>
          <p:cNvPr id="8" name="TextBox 7">
            <a:extLst>
              <a:ext uri="{FF2B5EF4-FFF2-40B4-BE49-F238E27FC236}">
                <a16:creationId xmlns:a16="http://schemas.microsoft.com/office/drawing/2014/main" id="{E79096FD-14FE-0BD6-18F3-DF31BC957C68}"/>
              </a:ext>
            </a:extLst>
          </p:cNvPr>
          <p:cNvSpPr txBox="1"/>
          <p:nvPr userDrawn="1"/>
        </p:nvSpPr>
        <p:spPr>
          <a:xfrm>
            <a:off x="1734295" y="4913184"/>
            <a:ext cx="4104643" cy="800219"/>
          </a:xfrm>
          <a:prstGeom prst="rect">
            <a:avLst/>
          </a:prstGeom>
          <a:noFill/>
        </p:spPr>
        <p:txBody>
          <a:bodyPr wrap="square">
            <a:spAutoFit/>
          </a:bodyPr>
          <a:lstStyle/>
          <a:p>
            <a:r>
              <a:rPr lang="en-GB" sz="2800" b="1">
                <a:solidFill>
                  <a:srgbClr val="61DFFF"/>
                </a:solidFill>
              </a:rPr>
              <a:t>+39,000</a:t>
            </a:r>
            <a:r>
              <a:rPr lang="en-GB" sz="2300" b="1">
                <a:solidFill>
                  <a:srgbClr val="61DFFF"/>
                </a:solidFill>
              </a:rPr>
              <a:t> </a:t>
            </a:r>
            <a:r>
              <a:rPr lang="en-GB">
                <a:solidFill>
                  <a:schemeClr val="bg1"/>
                </a:solidFill>
              </a:rPr>
              <a:t>new patents are registered each year</a:t>
            </a:r>
            <a:endParaRPr lang="en-BE">
              <a:solidFill>
                <a:schemeClr val="bg1"/>
              </a:solidFill>
            </a:endParaRPr>
          </a:p>
        </p:txBody>
      </p:sp>
      <p:pic>
        <p:nvPicPr>
          <p:cNvPr id="9" name="Picture 8" descr="A white and blue microscope&#10;&#10;Description automatically generated">
            <a:extLst>
              <a:ext uri="{FF2B5EF4-FFF2-40B4-BE49-F238E27FC236}">
                <a16:creationId xmlns:a16="http://schemas.microsoft.com/office/drawing/2014/main" id="{EC67E2AE-3F6D-580C-2DE2-A29C707E1B69}"/>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561769" y="3132740"/>
            <a:ext cx="1189803" cy="1189803"/>
          </a:xfrm>
          <a:prstGeom prst="rect">
            <a:avLst/>
          </a:prstGeom>
        </p:spPr>
      </p:pic>
      <p:sp>
        <p:nvSpPr>
          <p:cNvPr id="10" name="TextBox 9">
            <a:extLst>
              <a:ext uri="{FF2B5EF4-FFF2-40B4-BE49-F238E27FC236}">
                <a16:creationId xmlns:a16="http://schemas.microsoft.com/office/drawing/2014/main" id="{E4B7B2E9-AC96-A6E9-912A-5262E0180526}"/>
              </a:ext>
            </a:extLst>
          </p:cNvPr>
          <p:cNvSpPr txBox="1"/>
          <p:nvPr userDrawn="1"/>
        </p:nvSpPr>
        <p:spPr>
          <a:xfrm>
            <a:off x="1734297" y="3322772"/>
            <a:ext cx="4104644" cy="800219"/>
          </a:xfrm>
          <a:prstGeom prst="rect">
            <a:avLst/>
          </a:prstGeom>
          <a:noFill/>
        </p:spPr>
        <p:txBody>
          <a:bodyPr wrap="square">
            <a:spAutoFit/>
          </a:bodyPr>
          <a:lstStyle/>
          <a:p>
            <a:r>
              <a:rPr lang="en-GB" sz="2800" b="1">
                <a:solidFill>
                  <a:srgbClr val="61DFFF"/>
                </a:solidFill>
              </a:rPr>
              <a:t>€30 </a:t>
            </a:r>
            <a:r>
              <a:rPr lang="en-GB" sz="2800" b="1" kern="1200">
                <a:solidFill>
                  <a:srgbClr val="61DFFF"/>
                </a:solidFill>
                <a:latin typeface="+mn-lt"/>
                <a:ea typeface="+mn-ea"/>
                <a:cs typeface="+mn-cs"/>
              </a:rPr>
              <a:t>billion </a:t>
            </a:r>
            <a:r>
              <a:rPr lang="en-GB">
                <a:solidFill>
                  <a:schemeClr val="bg1"/>
                </a:solidFill>
              </a:rPr>
              <a:t>are invested yearly in research and development</a:t>
            </a:r>
            <a:endParaRPr lang="en-BE">
              <a:solidFill>
                <a:schemeClr val="bg1"/>
              </a:solidFill>
            </a:endParaRPr>
          </a:p>
        </p:txBody>
      </p:sp>
      <p:pic>
        <p:nvPicPr>
          <p:cNvPr id="11" name="Picture 10" descr="A white line drawing of a car with a star on top&#10;&#10;Description automatically generated">
            <a:extLst>
              <a:ext uri="{FF2B5EF4-FFF2-40B4-BE49-F238E27FC236}">
                <a16:creationId xmlns:a16="http://schemas.microsoft.com/office/drawing/2014/main" id="{72F125DD-6438-A404-D5CF-6616640F16F9}"/>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53521" y="1694465"/>
            <a:ext cx="806299" cy="876007"/>
          </a:xfrm>
          <a:prstGeom prst="rect">
            <a:avLst/>
          </a:prstGeom>
        </p:spPr>
      </p:pic>
      <p:pic>
        <p:nvPicPr>
          <p:cNvPr id="12" name="Picture 11" descr="A white and blue graph with a blue arrow&#10;&#10;Description automatically generated">
            <a:extLst>
              <a:ext uri="{FF2B5EF4-FFF2-40B4-BE49-F238E27FC236}">
                <a16:creationId xmlns:a16="http://schemas.microsoft.com/office/drawing/2014/main" id="{E9C5E54E-DBEC-6363-E3D7-D528F51BF7A2}"/>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6268561" y="1662100"/>
            <a:ext cx="1092886" cy="1092886"/>
          </a:xfrm>
          <a:prstGeom prst="rect">
            <a:avLst/>
          </a:prstGeom>
        </p:spPr>
      </p:pic>
      <p:sp>
        <p:nvSpPr>
          <p:cNvPr id="13" name="TextBox 12">
            <a:extLst>
              <a:ext uri="{FF2B5EF4-FFF2-40B4-BE49-F238E27FC236}">
                <a16:creationId xmlns:a16="http://schemas.microsoft.com/office/drawing/2014/main" id="{FF77BF7B-E1BC-DDE1-13E4-D6B35131349F}"/>
              </a:ext>
            </a:extLst>
          </p:cNvPr>
          <p:cNvSpPr txBox="1"/>
          <p:nvPr userDrawn="1"/>
        </p:nvSpPr>
        <p:spPr>
          <a:xfrm>
            <a:off x="7445947" y="1732359"/>
            <a:ext cx="4464402" cy="1077218"/>
          </a:xfrm>
          <a:prstGeom prst="rect">
            <a:avLst/>
          </a:prstGeom>
          <a:noFill/>
        </p:spPr>
        <p:txBody>
          <a:bodyPr wrap="square">
            <a:spAutoFit/>
          </a:bodyPr>
          <a:lstStyle/>
          <a:p>
            <a:r>
              <a:rPr lang="en-GB" sz="2800" b="1">
                <a:solidFill>
                  <a:srgbClr val="61DFFF"/>
                </a:solidFill>
              </a:rPr>
              <a:t>32%</a:t>
            </a:r>
            <a:r>
              <a:rPr lang="en-GB" sz="2800" b="1">
                <a:solidFill>
                  <a:schemeClr val="bg1"/>
                </a:solidFill>
              </a:rPr>
              <a:t> </a:t>
            </a:r>
            <a:r>
              <a:rPr lang="en-GB" sz="1800" b="0" i="0" u="none" strike="noStrike">
                <a:solidFill>
                  <a:srgbClr val="FFFFFF"/>
                </a:solidFill>
                <a:effectLst/>
                <a:latin typeface="Calibri" panose="020F0502020204030204" pitchFamily="34" charset="0"/>
              </a:rPr>
              <a:t>of total R&amp;D investment in the EU comes from automotive, making the sector the top private investor </a:t>
            </a:r>
            <a:endParaRPr lang="en-BE">
              <a:solidFill>
                <a:schemeClr val="bg1"/>
              </a:solidFill>
            </a:endParaRPr>
          </a:p>
        </p:txBody>
      </p:sp>
      <p:sp>
        <p:nvSpPr>
          <p:cNvPr id="14" name="TextBox 13">
            <a:extLst>
              <a:ext uri="{FF2B5EF4-FFF2-40B4-BE49-F238E27FC236}">
                <a16:creationId xmlns:a16="http://schemas.microsoft.com/office/drawing/2014/main" id="{60051BF3-4E0C-7871-EF4B-732799998E85}"/>
              </a:ext>
            </a:extLst>
          </p:cNvPr>
          <p:cNvSpPr txBox="1"/>
          <p:nvPr userDrawn="1"/>
        </p:nvSpPr>
        <p:spPr>
          <a:xfrm>
            <a:off x="7445947" y="3477022"/>
            <a:ext cx="4264982" cy="800219"/>
          </a:xfrm>
          <a:prstGeom prst="rect">
            <a:avLst/>
          </a:prstGeom>
          <a:noFill/>
        </p:spPr>
        <p:txBody>
          <a:bodyPr wrap="square">
            <a:spAutoFit/>
          </a:bodyPr>
          <a:lstStyle/>
          <a:p>
            <a:r>
              <a:rPr lang="en-GB" sz="2800" b="1">
                <a:solidFill>
                  <a:srgbClr val="61DFFF"/>
                </a:solidFill>
              </a:rPr>
              <a:t>1.7 million </a:t>
            </a:r>
            <a:r>
              <a:rPr lang="en-GB">
                <a:solidFill>
                  <a:schemeClr val="bg1"/>
                </a:solidFill>
              </a:rPr>
              <a:t>direct jobs generated across the EU </a:t>
            </a:r>
            <a:endParaRPr lang="en-BE">
              <a:solidFill>
                <a:schemeClr val="bg1"/>
              </a:solidFill>
            </a:endParaRPr>
          </a:p>
        </p:txBody>
      </p:sp>
      <p:pic>
        <p:nvPicPr>
          <p:cNvPr id="15" name="Picture 14" descr="A blue and white outline of a person wearing a hard hat&#10;&#10;Description automatically generated">
            <a:extLst>
              <a:ext uri="{FF2B5EF4-FFF2-40B4-BE49-F238E27FC236}">
                <a16:creationId xmlns:a16="http://schemas.microsoft.com/office/drawing/2014/main" id="{CA66C1E8-65B3-CDCB-9172-89C7D32AE8D2}"/>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6353061" y="3276688"/>
            <a:ext cx="923887" cy="923887"/>
          </a:xfrm>
          <a:prstGeom prst="rect">
            <a:avLst/>
          </a:prstGeom>
        </p:spPr>
      </p:pic>
      <p:sp>
        <p:nvSpPr>
          <p:cNvPr id="19" name="TextBox 18">
            <a:extLst>
              <a:ext uri="{FF2B5EF4-FFF2-40B4-BE49-F238E27FC236}">
                <a16:creationId xmlns:a16="http://schemas.microsoft.com/office/drawing/2014/main" id="{73D8B78E-46B8-BCE3-7749-2B3696C3AF7E}"/>
              </a:ext>
            </a:extLst>
          </p:cNvPr>
          <p:cNvSpPr txBox="1"/>
          <p:nvPr userDrawn="1"/>
        </p:nvSpPr>
        <p:spPr>
          <a:xfrm>
            <a:off x="7445947" y="4913184"/>
            <a:ext cx="3910901" cy="800219"/>
          </a:xfrm>
          <a:prstGeom prst="rect">
            <a:avLst/>
          </a:prstGeom>
          <a:noFill/>
        </p:spPr>
        <p:txBody>
          <a:bodyPr wrap="square" lIns="91440" tIns="45720" rIns="91440" bIns="45720" anchor="t">
            <a:spAutoFit/>
          </a:bodyPr>
          <a:lstStyle/>
          <a:p>
            <a:r>
              <a:rPr lang="en-GB" sz="2800" b="1">
                <a:solidFill>
                  <a:srgbClr val="61DFFF"/>
                </a:solidFill>
              </a:rPr>
              <a:t>€</a:t>
            </a:r>
            <a:r>
              <a:rPr lang="en-US" sz="2800" b="1">
                <a:solidFill>
                  <a:srgbClr val="62DFFF"/>
                </a:solidFill>
                <a:ea typeface="+mn-lt"/>
                <a:cs typeface="+mn-lt"/>
              </a:rPr>
              <a:t>26.7 billion </a:t>
            </a:r>
            <a:r>
              <a:rPr lang="en-US">
                <a:solidFill>
                  <a:srgbClr val="FFFFFF"/>
                </a:solidFill>
                <a:ea typeface="+mn-lt"/>
                <a:cs typeface="+mn-lt"/>
              </a:rPr>
              <a:t>trade surplus generated in 2023 </a:t>
            </a:r>
            <a:endParaRPr lang="en-US">
              <a:solidFill>
                <a:schemeClr val="bg1"/>
              </a:solidFill>
              <a:cs typeface="Calibri"/>
            </a:endParaRPr>
          </a:p>
        </p:txBody>
      </p:sp>
      <p:grpSp>
        <p:nvGrpSpPr>
          <p:cNvPr id="20" name="Group 19">
            <a:extLst>
              <a:ext uri="{FF2B5EF4-FFF2-40B4-BE49-F238E27FC236}">
                <a16:creationId xmlns:a16="http://schemas.microsoft.com/office/drawing/2014/main" id="{19E66896-C0C7-9B4D-1855-A56CB5BA2A2A}"/>
              </a:ext>
            </a:extLst>
          </p:cNvPr>
          <p:cNvGrpSpPr/>
          <p:nvPr userDrawn="1"/>
        </p:nvGrpSpPr>
        <p:grpSpPr>
          <a:xfrm>
            <a:off x="6120379" y="4618668"/>
            <a:ext cx="1389250" cy="1389250"/>
            <a:chOff x="5947817" y="4760363"/>
            <a:chExt cx="1389250" cy="1389250"/>
          </a:xfrm>
        </p:grpSpPr>
        <p:pic>
          <p:nvPicPr>
            <p:cNvPr id="21" name="Picture 20" descr="A logo of handshake and a globe&#10;&#10;Description automatically generated">
              <a:extLst>
                <a:ext uri="{FF2B5EF4-FFF2-40B4-BE49-F238E27FC236}">
                  <a16:creationId xmlns:a16="http://schemas.microsoft.com/office/drawing/2014/main" id="{198E7DB7-1270-7E42-7EC5-6581655C24C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947817" y="4760363"/>
              <a:ext cx="1389250" cy="1389250"/>
            </a:xfrm>
            <a:prstGeom prst="rect">
              <a:avLst/>
            </a:prstGeom>
          </p:spPr>
        </p:pic>
        <p:pic>
          <p:nvPicPr>
            <p:cNvPr id="22" name="Picture 21" descr="A white outline of hands shaking with a globe&#10;&#10;Description automatically generated">
              <a:extLst>
                <a:ext uri="{FF2B5EF4-FFF2-40B4-BE49-F238E27FC236}">
                  <a16:creationId xmlns:a16="http://schemas.microsoft.com/office/drawing/2014/main" id="{5EB05DF7-78A0-9493-08BF-DE4F51C2F6C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947817" y="4760363"/>
              <a:ext cx="1389250" cy="1389250"/>
            </a:xfrm>
            <a:prstGeom prst="rect">
              <a:avLst/>
            </a:prstGeom>
          </p:spPr>
        </p:pic>
      </p:grpSp>
    </p:spTree>
    <p:extLst>
      <p:ext uri="{BB962C8B-B14F-4D97-AF65-F5344CB8AC3E}">
        <p14:creationId xmlns:p14="http://schemas.microsoft.com/office/powerpoint/2010/main" val="3911923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194E88-2271-9DBE-085C-F5334B1CE52A}"/>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BE"/>
          </a:p>
        </p:txBody>
      </p:sp>
      <p:sp>
        <p:nvSpPr>
          <p:cNvPr id="3" name="Subtitle 2">
            <a:extLst>
              <a:ext uri="{FF2B5EF4-FFF2-40B4-BE49-F238E27FC236}">
                <a16:creationId xmlns:a16="http://schemas.microsoft.com/office/drawing/2014/main" id="{308A82FE-23BA-EB7D-6AAA-C17EDD13DD0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BE"/>
          </a:p>
        </p:txBody>
      </p:sp>
      <p:sp>
        <p:nvSpPr>
          <p:cNvPr id="4" name="Date Placeholder 3">
            <a:extLst>
              <a:ext uri="{FF2B5EF4-FFF2-40B4-BE49-F238E27FC236}">
                <a16:creationId xmlns:a16="http://schemas.microsoft.com/office/drawing/2014/main" id="{9CC2AB4F-FC17-AC3B-7B97-71B2321A90DA}"/>
              </a:ext>
            </a:extLst>
          </p:cNvPr>
          <p:cNvSpPr>
            <a:spLocks noGrp="1"/>
          </p:cNvSpPr>
          <p:nvPr>
            <p:ph type="dt" sz="half" idx="10"/>
          </p:nvPr>
        </p:nvSpPr>
        <p:spPr/>
        <p:txBody>
          <a:bodyPr/>
          <a:lstStyle/>
          <a:p>
            <a:fld id="{5311B16E-876F-7D48-9163-23B082B912B6}" type="datetime3">
              <a:rPr lang="en-US" smtClean="0"/>
              <a:t>21 March 2025</a:t>
            </a:fld>
            <a:endParaRPr lang="en-BE"/>
          </a:p>
        </p:txBody>
      </p:sp>
      <p:sp>
        <p:nvSpPr>
          <p:cNvPr id="5" name="Footer Placeholder 4">
            <a:extLst>
              <a:ext uri="{FF2B5EF4-FFF2-40B4-BE49-F238E27FC236}">
                <a16:creationId xmlns:a16="http://schemas.microsoft.com/office/drawing/2014/main" id="{040BA148-E583-8C10-D2F0-38F06162C0C3}"/>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F709ED45-2DA6-7015-4233-3CA035D4DA2F}"/>
              </a:ext>
            </a:extLst>
          </p:cNvPr>
          <p:cNvSpPr>
            <a:spLocks noGrp="1"/>
          </p:cNvSpPr>
          <p:nvPr>
            <p:ph type="sldNum" sz="quarter" idx="12"/>
          </p:nvPr>
        </p:nvSpPr>
        <p:spPr/>
        <p:txBody>
          <a:bodyPr/>
          <a:lstStyle/>
          <a:p>
            <a:fld id="{01B5C898-0592-3242-8777-DDCECBCEF56A}" type="slidenum">
              <a:rPr lang="en-BE" smtClean="0"/>
              <a:t>‹#›</a:t>
            </a:fld>
            <a:endParaRPr lang="en-BE"/>
          </a:p>
        </p:txBody>
      </p:sp>
    </p:spTree>
    <p:extLst>
      <p:ext uri="{BB962C8B-B14F-4D97-AF65-F5344CB8AC3E}">
        <p14:creationId xmlns:p14="http://schemas.microsoft.com/office/powerpoint/2010/main" val="3136361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A6166-E4D3-3F24-FFBC-5EC4CAAFAFA9}"/>
              </a:ext>
            </a:extLst>
          </p:cNvPr>
          <p:cNvSpPr>
            <a:spLocks noGrp="1"/>
          </p:cNvSpPr>
          <p:nvPr>
            <p:ph type="title"/>
          </p:nvPr>
        </p:nvSpPr>
        <p:spPr/>
        <p:txBody>
          <a:bodyPr>
            <a:noAutofit/>
          </a:bodyPr>
          <a:lstStyle/>
          <a:p>
            <a:r>
              <a:rPr lang="en-GB"/>
              <a:t>Click to edit Master title style</a:t>
            </a:r>
            <a:endParaRPr lang="en-BE"/>
          </a:p>
        </p:txBody>
      </p:sp>
      <p:sp>
        <p:nvSpPr>
          <p:cNvPr id="3" name="Content Placeholder 2">
            <a:extLst>
              <a:ext uri="{FF2B5EF4-FFF2-40B4-BE49-F238E27FC236}">
                <a16:creationId xmlns:a16="http://schemas.microsoft.com/office/drawing/2014/main" id="{2984B734-F7C7-5E10-FFA2-6A38D37E3727}"/>
              </a:ext>
            </a:extLst>
          </p:cNvPr>
          <p:cNvSpPr>
            <a:spLocks noGrp="1"/>
          </p:cNvSpPr>
          <p:nvPr>
            <p:ph idx="1"/>
          </p:nvPr>
        </p:nvSpPr>
        <p:spPr>
          <a:xfrm>
            <a:off x="838200" y="1570383"/>
            <a:ext cx="10515600" cy="4606580"/>
          </a:xfrm>
        </p:spPr>
        <p:txBody>
          <a:bodyPr lIns="9000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78EEA123-C9AB-F91B-B2E7-254D8472C681}"/>
              </a:ext>
            </a:extLst>
          </p:cNvPr>
          <p:cNvSpPr>
            <a:spLocks noGrp="1"/>
          </p:cNvSpPr>
          <p:nvPr>
            <p:ph type="dt" sz="half" idx="10"/>
          </p:nvPr>
        </p:nvSpPr>
        <p:spPr/>
        <p:txBody>
          <a:bodyPr/>
          <a:lstStyle/>
          <a:p>
            <a:fld id="{C82B7874-A240-454F-9ACF-7373B2B458D5}" type="datetime3">
              <a:rPr lang="en-US" smtClean="0"/>
              <a:t>21 March 2025</a:t>
            </a:fld>
            <a:endParaRPr lang="en-BE"/>
          </a:p>
        </p:txBody>
      </p:sp>
      <p:sp>
        <p:nvSpPr>
          <p:cNvPr id="5" name="Footer Placeholder 4">
            <a:extLst>
              <a:ext uri="{FF2B5EF4-FFF2-40B4-BE49-F238E27FC236}">
                <a16:creationId xmlns:a16="http://schemas.microsoft.com/office/drawing/2014/main" id="{13B76A20-EC1A-87B0-6A10-ED5D18E3B0E0}"/>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B33638F7-BA7E-5A0E-6B36-95B87115E0DE}"/>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11" name="Text Placeholder 10">
            <a:extLst>
              <a:ext uri="{FF2B5EF4-FFF2-40B4-BE49-F238E27FC236}">
                <a16:creationId xmlns:a16="http://schemas.microsoft.com/office/drawing/2014/main" id="{56E2645D-CFD1-6451-9E72-7A68C39AF563}"/>
              </a:ext>
            </a:extLst>
          </p:cNvPr>
          <p:cNvSpPr>
            <a:spLocks noGrp="1"/>
          </p:cNvSpPr>
          <p:nvPr>
            <p:ph type="body" sz="quarter" idx="13" hasCustomPrompt="1"/>
          </p:nvPr>
        </p:nvSpPr>
        <p:spPr>
          <a:xfrm>
            <a:off x="838752" y="934279"/>
            <a:ext cx="9537700" cy="417444"/>
          </a:xfrm>
        </p:spPr>
        <p:txBody>
          <a:bodyPr anchor="ctr">
            <a:noAutofit/>
          </a:bodyPr>
          <a:lstStyle>
            <a:lvl1pPr marL="0" indent="0">
              <a:buFontTx/>
              <a:buNone/>
              <a:defRPr>
                <a:solidFill>
                  <a:schemeClr val="accent4"/>
                </a:solidFill>
              </a:defRPr>
            </a:lvl1pPr>
          </a:lstStyle>
          <a:p>
            <a:pPr lvl="0"/>
            <a:r>
              <a:rPr lang="en-GB"/>
              <a:t>Click to edit subtitle text </a:t>
            </a:r>
          </a:p>
        </p:txBody>
      </p:sp>
    </p:spTree>
    <p:extLst>
      <p:ext uri="{BB962C8B-B14F-4D97-AF65-F5344CB8AC3E}">
        <p14:creationId xmlns:p14="http://schemas.microsoft.com/office/powerpoint/2010/main" val="14436444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A6166-E4D3-3F24-FFBC-5EC4CAAFAFA9}"/>
              </a:ext>
            </a:extLst>
          </p:cNvPr>
          <p:cNvSpPr>
            <a:spLocks noGrp="1"/>
          </p:cNvSpPr>
          <p:nvPr>
            <p:ph type="title"/>
          </p:nvPr>
        </p:nvSpPr>
        <p:spPr/>
        <p:txBody>
          <a:bodyPr>
            <a:noAutofit/>
          </a:bodyPr>
          <a:lstStyle/>
          <a:p>
            <a:r>
              <a:rPr lang="en-GB"/>
              <a:t>Click to edit Master title style</a:t>
            </a:r>
            <a:endParaRPr lang="en-BE"/>
          </a:p>
        </p:txBody>
      </p:sp>
      <p:sp>
        <p:nvSpPr>
          <p:cNvPr id="3" name="Content Placeholder 2">
            <a:extLst>
              <a:ext uri="{FF2B5EF4-FFF2-40B4-BE49-F238E27FC236}">
                <a16:creationId xmlns:a16="http://schemas.microsoft.com/office/drawing/2014/main" id="{2984B734-F7C7-5E10-FFA2-6A38D37E3727}"/>
              </a:ext>
            </a:extLst>
          </p:cNvPr>
          <p:cNvSpPr>
            <a:spLocks noGrp="1"/>
          </p:cNvSpPr>
          <p:nvPr>
            <p:ph idx="1"/>
          </p:nvPr>
        </p:nvSpPr>
        <p:spPr>
          <a:xfrm>
            <a:off x="838200" y="1570383"/>
            <a:ext cx="10515600" cy="460658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Date Placeholder 3">
            <a:extLst>
              <a:ext uri="{FF2B5EF4-FFF2-40B4-BE49-F238E27FC236}">
                <a16:creationId xmlns:a16="http://schemas.microsoft.com/office/drawing/2014/main" id="{78EEA123-C9AB-F91B-B2E7-254D8472C681}"/>
              </a:ext>
            </a:extLst>
          </p:cNvPr>
          <p:cNvSpPr>
            <a:spLocks noGrp="1"/>
          </p:cNvSpPr>
          <p:nvPr>
            <p:ph type="dt" sz="half" idx="10"/>
          </p:nvPr>
        </p:nvSpPr>
        <p:spPr/>
        <p:txBody>
          <a:bodyPr/>
          <a:lstStyle/>
          <a:p>
            <a:fld id="{D70633A1-66DD-5743-9DC9-96F262ED0999}" type="datetime3">
              <a:rPr lang="en-US" smtClean="0"/>
              <a:t>21 March 2025</a:t>
            </a:fld>
            <a:endParaRPr lang="en-BE"/>
          </a:p>
        </p:txBody>
      </p:sp>
      <p:sp>
        <p:nvSpPr>
          <p:cNvPr id="5" name="Footer Placeholder 4">
            <a:extLst>
              <a:ext uri="{FF2B5EF4-FFF2-40B4-BE49-F238E27FC236}">
                <a16:creationId xmlns:a16="http://schemas.microsoft.com/office/drawing/2014/main" id="{13B76A20-EC1A-87B0-6A10-ED5D18E3B0E0}"/>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B33638F7-BA7E-5A0E-6B36-95B87115E0DE}"/>
              </a:ext>
            </a:extLst>
          </p:cNvPr>
          <p:cNvSpPr>
            <a:spLocks noGrp="1"/>
          </p:cNvSpPr>
          <p:nvPr>
            <p:ph type="sldNum" sz="quarter" idx="12"/>
          </p:nvPr>
        </p:nvSpPr>
        <p:spPr/>
        <p:txBody>
          <a:bodyPr/>
          <a:lstStyle/>
          <a:p>
            <a:fld id="{01B5C898-0592-3242-8777-DDCECBCEF56A}" type="slidenum">
              <a:rPr lang="en-BE" smtClean="0"/>
              <a:t>‹#›</a:t>
            </a:fld>
            <a:endParaRPr lang="en-BE"/>
          </a:p>
        </p:txBody>
      </p:sp>
    </p:spTree>
    <p:extLst>
      <p:ext uri="{BB962C8B-B14F-4D97-AF65-F5344CB8AC3E}">
        <p14:creationId xmlns:p14="http://schemas.microsoft.com/office/powerpoint/2010/main" val="6616287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FF460-69FA-04A7-3BC8-A54210C52302}"/>
              </a:ext>
            </a:extLst>
          </p:cNvPr>
          <p:cNvSpPr>
            <a:spLocks noGrp="1"/>
          </p:cNvSpPr>
          <p:nvPr>
            <p:ph type="title" hasCustomPrompt="1"/>
          </p:nvPr>
        </p:nvSpPr>
        <p:spPr>
          <a:xfrm>
            <a:off x="831850" y="1709738"/>
            <a:ext cx="10515600" cy="2852737"/>
          </a:xfrm>
        </p:spPr>
        <p:txBody>
          <a:bodyPr anchor="ctr">
            <a:noAutofit/>
          </a:bodyPr>
          <a:lstStyle>
            <a:lvl1pPr>
              <a:defRPr sz="3500"/>
            </a:lvl1pPr>
          </a:lstStyle>
          <a:p>
            <a:r>
              <a:rPr lang="en-GB"/>
              <a:t>Click to edit BREAKER SLIDE</a:t>
            </a:r>
            <a:endParaRPr lang="en-BE"/>
          </a:p>
        </p:txBody>
      </p:sp>
      <p:sp>
        <p:nvSpPr>
          <p:cNvPr id="3" name="Text Placeholder 2">
            <a:extLst>
              <a:ext uri="{FF2B5EF4-FFF2-40B4-BE49-F238E27FC236}">
                <a16:creationId xmlns:a16="http://schemas.microsoft.com/office/drawing/2014/main" id="{3D9AD280-382D-104F-10B3-0579EC1F6DB2}"/>
              </a:ext>
            </a:extLst>
          </p:cNvPr>
          <p:cNvSpPr>
            <a:spLocks noGrp="1"/>
          </p:cNvSpPr>
          <p:nvPr>
            <p:ph type="body" idx="1" hasCustomPrompt="1"/>
          </p:nvPr>
        </p:nvSpPr>
        <p:spPr>
          <a:xfrm>
            <a:off x="831850" y="4589463"/>
            <a:ext cx="10515600" cy="1500187"/>
          </a:xfrm>
        </p:spPr>
        <p:txBody>
          <a:bodyPr/>
          <a:lstStyle>
            <a:lvl1pPr marL="0" indent="0">
              <a:buNone/>
              <a:defRPr sz="2400">
                <a:solidFill>
                  <a:schemeClr val="tx1">
                    <a:lumMod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further information if needed</a:t>
            </a:r>
          </a:p>
        </p:txBody>
      </p:sp>
      <p:sp>
        <p:nvSpPr>
          <p:cNvPr id="4" name="Date Placeholder 3">
            <a:extLst>
              <a:ext uri="{FF2B5EF4-FFF2-40B4-BE49-F238E27FC236}">
                <a16:creationId xmlns:a16="http://schemas.microsoft.com/office/drawing/2014/main" id="{4F8C271A-A35C-1945-45E4-A30BEDF5E7FC}"/>
              </a:ext>
            </a:extLst>
          </p:cNvPr>
          <p:cNvSpPr>
            <a:spLocks noGrp="1"/>
          </p:cNvSpPr>
          <p:nvPr>
            <p:ph type="dt" sz="half" idx="10"/>
          </p:nvPr>
        </p:nvSpPr>
        <p:spPr/>
        <p:txBody>
          <a:bodyPr/>
          <a:lstStyle/>
          <a:p>
            <a:fld id="{E034BE89-360A-1846-B535-30088D7B63BD}" type="datetime3">
              <a:rPr lang="en-US" smtClean="0"/>
              <a:t>21 March 2025</a:t>
            </a:fld>
            <a:endParaRPr lang="en-BE"/>
          </a:p>
        </p:txBody>
      </p:sp>
      <p:sp>
        <p:nvSpPr>
          <p:cNvPr id="5" name="Footer Placeholder 4">
            <a:extLst>
              <a:ext uri="{FF2B5EF4-FFF2-40B4-BE49-F238E27FC236}">
                <a16:creationId xmlns:a16="http://schemas.microsoft.com/office/drawing/2014/main" id="{395FBF1D-336C-0BE8-1BD1-CD9A9891D5B5}"/>
              </a:ext>
            </a:extLst>
          </p:cNvPr>
          <p:cNvSpPr>
            <a:spLocks noGrp="1"/>
          </p:cNvSpPr>
          <p:nvPr>
            <p:ph type="ftr" sz="quarter" idx="11"/>
          </p:nvPr>
        </p:nvSpPr>
        <p:spPr/>
        <p:txBody>
          <a:bodyPr/>
          <a:lstStyle/>
          <a:p>
            <a:endParaRPr lang="en-BE"/>
          </a:p>
        </p:txBody>
      </p:sp>
      <p:sp>
        <p:nvSpPr>
          <p:cNvPr id="6" name="Slide Number Placeholder 5">
            <a:extLst>
              <a:ext uri="{FF2B5EF4-FFF2-40B4-BE49-F238E27FC236}">
                <a16:creationId xmlns:a16="http://schemas.microsoft.com/office/drawing/2014/main" id="{1F2FDFBF-ECA4-8C6A-6595-7EDC4AD579F7}"/>
              </a:ext>
            </a:extLst>
          </p:cNvPr>
          <p:cNvSpPr>
            <a:spLocks noGrp="1"/>
          </p:cNvSpPr>
          <p:nvPr>
            <p:ph type="sldNum" sz="quarter" idx="12"/>
          </p:nvPr>
        </p:nvSpPr>
        <p:spPr/>
        <p:txBody>
          <a:bodyPr/>
          <a:lstStyle/>
          <a:p>
            <a:fld id="{01B5C898-0592-3242-8777-DDCECBCEF56A}" type="slidenum">
              <a:rPr lang="en-BE" smtClean="0"/>
              <a:t>‹#›</a:t>
            </a:fld>
            <a:endParaRPr lang="en-BE"/>
          </a:p>
        </p:txBody>
      </p:sp>
    </p:spTree>
    <p:extLst>
      <p:ext uri="{BB962C8B-B14F-4D97-AF65-F5344CB8AC3E}">
        <p14:creationId xmlns:p14="http://schemas.microsoft.com/office/powerpoint/2010/main" val="42378954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CC7C9B-C1E3-3835-2E48-99FD54A26DF4}"/>
              </a:ext>
            </a:extLst>
          </p:cNvPr>
          <p:cNvSpPr>
            <a:spLocks noGrp="1"/>
          </p:cNvSpPr>
          <p:nvPr>
            <p:ph type="title"/>
          </p:nvPr>
        </p:nvSpPr>
        <p:spPr/>
        <p:txBody>
          <a:bodyPr/>
          <a:lstStyle/>
          <a:p>
            <a:r>
              <a:rPr lang="en-GB"/>
              <a:t>Click to edit Master title style</a:t>
            </a:r>
            <a:endParaRPr lang="en-BE"/>
          </a:p>
        </p:txBody>
      </p:sp>
      <p:sp>
        <p:nvSpPr>
          <p:cNvPr id="3" name="Content Placeholder 2">
            <a:extLst>
              <a:ext uri="{FF2B5EF4-FFF2-40B4-BE49-F238E27FC236}">
                <a16:creationId xmlns:a16="http://schemas.microsoft.com/office/drawing/2014/main" id="{FBFA61C0-C3D4-231F-8EF3-5138E8D8220E}"/>
              </a:ext>
            </a:extLst>
          </p:cNvPr>
          <p:cNvSpPr>
            <a:spLocks noGrp="1"/>
          </p:cNvSpPr>
          <p:nvPr>
            <p:ph sz="half" idx="1"/>
          </p:nvPr>
        </p:nvSpPr>
        <p:spPr>
          <a:xfrm>
            <a:off x="838200" y="1825625"/>
            <a:ext cx="5181600" cy="4351338"/>
          </a:xfrm>
        </p:spPr>
        <p:txBody>
          <a:bodyPr/>
          <a:lstStyle>
            <a:lvl1pPr>
              <a:defRPr>
                <a:solidFill>
                  <a:schemeClr val="tx1">
                    <a:lumMod val="75000"/>
                  </a:schemeClr>
                </a:solidFill>
              </a:defRPr>
            </a:lvl1pPr>
            <a:lvl2pPr>
              <a:defRPr>
                <a:solidFill>
                  <a:schemeClr val="tx1">
                    <a:lumMod val="75000"/>
                  </a:schemeClr>
                </a:solidFill>
              </a:defRPr>
            </a:lvl2pPr>
            <a:lvl3pPr>
              <a:defRPr>
                <a:solidFill>
                  <a:schemeClr val="tx1">
                    <a:lumMod val="75000"/>
                  </a:schemeClr>
                </a:solidFill>
              </a:defRPr>
            </a:lvl3pPr>
            <a:lvl4pPr>
              <a:defRPr>
                <a:solidFill>
                  <a:schemeClr val="tx1">
                    <a:lumMod val="75000"/>
                  </a:schemeClr>
                </a:solidFill>
              </a:defRPr>
            </a:lvl4pPr>
            <a:lvl5pPr>
              <a:defRPr>
                <a:solidFill>
                  <a:schemeClr val="tx1">
                    <a:lumMod val="75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4" name="Content Placeholder 3">
            <a:extLst>
              <a:ext uri="{FF2B5EF4-FFF2-40B4-BE49-F238E27FC236}">
                <a16:creationId xmlns:a16="http://schemas.microsoft.com/office/drawing/2014/main" id="{130009D0-0E95-BC67-3D62-B13086195BF9}"/>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5" name="Date Placeholder 4">
            <a:extLst>
              <a:ext uri="{FF2B5EF4-FFF2-40B4-BE49-F238E27FC236}">
                <a16:creationId xmlns:a16="http://schemas.microsoft.com/office/drawing/2014/main" id="{69E86C8A-A133-C1B8-5D0F-3A6CD64DFEC9}"/>
              </a:ext>
            </a:extLst>
          </p:cNvPr>
          <p:cNvSpPr>
            <a:spLocks noGrp="1"/>
          </p:cNvSpPr>
          <p:nvPr>
            <p:ph type="dt" sz="half" idx="10"/>
          </p:nvPr>
        </p:nvSpPr>
        <p:spPr/>
        <p:txBody>
          <a:bodyPr/>
          <a:lstStyle/>
          <a:p>
            <a:fld id="{D4A3BF66-B75C-4443-8A80-65C8F750EEE9}" type="datetime3">
              <a:rPr lang="en-US" smtClean="0"/>
              <a:t>21 March 2025</a:t>
            </a:fld>
            <a:endParaRPr lang="en-BE"/>
          </a:p>
        </p:txBody>
      </p:sp>
      <p:sp>
        <p:nvSpPr>
          <p:cNvPr id="6" name="Footer Placeholder 5">
            <a:extLst>
              <a:ext uri="{FF2B5EF4-FFF2-40B4-BE49-F238E27FC236}">
                <a16:creationId xmlns:a16="http://schemas.microsoft.com/office/drawing/2014/main" id="{2375C818-34E9-F943-D410-2CE8C08F39A8}"/>
              </a:ext>
            </a:extLst>
          </p:cNvPr>
          <p:cNvSpPr>
            <a:spLocks noGrp="1"/>
          </p:cNvSpPr>
          <p:nvPr>
            <p:ph type="ftr" sz="quarter" idx="11"/>
          </p:nvPr>
        </p:nvSpPr>
        <p:spPr/>
        <p:txBody>
          <a:bodyPr/>
          <a:lstStyle/>
          <a:p>
            <a:endParaRPr lang="en-BE"/>
          </a:p>
        </p:txBody>
      </p:sp>
      <p:sp>
        <p:nvSpPr>
          <p:cNvPr id="7" name="Slide Number Placeholder 6">
            <a:extLst>
              <a:ext uri="{FF2B5EF4-FFF2-40B4-BE49-F238E27FC236}">
                <a16:creationId xmlns:a16="http://schemas.microsoft.com/office/drawing/2014/main" id="{01A21489-14B1-F89A-DA83-E795BA3299B1}"/>
              </a:ext>
            </a:extLst>
          </p:cNvPr>
          <p:cNvSpPr>
            <a:spLocks noGrp="1"/>
          </p:cNvSpPr>
          <p:nvPr>
            <p:ph type="sldNum" sz="quarter" idx="12"/>
          </p:nvPr>
        </p:nvSpPr>
        <p:spPr/>
        <p:txBody>
          <a:bodyPr/>
          <a:lstStyle/>
          <a:p>
            <a:fld id="{01B5C898-0592-3242-8777-DDCECBCEF56A}" type="slidenum">
              <a:rPr lang="en-BE" smtClean="0"/>
              <a:t>‹#›</a:t>
            </a:fld>
            <a:endParaRPr lang="en-BE"/>
          </a:p>
        </p:txBody>
      </p:sp>
      <p:sp>
        <p:nvSpPr>
          <p:cNvPr id="8" name="Text Placeholder 10">
            <a:extLst>
              <a:ext uri="{FF2B5EF4-FFF2-40B4-BE49-F238E27FC236}">
                <a16:creationId xmlns:a16="http://schemas.microsoft.com/office/drawing/2014/main" id="{FF1E7A33-D06D-7E10-8BFD-CE3F8DED0A7C}"/>
              </a:ext>
            </a:extLst>
          </p:cNvPr>
          <p:cNvSpPr>
            <a:spLocks noGrp="1"/>
          </p:cNvSpPr>
          <p:nvPr>
            <p:ph type="body" sz="quarter" idx="13" hasCustomPrompt="1"/>
          </p:nvPr>
        </p:nvSpPr>
        <p:spPr>
          <a:xfrm>
            <a:off x="838752" y="934279"/>
            <a:ext cx="9537700" cy="417444"/>
          </a:xfrm>
        </p:spPr>
        <p:txBody>
          <a:bodyPr anchor="ctr"/>
          <a:lstStyle>
            <a:lvl1pPr marL="0" indent="0">
              <a:buFontTx/>
              <a:buNone/>
              <a:defRPr>
                <a:solidFill>
                  <a:schemeClr val="accent4"/>
                </a:solidFill>
              </a:defRPr>
            </a:lvl1pPr>
          </a:lstStyle>
          <a:p>
            <a:pPr lvl="0"/>
            <a:r>
              <a:rPr lang="en-GB"/>
              <a:t>Click to edit subtitle text</a:t>
            </a:r>
          </a:p>
        </p:txBody>
      </p:sp>
    </p:spTree>
    <p:extLst>
      <p:ext uri="{BB962C8B-B14F-4D97-AF65-F5344CB8AC3E}">
        <p14:creationId xmlns:p14="http://schemas.microsoft.com/office/powerpoint/2010/main" val="490636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image" Target="../media/image20.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theme" Target="../theme/theme3.xml"/><Relationship Id="rId1" Type="http://schemas.openxmlformats.org/officeDocument/2006/relationships/slideLayout" Target="../slideLayouts/slideLayout17.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A blue and white background&#10;&#10;Description automatically generated">
            <a:extLst>
              <a:ext uri="{FF2B5EF4-FFF2-40B4-BE49-F238E27FC236}">
                <a16:creationId xmlns:a16="http://schemas.microsoft.com/office/drawing/2014/main" id="{5C8712F6-AC4F-D748-B5A0-3B3B3BF4F6C7}"/>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2" name="Title Placeholder 1">
            <a:extLst>
              <a:ext uri="{FF2B5EF4-FFF2-40B4-BE49-F238E27FC236}">
                <a16:creationId xmlns:a16="http://schemas.microsoft.com/office/drawing/2014/main" id="{C8806401-BCC4-FF94-468E-C3CF2A3800E6}"/>
              </a:ext>
            </a:extLst>
          </p:cNvPr>
          <p:cNvSpPr>
            <a:spLocks noGrp="1"/>
          </p:cNvSpPr>
          <p:nvPr>
            <p:ph type="title"/>
          </p:nvPr>
        </p:nvSpPr>
        <p:spPr>
          <a:xfrm>
            <a:off x="838200" y="2907608"/>
            <a:ext cx="10515600" cy="936000"/>
          </a:xfrm>
          <a:prstGeom prst="rect">
            <a:avLst/>
          </a:prstGeom>
        </p:spPr>
        <p:txBody>
          <a:bodyPr vert="horz" lIns="91440" tIns="45720" rIns="91440" bIns="45720" rtlCol="0" anchor="ctr">
            <a:noAutofit/>
          </a:bodyPr>
          <a:lstStyle/>
          <a:p>
            <a:r>
              <a:rPr lang="en-GB"/>
              <a:t>Click to edit Master title style</a:t>
            </a:r>
            <a:endParaRPr lang="en-BE"/>
          </a:p>
        </p:txBody>
      </p:sp>
      <p:pic>
        <p:nvPicPr>
          <p:cNvPr id="8" name="Picture 7" descr="A blue and grey logo&#10;&#10;Description automatically generated">
            <a:extLst>
              <a:ext uri="{FF2B5EF4-FFF2-40B4-BE49-F238E27FC236}">
                <a16:creationId xmlns:a16="http://schemas.microsoft.com/office/drawing/2014/main" id="{4CF2C73D-C670-B164-92CE-64D7C3F36702}"/>
              </a:ext>
            </a:extLst>
          </p:cNvPr>
          <p:cNvPicPr>
            <a:picLocks noChangeAspect="1"/>
          </p:cNvPicPr>
          <p:nvPr userDrawn="1"/>
        </p:nvPicPr>
        <p:blipFill>
          <a:blip r:embed="rId7">
            <a:alphaModFix amt="35000"/>
            <a:extLst>
              <a:ext uri="{28A0092B-C50C-407E-A947-70E740481C1C}">
                <a14:useLocalDpi xmlns:a14="http://schemas.microsoft.com/office/drawing/2010/main" val="0"/>
              </a:ext>
            </a:extLst>
          </a:blip>
          <a:stretch>
            <a:fillRect/>
          </a:stretch>
        </p:blipFill>
        <p:spPr>
          <a:xfrm rot="20452584">
            <a:off x="6084425" y="2957496"/>
            <a:ext cx="6447098" cy="3926743"/>
          </a:xfrm>
          <a:prstGeom prst="rect">
            <a:avLst/>
          </a:prstGeom>
        </p:spPr>
      </p:pic>
      <p:pic>
        <p:nvPicPr>
          <p:cNvPr id="6" name="Picture 5">
            <a:extLst>
              <a:ext uri="{FF2B5EF4-FFF2-40B4-BE49-F238E27FC236}">
                <a16:creationId xmlns:a16="http://schemas.microsoft.com/office/drawing/2014/main" id="{2EE8085D-A5D7-7814-7AED-6D1B71FCF580}"/>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083362" y="-762099"/>
            <a:ext cx="5117173" cy="3616135"/>
          </a:xfrm>
          <a:prstGeom prst="rect">
            <a:avLst/>
          </a:prstGeom>
        </p:spPr>
      </p:pic>
      <p:sp>
        <p:nvSpPr>
          <p:cNvPr id="4" name="Textfeld 3">
            <a:extLst>
              <a:ext uri="{FF2B5EF4-FFF2-40B4-BE49-F238E27FC236}">
                <a16:creationId xmlns:a16="http://schemas.microsoft.com/office/drawing/2014/main" id="{C1275840-C205-2798-5943-D3CFEDF7E50E}"/>
              </a:ext>
            </a:extLst>
          </p:cNvPr>
          <p:cNvSpPr txBox="1"/>
          <p:nvPr userDrawn="1">
            <p:extLst>
              <p:ext uri="{1162E1C5-73C7-4A58-AE30-91384D911F3F}">
                <p184:classification xmlns:p184="http://schemas.microsoft.com/office/powerpoint/2018/4/main" val="ftr"/>
              </p:ext>
            </p:extLst>
          </p:nvPr>
        </p:nvSpPr>
        <p:spPr>
          <a:xfrm>
            <a:off x="63500" y="6642100"/>
            <a:ext cx="1127125" cy="152400"/>
          </a:xfrm>
          <a:prstGeom prst="rect">
            <a:avLst/>
          </a:prstGeom>
        </p:spPr>
        <p:txBody>
          <a:bodyPr horzOverflow="overflow" lIns="0" tIns="0" rIns="0" bIns="0">
            <a:spAutoFit/>
          </a:bodyPr>
          <a:lstStyle/>
          <a:p>
            <a:pPr algn="l"/>
            <a:r>
              <a:rPr lang="de-DE" sz="1000">
                <a:solidFill>
                  <a:srgbClr val="000000"/>
                </a:solidFill>
                <a:latin typeface="Calibri" panose="020F0502020204030204" pitchFamily="34" charset="0"/>
                <a:ea typeface="Calibri" panose="020F0502020204030204" pitchFamily="34" charset="0"/>
                <a:cs typeface="Calibri" panose="020F0502020204030204" pitchFamily="34" charset="0"/>
              </a:rPr>
              <a:t>MAHLE internal (CL2)</a:t>
            </a:r>
          </a:p>
        </p:txBody>
      </p:sp>
    </p:spTree>
    <p:extLst>
      <p:ext uri="{BB962C8B-B14F-4D97-AF65-F5344CB8AC3E}">
        <p14:creationId xmlns:p14="http://schemas.microsoft.com/office/powerpoint/2010/main" val="2350483482"/>
      </p:ext>
    </p:extLst>
  </p:cSld>
  <p:clrMap bg1="lt1" tx1="dk1" bg2="lt2" tx2="dk2" accent1="accent1" accent2="accent2" accent3="accent3" accent4="accent4" accent5="accent5" accent6="accent6" hlink="hlink" folHlink="folHlink"/>
  <p:sldLayoutIdLst>
    <p:sldLayoutId id="2147483659" r:id="rId1"/>
    <p:sldLayoutId id="2147483669" r:id="rId2"/>
    <p:sldLayoutId id="2147483664" r:id="rId3"/>
    <p:sldLayoutId id="2147483665" r:id="rId4"/>
  </p:sldLayoutIdLst>
  <p:hf hdr="0" ftr="0"/>
  <p:txStyles>
    <p:titleStyle>
      <a:lvl1pPr algn="l" defTabSz="914400" rtl="0" eaLnBrk="1" latinLnBrk="0" hangingPunct="1">
        <a:lnSpc>
          <a:spcPct val="90000"/>
        </a:lnSpc>
        <a:spcBef>
          <a:spcPct val="0"/>
        </a:spcBef>
        <a:buNone/>
        <a:defRPr sz="4400" b="1" kern="1200">
          <a:solidFill>
            <a:schemeClr val="bg1"/>
          </a:solidFill>
          <a:latin typeface="+mn-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bg1"/>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358C10C-234E-7667-A07F-F7DB125459C4}"/>
              </a:ext>
            </a:extLst>
          </p:cNvPr>
          <p:cNvSpPr>
            <a:spLocks noGrp="1"/>
          </p:cNvSpPr>
          <p:nvPr>
            <p:ph type="title"/>
          </p:nvPr>
        </p:nvSpPr>
        <p:spPr>
          <a:xfrm>
            <a:off x="838200" y="365125"/>
            <a:ext cx="9538252" cy="569153"/>
          </a:xfrm>
          <a:prstGeom prst="rect">
            <a:avLst/>
          </a:prstGeom>
        </p:spPr>
        <p:txBody>
          <a:bodyPr vert="horz" lIns="91440" tIns="45720" rIns="91440" bIns="45720" rtlCol="0" anchor="ctr">
            <a:noAutofit/>
          </a:bodyPr>
          <a:lstStyle/>
          <a:p>
            <a:r>
              <a:rPr lang="en-GB"/>
              <a:t>Click to edit Master title style</a:t>
            </a:r>
            <a:endParaRPr lang="en-BE"/>
          </a:p>
        </p:txBody>
      </p:sp>
      <p:sp>
        <p:nvSpPr>
          <p:cNvPr id="3" name="Text Placeholder 2">
            <a:extLst>
              <a:ext uri="{FF2B5EF4-FFF2-40B4-BE49-F238E27FC236}">
                <a16:creationId xmlns:a16="http://schemas.microsoft.com/office/drawing/2014/main" id="{FF104E26-31A7-8127-D9B2-B24D7AA62924}"/>
              </a:ext>
            </a:extLst>
          </p:cNvPr>
          <p:cNvSpPr>
            <a:spLocks noGrp="1"/>
          </p:cNvSpPr>
          <p:nvPr>
            <p:ph type="body" idx="1"/>
          </p:nvPr>
        </p:nvSpPr>
        <p:spPr>
          <a:xfrm>
            <a:off x="838200" y="1441174"/>
            <a:ext cx="10515600" cy="4735789"/>
          </a:xfrm>
          <a:prstGeom prst="rect">
            <a:avLst/>
          </a:prstGeom>
        </p:spPr>
        <p:txBody>
          <a:bodyPr vert="horz" lIns="90000" tIns="45720" rIns="91440" bIns="4572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8" name="Rectangle 7">
            <a:extLst>
              <a:ext uri="{FF2B5EF4-FFF2-40B4-BE49-F238E27FC236}">
                <a16:creationId xmlns:a16="http://schemas.microsoft.com/office/drawing/2014/main" id="{CFDB3A6E-E0F0-6C92-51EA-AF2CF9FA5911}"/>
              </a:ext>
            </a:extLst>
          </p:cNvPr>
          <p:cNvSpPr/>
          <p:nvPr userDrawn="1"/>
        </p:nvSpPr>
        <p:spPr>
          <a:xfrm>
            <a:off x="10579100" y="0"/>
            <a:ext cx="1219200" cy="105587"/>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9" name="Rectangle 8">
            <a:extLst>
              <a:ext uri="{FF2B5EF4-FFF2-40B4-BE49-F238E27FC236}">
                <a16:creationId xmlns:a16="http://schemas.microsoft.com/office/drawing/2014/main" id="{5280EDF0-FEFC-F963-0310-53FCFF2B7526}"/>
              </a:ext>
            </a:extLst>
          </p:cNvPr>
          <p:cNvSpPr/>
          <p:nvPr userDrawn="1"/>
        </p:nvSpPr>
        <p:spPr>
          <a:xfrm>
            <a:off x="609600" y="-243"/>
            <a:ext cx="9969500" cy="10558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0" name="Rectangle 9">
            <a:extLst>
              <a:ext uri="{FF2B5EF4-FFF2-40B4-BE49-F238E27FC236}">
                <a16:creationId xmlns:a16="http://schemas.microsoft.com/office/drawing/2014/main" id="{E5B9C02A-2B31-BBAE-0CCD-33C162EE12B3}"/>
              </a:ext>
            </a:extLst>
          </p:cNvPr>
          <p:cNvSpPr/>
          <p:nvPr userDrawn="1"/>
        </p:nvSpPr>
        <p:spPr>
          <a:xfrm>
            <a:off x="11798300" y="0"/>
            <a:ext cx="393700" cy="105587"/>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1" name="Rectangle 10">
            <a:extLst>
              <a:ext uri="{FF2B5EF4-FFF2-40B4-BE49-F238E27FC236}">
                <a16:creationId xmlns:a16="http://schemas.microsoft.com/office/drawing/2014/main" id="{146E3FC0-3BB2-23B9-52E1-C4DAA1314157}"/>
              </a:ext>
            </a:extLst>
          </p:cNvPr>
          <p:cNvSpPr/>
          <p:nvPr userDrawn="1"/>
        </p:nvSpPr>
        <p:spPr>
          <a:xfrm>
            <a:off x="0" y="0"/>
            <a:ext cx="623392" cy="10558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2" name="Rectangle 11">
            <a:extLst>
              <a:ext uri="{FF2B5EF4-FFF2-40B4-BE49-F238E27FC236}">
                <a16:creationId xmlns:a16="http://schemas.microsoft.com/office/drawing/2014/main" id="{A6BF0BF3-E1C5-6EDC-2907-48A946E8FF13}"/>
              </a:ext>
            </a:extLst>
          </p:cNvPr>
          <p:cNvSpPr/>
          <p:nvPr userDrawn="1"/>
        </p:nvSpPr>
        <p:spPr>
          <a:xfrm>
            <a:off x="0" y="6480174"/>
            <a:ext cx="12192000" cy="377825"/>
          </a:xfrm>
          <a:prstGeom prst="rect">
            <a:avLst/>
          </a:prstGeom>
          <a:gradFill flip="none" rotWithShape="1">
            <a:gsLst>
              <a:gs pos="0">
                <a:schemeClr val="accent6">
                  <a:lumMod val="89000"/>
                </a:schemeClr>
              </a:gs>
              <a:gs pos="0">
                <a:srgbClr val="2871A0"/>
              </a:gs>
              <a:gs pos="100000">
                <a:schemeClr val="accent6">
                  <a:lumMod val="7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800">
              <a:solidFill>
                <a:prstClr val="white"/>
              </a:solidFill>
            </a:endParaRPr>
          </a:p>
        </p:txBody>
      </p:sp>
      <p:sp>
        <p:nvSpPr>
          <p:cNvPr id="13" name="TextBox 12">
            <a:extLst>
              <a:ext uri="{FF2B5EF4-FFF2-40B4-BE49-F238E27FC236}">
                <a16:creationId xmlns:a16="http://schemas.microsoft.com/office/drawing/2014/main" id="{A6327000-8B1D-2332-C291-8288AF802582}"/>
              </a:ext>
            </a:extLst>
          </p:cNvPr>
          <p:cNvSpPr txBox="1"/>
          <p:nvPr userDrawn="1"/>
        </p:nvSpPr>
        <p:spPr>
          <a:xfrm>
            <a:off x="623392" y="6526959"/>
            <a:ext cx="3829228" cy="261610"/>
          </a:xfrm>
          <a:prstGeom prst="rect">
            <a:avLst/>
          </a:prstGeom>
          <a:noFill/>
        </p:spPr>
        <p:txBody>
          <a:bodyPr wrap="square" rtlCol="0" anchor="ctr">
            <a:spAutoFit/>
          </a:bodyPr>
          <a:lstStyle/>
          <a:p>
            <a:pPr>
              <a:defRPr/>
            </a:pPr>
            <a:r>
              <a:rPr lang="nl-BE" sz="1100">
                <a:solidFill>
                  <a:prstClr val="white">
                    <a:alpha val="30000"/>
                  </a:prstClr>
                </a:solidFill>
                <a:latin typeface="+mn-lt"/>
                <a:cs typeface="Arial" panose="020B0604020202020204" pitchFamily="34" charset="0"/>
              </a:rPr>
              <a:t>Copyright © 2025 CLEPA. All rights reserved. </a:t>
            </a:r>
            <a:r>
              <a:rPr lang="nl-BE" sz="1100" b="1">
                <a:solidFill>
                  <a:prstClr val="white">
                    <a:alpha val="30000"/>
                  </a:prstClr>
                </a:solidFill>
                <a:latin typeface="+mn-lt"/>
                <a:cs typeface="Arial" panose="020B0604020202020204" pitchFamily="34" charset="0"/>
              </a:rPr>
              <a:t>www.clepa.eu</a:t>
            </a:r>
            <a:endParaRPr lang="nl-BE" sz="1100">
              <a:solidFill>
                <a:prstClr val="white">
                  <a:alpha val="30000"/>
                </a:prstClr>
              </a:solidFill>
              <a:latin typeface="+mn-lt"/>
              <a:cs typeface="Arial" panose="020B0604020202020204" pitchFamily="34" charset="0"/>
            </a:endParaRPr>
          </a:p>
        </p:txBody>
      </p:sp>
      <p:sp>
        <p:nvSpPr>
          <p:cNvPr id="4" name="Date Placeholder 3">
            <a:extLst>
              <a:ext uri="{FF2B5EF4-FFF2-40B4-BE49-F238E27FC236}">
                <a16:creationId xmlns:a16="http://schemas.microsoft.com/office/drawing/2014/main" id="{C4672DB9-ED64-E1DC-7885-F8CA09F8F288}"/>
              </a:ext>
            </a:extLst>
          </p:cNvPr>
          <p:cNvSpPr>
            <a:spLocks noGrp="1"/>
          </p:cNvSpPr>
          <p:nvPr>
            <p:ph type="dt" sz="half" idx="2"/>
          </p:nvPr>
        </p:nvSpPr>
        <p:spPr>
          <a:xfrm>
            <a:off x="9571382" y="6492875"/>
            <a:ext cx="1325217" cy="365125"/>
          </a:xfrm>
          <a:prstGeom prst="rect">
            <a:avLst/>
          </a:prstGeom>
        </p:spPr>
        <p:txBody>
          <a:bodyPr vert="horz" lIns="91440" tIns="45720" rIns="91440" bIns="45720" rtlCol="0" anchor="ctr"/>
          <a:lstStyle>
            <a:lvl1pPr algn="l">
              <a:defRPr sz="1200">
                <a:solidFill>
                  <a:schemeClr val="accent3"/>
                </a:solidFill>
              </a:defRPr>
            </a:lvl1pPr>
          </a:lstStyle>
          <a:p>
            <a:fld id="{4492BBFB-69FB-B94E-A3EA-0F8E228BBD62}" type="datetime3">
              <a:rPr lang="en-US" smtClean="0"/>
              <a:t>21 March 2025</a:t>
            </a:fld>
            <a:endParaRPr lang="en-BE"/>
          </a:p>
        </p:txBody>
      </p:sp>
      <p:sp>
        <p:nvSpPr>
          <p:cNvPr id="6" name="Slide Number Placeholder 5">
            <a:extLst>
              <a:ext uri="{FF2B5EF4-FFF2-40B4-BE49-F238E27FC236}">
                <a16:creationId xmlns:a16="http://schemas.microsoft.com/office/drawing/2014/main" id="{86D6CF75-6E2D-10AC-9555-5CF57C60841D}"/>
              </a:ext>
            </a:extLst>
          </p:cNvPr>
          <p:cNvSpPr>
            <a:spLocks noGrp="1"/>
          </p:cNvSpPr>
          <p:nvPr>
            <p:ph type="sldNum" sz="quarter" idx="4"/>
          </p:nvPr>
        </p:nvSpPr>
        <p:spPr>
          <a:xfrm>
            <a:off x="11138563" y="6485000"/>
            <a:ext cx="715617" cy="365125"/>
          </a:xfrm>
          <a:prstGeom prst="rect">
            <a:avLst/>
          </a:prstGeom>
        </p:spPr>
        <p:txBody>
          <a:bodyPr vert="horz" lIns="91440" tIns="45720" rIns="91440" bIns="45720" rtlCol="0" anchor="ctr"/>
          <a:lstStyle>
            <a:lvl1pPr algn="r">
              <a:defRPr sz="1800" b="1">
                <a:solidFill>
                  <a:schemeClr val="bg1"/>
                </a:solidFill>
              </a:defRPr>
            </a:lvl1pPr>
          </a:lstStyle>
          <a:p>
            <a:fld id="{01B5C898-0592-3242-8777-DDCECBCEF56A}" type="slidenum">
              <a:rPr lang="en-BE" smtClean="0"/>
              <a:pPr/>
              <a:t>‹#›</a:t>
            </a:fld>
            <a:endParaRPr lang="en-BE"/>
          </a:p>
        </p:txBody>
      </p:sp>
      <p:sp>
        <p:nvSpPr>
          <p:cNvPr id="5" name="Footer Placeholder 4">
            <a:extLst>
              <a:ext uri="{FF2B5EF4-FFF2-40B4-BE49-F238E27FC236}">
                <a16:creationId xmlns:a16="http://schemas.microsoft.com/office/drawing/2014/main" id="{A46E393A-0000-58ED-90E8-F04919169C08}"/>
              </a:ext>
            </a:extLst>
          </p:cNvPr>
          <p:cNvSpPr>
            <a:spLocks noGrp="1"/>
          </p:cNvSpPr>
          <p:nvPr>
            <p:ph type="ftr" sz="quarter" idx="3"/>
          </p:nvPr>
        </p:nvSpPr>
        <p:spPr>
          <a:xfrm>
            <a:off x="4245610" y="647520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BE"/>
          </a:p>
        </p:txBody>
      </p:sp>
      <p:pic>
        <p:nvPicPr>
          <p:cNvPr id="14" name="Picture 13">
            <a:extLst>
              <a:ext uri="{FF2B5EF4-FFF2-40B4-BE49-F238E27FC236}">
                <a16:creationId xmlns:a16="http://schemas.microsoft.com/office/drawing/2014/main" id="{F7EB4582-C985-71D9-0607-332FDB38A5AF}"/>
              </a:ext>
            </a:extLst>
          </p:cNvPr>
          <p:cNvPicPr>
            <a:picLocks noChangeAspect="1"/>
          </p:cNvPicPr>
          <p:nvPr userDrawn="1"/>
        </p:nvPicPr>
        <p:blipFill rotWithShape="1">
          <a:blip r:embed="rId14" cstate="print">
            <a:extLst>
              <a:ext uri="{28A0092B-C50C-407E-A947-70E740481C1C}">
                <a14:useLocalDpi xmlns:a14="http://schemas.microsoft.com/office/drawing/2010/main" val="0"/>
              </a:ext>
            </a:extLst>
          </a:blip>
          <a:srcRect t="38565" r="57543" b="27063"/>
          <a:stretch/>
        </p:blipFill>
        <p:spPr>
          <a:xfrm>
            <a:off x="10511161" y="188136"/>
            <a:ext cx="1416513" cy="843374"/>
          </a:xfrm>
          <a:prstGeom prst="rect">
            <a:avLst/>
          </a:prstGeom>
        </p:spPr>
      </p:pic>
      <p:sp>
        <p:nvSpPr>
          <p:cNvPr id="15" name="Textfeld 14">
            <a:extLst>
              <a:ext uri="{FF2B5EF4-FFF2-40B4-BE49-F238E27FC236}">
                <a16:creationId xmlns:a16="http://schemas.microsoft.com/office/drawing/2014/main" id="{C6F1892A-6A42-E1C5-A47B-D3932BB88907}"/>
              </a:ext>
            </a:extLst>
          </p:cNvPr>
          <p:cNvSpPr txBox="1"/>
          <p:nvPr userDrawn="1">
            <p:extLst>
              <p:ext uri="{1162E1C5-73C7-4A58-AE30-91384D911F3F}">
                <p184:classification xmlns:p184="http://schemas.microsoft.com/office/powerpoint/2018/4/main" val="ftr"/>
              </p:ext>
            </p:extLst>
          </p:nvPr>
        </p:nvSpPr>
        <p:spPr>
          <a:xfrm>
            <a:off x="63500" y="6642100"/>
            <a:ext cx="1127125" cy="152400"/>
          </a:xfrm>
          <a:prstGeom prst="rect">
            <a:avLst/>
          </a:prstGeom>
        </p:spPr>
        <p:txBody>
          <a:bodyPr horzOverflow="overflow" lIns="0" tIns="0" rIns="0" bIns="0">
            <a:spAutoFit/>
          </a:bodyPr>
          <a:lstStyle/>
          <a:p>
            <a:pPr algn="l"/>
            <a:r>
              <a:rPr lang="de-DE" sz="1000">
                <a:solidFill>
                  <a:srgbClr val="000000"/>
                </a:solidFill>
                <a:latin typeface="Calibri" panose="020F0502020204030204" pitchFamily="34" charset="0"/>
                <a:ea typeface="Calibri" panose="020F0502020204030204" pitchFamily="34" charset="0"/>
                <a:cs typeface="Calibri" panose="020F0502020204030204" pitchFamily="34" charset="0"/>
              </a:rPr>
              <a:t>MAHLE internal (CL2)</a:t>
            </a:r>
          </a:p>
        </p:txBody>
      </p:sp>
    </p:spTree>
    <p:extLst>
      <p:ext uri="{BB962C8B-B14F-4D97-AF65-F5344CB8AC3E}">
        <p14:creationId xmlns:p14="http://schemas.microsoft.com/office/powerpoint/2010/main" val="12345682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51" r:id="rId4"/>
    <p:sldLayoutId id="2147483652" r:id="rId5"/>
    <p:sldLayoutId id="2147483653" r:id="rId6"/>
    <p:sldLayoutId id="2147483656" r:id="rId7"/>
    <p:sldLayoutId id="2147483657" r:id="rId8"/>
    <p:sldLayoutId id="2147483668" r:id="rId9"/>
    <p:sldLayoutId id="2147483654" r:id="rId10"/>
    <p:sldLayoutId id="2147483666" r:id="rId11"/>
    <p:sldLayoutId id="2147483667" r:id="rId12"/>
  </p:sldLayoutIdLst>
  <p:hf hdr="0" ftr="0"/>
  <p:txStyles>
    <p:titleStyle>
      <a:lvl1pPr marL="0" algn="l" defTabSz="914400" rtl="0" eaLnBrk="1" latinLnBrk="0" hangingPunct="1">
        <a:lnSpc>
          <a:spcPct val="100000"/>
        </a:lnSpc>
        <a:spcBef>
          <a:spcPts val="0"/>
        </a:spcBef>
        <a:buNone/>
        <a:defRPr lang="en-BE" sz="3400" b="1" kern="1200" cap="all" baseline="0" dirty="0">
          <a:gradFill>
            <a:gsLst>
              <a:gs pos="0">
                <a:srgbClr val="011744"/>
              </a:gs>
              <a:gs pos="100000">
                <a:srgbClr val="276F9E"/>
              </a:gs>
            </a:gsLst>
            <a:lin ang="0" scaled="0"/>
          </a:gra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rgbClr val="0F1F6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0F1F60"/>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1800" kern="1200">
          <a:solidFill>
            <a:srgbClr val="0F1F6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0F1F6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0F1F6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F104E26-31A7-8127-D9B2-B24D7AA62924}"/>
              </a:ext>
            </a:extLst>
          </p:cNvPr>
          <p:cNvSpPr>
            <a:spLocks noGrp="1"/>
          </p:cNvSpPr>
          <p:nvPr>
            <p:ph type="body" idx="1"/>
          </p:nvPr>
        </p:nvSpPr>
        <p:spPr>
          <a:xfrm>
            <a:off x="2286000" y="1114059"/>
            <a:ext cx="9067800" cy="5062905"/>
          </a:xfrm>
          <a:prstGeom prst="rect">
            <a:avLst/>
          </a:prstGeom>
        </p:spPr>
        <p:txBody>
          <a:bodyPr vert="horz" lIns="91440" tIns="45720" rIns="91440" bIns="4572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BE"/>
          </a:p>
        </p:txBody>
      </p:sp>
      <p:sp>
        <p:nvSpPr>
          <p:cNvPr id="8" name="Rectangle 7">
            <a:extLst>
              <a:ext uri="{FF2B5EF4-FFF2-40B4-BE49-F238E27FC236}">
                <a16:creationId xmlns:a16="http://schemas.microsoft.com/office/drawing/2014/main" id="{CFDB3A6E-E0F0-6C92-51EA-AF2CF9FA5911}"/>
              </a:ext>
            </a:extLst>
          </p:cNvPr>
          <p:cNvSpPr/>
          <p:nvPr userDrawn="1"/>
        </p:nvSpPr>
        <p:spPr>
          <a:xfrm>
            <a:off x="10579100" y="0"/>
            <a:ext cx="1219200" cy="105587"/>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9" name="Rectangle 8">
            <a:extLst>
              <a:ext uri="{FF2B5EF4-FFF2-40B4-BE49-F238E27FC236}">
                <a16:creationId xmlns:a16="http://schemas.microsoft.com/office/drawing/2014/main" id="{5280EDF0-FEFC-F963-0310-53FCFF2B7526}"/>
              </a:ext>
            </a:extLst>
          </p:cNvPr>
          <p:cNvSpPr/>
          <p:nvPr userDrawn="1"/>
        </p:nvSpPr>
        <p:spPr>
          <a:xfrm>
            <a:off x="609600" y="-243"/>
            <a:ext cx="9969500" cy="10558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0" name="Rectangle 9">
            <a:extLst>
              <a:ext uri="{FF2B5EF4-FFF2-40B4-BE49-F238E27FC236}">
                <a16:creationId xmlns:a16="http://schemas.microsoft.com/office/drawing/2014/main" id="{E5B9C02A-2B31-BBAE-0CCD-33C162EE12B3}"/>
              </a:ext>
            </a:extLst>
          </p:cNvPr>
          <p:cNvSpPr/>
          <p:nvPr userDrawn="1"/>
        </p:nvSpPr>
        <p:spPr>
          <a:xfrm>
            <a:off x="11798300" y="0"/>
            <a:ext cx="393700" cy="105587"/>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
        <p:nvSpPr>
          <p:cNvPr id="11" name="Rectangle 10">
            <a:extLst>
              <a:ext uri="{FF2B5EF4-FFF2-40B4-BE49-F238E27FC236}">
                <a16:creationId xmlns:a16="http://schemas.microsoft.com/office/drawing/2014/main" id="{146E3FC0-3BB2-23B9-52E1-C4DAA1314157}"/>
              </a:ext>
            </a:extLst>
          </p:cNvPr>
          <p:cNvSpPr/>
          <p:nvPr userDrawn="1"/>
        </p:nvSpPr>
        <p:spPr>
          <a:xfrm>
            <a:off x="0" y="0"/>
            <a:ext cx="623392" cy="105587"/>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pic>
        <p:nvPicPr>
          <p:cNvPr id="14" name="Picture 13">
            <a:extLst>
              <a:ext uri="{FF2B5EF4-FFF2-40B4-BE49-F238E27FC236}">
                <a16:creationId xmlns:a16="http://schemas.microsoft.com/office/drawing/2014/main" id="{F7EB4582-C985-71D9-0607-332FDB38A5AF}"/>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8565" r="57543" b="27063"/>
          <a:stretch/>
        </p:blipFill>
        <p:spPr>
          <a:xfrm>
            <a:off x="10511161" y="188136"/>
            <a:ext cx="1416513" cy="843374"/>
          </a:xfrm>
          <a:prstGeom prst="rect">
            <a:avLst/>
          </a:prstGeom>
        </p:spPr>
      </p:pic>
      <p:pic>
        <p:nvPicPr>
          <p:cNvPr id="15" name="Content Placeholder 11" descr="A blue and white background&#10;&#10;Description automatically generated">
            <a:extLst>
              <a:ext uri="{FF2B5EF4-FFF2-40B4-BE49-F238E27FC236}">
                <a16:creationId xmlns:a16="http://schemas.microsoft.com/office/drawing/2014/main" id="{DBBA95B2-0FDB-4F79-D8CA-46EFEFB79176}"/>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r="76222"/>
          <a:stretch/>
        </p:blipFill>
        <p:spPr>
          <a:xfrm>
            <a:off x="0" y="0"/>
            <a:ext cx="2012516" cy="6858244"/>
          </a:xfrm>
          <a:prstGeom prst="rect">
            <a:avLst/>
          </a:prstGeom>
        </p:spPr>
      </p:pic>
      <p:sp>
        <p:nvSpPr>
          <p:cNvPr id="2" name="Title Placeholder 1">
            <a:extLst>
              <a:ext uri="{FF2B5EF4-FFF2-40B4-BE49-F238E27FC236}">
                <a16:creationId xmlns:a16="http://schemas.microsoft.com/office/drawing/2014/main" id="{3358C10C-234E-7667-A07F-F7DB125459C4}"/>
              </a:ext>
            </a:extLst>
          </p:cNvPr>
          <p:cNvSpPr>
            <a:spLocks noGrp="1"/>
          </p:cNvSpPr>
          <p:nvPr>
            <p:ph type="title"/>
          </p:nvPr>
        </p:nvSpPr>
        <p:spPr>
          <a:xfrm rot="16200000">
            <a:off x="-2208362" y="2671417"/>
            <a:ext cx="6177209" cy="1137093"/>
          </a:xfrm>
          <a:prstGeom prst="rect">
            <a:avLst/>
          </a:prstGeom>
        </p:spPr>
        <p:txBody>
          <a:bodyPr vert="horz" lIns="91440" tIns="45720" rIns="91440" bIns="45720" rtlCol="0" anchor="ctr">
            <a:noAutofit/>
          </a:bodyPr>
          <a:lstStyle/>
          <a:p>
            <a:r>
              <a:rPr lang="en-GB"/>
              <a:t>Click to write content or agenda</a:t>
            </a:r>
            <a:endParaRPr lang="en-BE"/>
          </a:p>
        </p:txBody>
      </p:sp>
      <p:sp>
        <p:nvSpPr>
          <p:cNvPr id="12" name="Rectangle 11">
            <a:extLst>
              <a:ext uri="{FF2B5EF4-FFF2-40B4-BE49-F238E27FC236}">
                <a16:creationId xmlns:a16="http://schemas.microsoft.com/office/drawing/2014/main" id="{A6BF0BF3-E1C5-6EDC-2907-48A946E8FF13}"/>
              </a:ext>
            </a:extLst>
          </p:cNvPr>
          <p:cNvSpPr/>
          <p:nvPr userDrawn="1"/>
        </p:nvSpPr>
        <p:spPr>
          <a:xfrm>
            <a:off x="0" y="6480174"/>
            <a:ext cx="12192000" cy="377825"/>
          </a:xfrm>
          <a:prstGeom prst="rect">
            <a:avLst/>
          </a:prstGeom>
          <a:gradFill flip="none" rotWithShape="1">
            <a:gsLst>
              <a:gs pos="0">
                <a:schemeClr val="accent6">
                  <a:lumMod val="89000"/>
                </a:schemeClr>
              </a:gs>
              <a:gs pos="0">
                <a:srgbClr val="2871A0"/>
              </a:gs>
              <a:gs pos="100000">
                <a:schemeClr val="accent6">
                  <a:lumMod val="70000"/>
                </a:scheme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sz="1800">
              <a:solidFill>
                <a:prstClr val="white"/>
              </a:solidFill>
            </a:endParaRPr>
          </a:p>
        </p:txBody>
      </p:sp>
      <p:sp>
        <p:nvSpPr>
          <p:cNvPr id="13" name="TextBox 12">
            <a:extLst>
              <a:ext uri="{FF2B5EF4-FFF2-40B4-BE49-F238E27FC236}">
                <a16:creationId xmlns:a16="http://schemas.microsoft.com/office/drawing/2014/main" id="{A6327000-8B1D-2332-C291-8288AF802582}"/>
              </a:ext>
            </a:extLst>
          </p:cNvPr>
          <p:cNvSpPr txBox="1"/>
          <p:nvPr userDrawn="1"/>
        </p:nvSpPr>
        <p:spPr>
          <a:xfrm>
            <a:off x="623392" y="6526959"/>
            <a:ext cx="3829228" cy="261610"/>
          </a:xfrm>
          <a:prstGeom prst="rect">
            <a:avLst/>
          </a:prstGeom>
          <a:noFill/>
        </p:spPr>
        <p:txBody>
          <a:bodyPr wrap="square" rtlCol="0" anchor="ctr">
            <a:spAutoFit/>
          </a:bodyPr>
          <a:lstStyle/>
          <a:p>
            <a:pPr>
              <a:defRPr/>
            </a:pPr>
            <a:r>
              <a:rPr lang="nl-BE" sz="1100">
                <a:solidFill>
                  <a:prstClr val="white">
                    <a:alpha val="30000"/>
                  </a:prstClr>
                </a:solidFill>
                <a:latin typeface="+mn-lt"/>
                <a:cs typeface="Arial" panose="020B0604020202020204" pitchFamily="34" charset="0"/>
              </a:rPr>
              <a:t>Copyright © 2025 CLEPA. All rights reserved. </a:t>
            </a:r>
            <a:r>
              <a:rPr lang="nl-BE" sz="1100" b="1">
                <a:solidFill>
                  <a:prstClr val="white">
                    <a:alpha val="30000"/>
                  </a:prstClr>
                </a:solidFill>
                <a:latin typeface="+mn-lt"/>
                <a:cs typeface="Arial" panose="020B0604020202020204" pitchFamily="34" charset="0"/>
              </a:rPr>
              <a:t>www.clepa.eu</a:t>
            </a:r>
            <a:endParaRPr lang="nl-BE" sz="1100">
              <a:solidFill>
                <a:prstClr val="white">
                  <a:alpha val="30000"/>
                </a:prstClr>
              </a:solidFill>
              <a:latin typeface="+mn-lt"/>
              <a:cs typeface="Arial" panose="020B0604020202020204" pitchFamily="34" charset="0"/>
            </a:endParaRPr>
          </a:p>
        </p:txBody>
      </p:sp>
      <p:sp>
        <p:nvSpPr>
          <p:cNvPr id="4" name="Date Placeholder 3">
            <a:extLst>
              <a:ext uri="{FF2B5EF4-FFF2-40B4-BE49-F238E27FC236}">
                <a16:creationId xmlns:a16="http://schemas.microsoft.com/office/drawing/2014/main" id="{C4672DB9-ED64-E1DC-7885-F8CA09F8F288}"/>
              </a:ext>
            </a:extLst>
          </p:cNvPr>
          <p:cNvSpPr>
            <a:spLocks noGrp="1"/>
          </p:cNvSpPr>
          <p:nvPr>
            <p:ph type="dt" sz="half" idx="2"/>
          </p:nvPr>
        </p:nvSpPr>
        <p:spPr>
          <a:xfrm>
            <a:off x="9571382" y="6492875"/>
            <a:ext cx="1325217" cy="365125"/>
          </a:xfrm>
          <a:prstGeom prst="rect">
            <a:avLst/>
          </a:prstGeom>
        </p:spPr>
        <p:txBody>
          <a:bodyPr vert="horz" lIns="91440" tIns="45720" rIns="91440" bIns="45720" rtlCol="0" anchor="ctr"/>
          <a:lstStyle>
            <a:lvl1pPr algn="l">
              <a:defRPr sz="1200">
                <a:solidFill>
                  <a:schemeClr val="accent3"/>
                </a:solidFill>
              </a:defRPr>
            </a:lvl1pPr>
          </a:lstStyle>
          <a:p>
            <a:fld id="{9A6F95B8-13FC-1048-BF67-196638C27789}" type="datetime3">
              <a:rPr lang="en-US" smtClean="0"/>
              <a:t>21 March 2025</a:t>
            </a:fld>
            <a:endParaRPr lang="en-BE"/>
          </a:p>
        </p:txBody>
      </p:sp>
      <p:sp>
        <p:nvSpPr>
          <p:cNvPr id="6" name="Slide Number Placeholder 5">
            <a:extLst>
              <a:ext uri="{FF2B5EF4-FFF2-40B4-BE49-F238E27FC236}">
                <a16:creationId xmlns:a16="http://schemas.microsoft.com/office/drawing/2014/main" id="{86D6CF75-6E2D-10AC-9555-5CF57C60841D}"/>
              </a:ext>
            </a:extLst>
          </p:cNvPr>
          <p:cNvSpPr>
            <a:spLocks noGrp="1"/>
          </p:cNvSpPr>
          <p:nvPr>
            <p:ph type="sldNum" sz="quarter" idx="4"/>
          </p:nvPr>
        </p:nvSpPr>
        <p:spPr>
          <a:xfrm>
            <a:off x="11138563" y="6485000"/>
            <a:ext cx="715617" cy="365125"/>
          </a:xfrm>
          <a:prstGeom prst="rect">
            <a:avLst/>
          </a:prstGeom>
        </p:spPr>
        <p:txBody>
          <a:bodyPr vert="horz" lIns="91440" tIns="45720" rIns="91440" bIns="45720" rtlCol="0" anchor="ctr"/>
          <a:lstStyle>
            <a:lvl1pPr algn="r">
              <a:defRPr sz="1800" b="1">
                <a:solidFill>
                  <a:schemeClr val="bg1"/>
                </a:solidFill>
              </a:defRPr>
            </a:lvl1pPr>
          </a:lstStyle>
          <a:p>
            <a:fld id="{01B5C898-0592-3242-8777-DDCECBCEF56A}" type="slidenum">
              <a:rPr lang="en-BE" smtClean="0"/>
              <a:pPr/>
              <a:t>‹#›</a:t>
            </a:fld>
            <a:endParaRPr lang="en-BE"/>
          </a:p>
        </p:txBody>
      </p:sp>
      <p:sp>
        <p:nvSpPr>
          <p:cNvPr id="5" name="Footer Placeholder 4">
            <a:extLst>
              <a:ext uri="{FF2B5EF4-FFF2-40B4-BE49-F238E27FC236}">
                <a16:creationId xmlns:a16="http://schemas.microsoft.com/office/drawing/2014/main" id="{A46E393A-0000-58ED-90E8-F04919169C08}"/>
              </a:ext>
            </a:extLst>
          </p:cNvPr>
          <p:cNvSpPr>
            <a:spLocks noGrp="1"/>
          </p:cNvSpPr>
          <p:nvPr>
            <p:ph type="ftr" sz="quarter" idx="3"/>
          </p:nvPr>
        </p:nvSpPr>
        <p:spPr>
          <a:xfrm>
            <a:off x="4245610" y="647520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BE"/>
          </a:p>
        </p:txBody>
      </p:sp>
      <p:sp>
        <p:nvSpPr>
          <p:cNvPr id="16" name="Textfeld 15">
            <a:extLst>
              <a:ext uri="{FF2B5EF4-FFF2-40B4-BE49-F238E27FC236}">
                <a16:creationId xmlns:a16="http://schemas.microsoft.com/office/drawing/2014/main" id="{E676B4EE-CB76-5A97-AA69-E5D7D10E83AB}"/>
              </a:ext>
            </a:extLst>
          </p:cNvPr>
          <p:cNvSpPr txBox="1"/>
          <p:nvPr userDrawn="1">
            <p:extLst>
              <p:ext uri="{1162E1C5-73C7-4A58-AE30-91384D911F3F}">
                <p184:classification xmlns:p184="http://schemas.microsoft.com/office/powerpoint/2018/4/main" val="ftr"/>
              </p:ext>
            </p:extLst>
          </p:nvPr>
        </p:nvSpPr>
        <p:spPr>
          <a:xfrm>
            <a:off x="63500" y="6642100"/>
            <a:ext cx="1127125" cy="152400"/>
          </a:xfrm>
          <a:prstGeom prst="rect">
            <a:avLst/>
          </a:prstGeom>
        </p:spPr>
        <p:txBody>
          <a:bodyPr horzOverflow="overflow" lIns="0" tIns="0" rIns="0" bIns="0">
            <a:spAutoFit/>
          </a:bodyPr>
          <a:lstStyle/>
          <a:p>
            <a:pPr algn="l"/>
            <a:r>
              <a:rPr lang="de-DE" sz="1000">
                <a:solidFill>
                  <a:srgbClr val="000000"/>
                </a:solidFill>
                <a:latin typeface="Calibri" panose="020F0502020204030204" pitchFamily="34" charset="0"/>
                <a:ea typeface="Calibri" panose="020F0502020204030204" pitchFamily="34" charset="0"/>
                <a:cs typeface="Calibri" panose="020F0502020204030204" pitchFamily="34" charset="0"/>
              </a:rPr>
              <a:t>MAHLE internal (CL2)</a:t>
            </a:r>
          </a:p>
        </p:txBody>
      </p:sp>
    </p:spTree>
    <p:extLst>
      <p:ext uri="{BB962C8B-B14F-4D97-AF65-F5344CB8AC3E}">
        <p14:creationId xmlns:p14="http://schemas.microsoft.com/office/powerpoint/2010/main" val="1170155074"/>
      </p:ext>
    </p:extLst>
  </p:cSld>
  <p:clrMap bg1="lt1" tx1="dk1" bg2="lt2" tx2="dk2" accent1="accent1" accent2="accent2" accent3="accent3" accent4="accent4" accent5="accent5" accent6="accent6" hlink="hlink" folHlink="folHlink"/>
  <p:sldLayoutIdLst>
    <p:sldLayoutId id="2147483662" r:id="rId1"/>
  </p:sldLayoutIdLst>
  <p:hf hdr="0" ftr="0"/>
  <p:txStyles>
    <p:titleStyle>
      <a:lvl1pPr marL="0" algn="ctr" defTabSz="914400" rtl="0" eaLnBrk="1" latinLnBrk="0" hangingPunct="1">
        <a:lnSpc>
          <a:spcPct val="100000"/>
        </a:lnSpc>
        <a:spcBef>
          <a:spcPts val="0"/>
        </a:spcBef>
        <a:buNone/>
        <a:defRPr lang="en-BE" sz="3400" b="1" kern="1200" cap="all" baseline="0" dirty="0">
          <a:solidFill>
            <a:schemeClr val="bg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rgbClr val="0F1F60"/>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0F1F60"/>
          </a:solidFill>
          <a:latin typeface="+mn-lt"/>
          <a:ea typeface="+mn-ea"/>
          <a:cs typeface="+mn-cs"/>
        </a:defRPr>
      </a:lvl2pPr>
      <a:lvl3pPr marL="1143000" indent="-228600" algn="l" defTabSz="914400" rtl="0" eaLnBrk="1" latinLnBrk="0" hangingPunct="1">
        <a:lnSpc>
          <a:spcPct val="90000"/>
        </a:lnSpc>
        <a:spcBef>
          <a:spcPts val="500"/>
        </a:spcBef>
        <a:buFont typeface="Courier New" panose="02070309020205020404" pitchFamily="49" charset="0"/>
        <a:buChar char="o"/>
        <a:defRPr sz="1800" kern="1200">
          <a:solidFill>
            <a:srgbClr val="0F1F60"/>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0F1F60"/>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0F1F6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B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5F2A82-AEDD-EEB0-C6B2-8EDABF3DD3D1}"/>
            </a:ext>
          </a:extLst>
        </p:cNvPr>
        <p:cNvGrpSpPr/>
        <p:nvPr/>
      </p:nvGrpSpPr>
      <p:grpSpPr>
        <a:xfrm>
          <a:off x="0" y="0"/>
          <a:ext cx="0" cy="0"/>
          <a:chOff x="0" y="0"/>
          <a:chExt cx="0" cy="0"/>
        </a:xfrm>
      </p:grpSpPr>
      <p:sp>
        <p:nvSpPr>
          <p:cNvPr id="4" name="Date Placeholder 3">
            <a:extLst>
              <a:ext uri="{FF2B5EF4-FFF2-40B4-BE49-F238E27FC236}">
                <a16:creationId xmlns:a16="http://schemas.microsoft.com/office/drawing/2014/main" id="{667E2B0C-3340-3C3C-B95D-58D267CC5CA2}"/>
              </a:ext>
            </a:extLst>
          </p:cNvPr>
          <p:cNvSpPr>
            <a:spLocks noGrp="1"/>
          </p:cNvSpPr>
          <p:nvPr>
            <p:ph type="dt" sz="half" idx="10"/>
          </p:nvPr>
        </p:nvSpPr>
        <p:spPr/>
        <p:txBody>
          <a:bodyPr/>
          <a:lstStyle/>
          <a:p>
            <a:fld id="{EB38F194-B895-A04E-9244-C628AFFF8B2B}" type="datetime3">
              <a:rPr lang="en-US" smtClean="0"/>
              <a:t>21 March 2025</a:t>
            </a:fld>
            <a:endParaRPr lang="en-BE"/>
          </a:p>
        </p:txBody>
      </p:sp>
      <p:sp>
        <p:nvSpPr>
          <p:cNvPr id="5" name="Slide Number Placeholder 4">
            <a:extLst>
              <a:ext uri="{FF2B5EF4-FFF2-40B4-BE49-F238E27FC236}">
                <a16:creationId xmlns:a16="http://schemas.microsoft.com/office/drawing/2014/main" id="{13858D76-1245-3B8C-FB7F-121AEE52406C}"/>
              </a:ext>
            </a:extLst>
          </p:cNvPr>
          <p:cNvSpPr>
            <a:spLocks noGrp="1"/>
          </p:cNvSpPr>
          <p:nvPr>
            <p:ph type="sldNum" sz="quarter" idx="12"/>
          </p:nvPr>
        </p:nvSpPr>
        <p:spPr/>
        <p:txBody>
          <a:bodyPr/>
          <a:lstStyle/>
          <a:p>
            <a:fld id="{01B5C898-0592-3242-8777-DDCECBCEF56A}" type="slidenum">
              <a:rPr lang="en-BE" smtClean="0"/>
              <a:t>1</a:t>
            </a:fld>
            <a:endParaRPr lang="en-BE"/>
          </a:p>
        </p:txBody>
      </p:sp>
      <p:sp>
        <p:nvSpPr>
          <p:cNvPr id="6" name="Title 1">
            <a:extLst>
              <a:ext uri="{FF2B5EF4-FFF2-40B4-BE49-F238E27FC236}">
                <a16:creationId xmlns:a16="http://schemas.microsoft.com/office/drawing/2014/main" id="{9BA2F8B4-B570-7073-5594-CA1DA4B55797}"/>
              </a:ext>
            </a:extLst>
          </p:cNvPr>
          <p:cNvSpPr>
            <a:spLocks noGrp="1"/>
          </p:cNvSpPr>
          <p:nvPr>
            <p:ph type="title"/>
          </p:nvPr>
        </p:nvSpPr>
        <p:spPr>
          <a:xfrm>
            <a:off x="838200" y="112035"/>
            <a:ext cx="9538252" cy="569153"/>
          </a:xfrm>
        </p:spPr>
        <p:txBody>
          <a:bodyPr>
            <a:normAutofit fontScale="90000"/>
          </a:bodyPr>
          <a:lstStyle/>
          <a:p>
            <a:r>
              <a:rPr lang="en-US" dirty="0"/>
              <a:t>Statement</a:t>
            </a:r>
            <a:endParaRPr lang="en-BE" dirty="0"/>
          </a:p>
        </p:txBody>
      </p:sp>
      <p:sp>
        <p:nvSpPr>
          <p:cNvPr id="7" name="Textplatzhalter 8">
            <a:extLst>
              <a:ext uri="{FF2B5EF4-FFF2-40B4-BE49-F238E27FC236}">
                <a16:creationId xmlns:a16="http://schemas.microsoft.com/office/drawing/2014/main" id="{FD659768-9103-E734-D825-6B79C80A8E30}"/>
              </a:ext>
            </a:extLst>
          </p:cNvPr>
          <p:cNvSpPr>
            <a:spLocks noGrp="1"/>
          </p:cNvSpPr>
          <p:nvPr>
            <p:ph type="body" sz="quarter" idx="13"/>
          </p:nvPr>
        </p:nvSpPr>
        <p:spPr>
          <a:xfrm>
            <a:off x="838752" y="599543"/>
            <a:ext cx="9537700" cy="417444"/>
          </a:xfrm>
        </p:spPr>
        <p:txBody>
          <a:bodyPr/>
          <a:lstStyle/>
          <a:p>
            <a:r>
              <a:rPr lang="en-US" dirty="0"/>
              <a:t>UNECE VIAQ IWG current status (draft from 30</a:t>
            </a:r>
            <a:r>
              <a:rPr lang="en-US" baseline="30000" dirty="0"/>
              <a:t>th</a:t>
            </a:r>
            <a:r>
              <a:rPr lang="en-US" dirty="0"/>
              <a:t> session)</a:t>
            </a:r>
          </a:p>
        </p:txBody>
      </p:sp>
      <p:sp>
        <p:nvSpPr>
          <p:cNvPr id="2" name="ZoneTexte 5">
            <a:extLst>
              <a:ext uri="{FF2B5EF4-FFF2-40B4-BE49-F238E27FC236}">
                <a16:creationId xmlns:a16="http://schemas.microsoft.com/office/drawing/2014/main" id="{EC9CCE71-710D-2C20-687C-741CC6DFC507}"/>
              </a:ext>
            </a:extLst>
          </p:cNvPr>
          <p:cNvSpPr txBox="1"/>
          <p:nvPr/>
        </p:nvSpPr>
        <p:spPr>
          <a:xfrm>
            <a:off x="678872" y="1272043"/>
            <a:ext cx="9983685" cy="4770537"/>
          </a:xfrm>
          <a:prstGeom prst="rect">
            <a:avLst/>
          </a:prstGeom>
          <a:noFill/>
        </p:spPr>
        <p:txBody>
          <a:bodyPr wrap="square" rtlCol="0">
            <a:spAutoFit/>
          </a:bodyPr>
          <a:lstStyle/>
          <a:p>
            <a:r>
              <a:rPr lang="en-US" sz="1600" b="1" dirty="0">
                <a:solidFill>
                  <a:schemeClr val="accent4"/>
                </a:solidFill>
                <a:sym typeface="Wingdings" pitchFamily="2" charset="2"/>
              </a:rPr>
              <a:t>Opinion on current draft version UNECE VIAQ</a:t>
            </a:r>
          </a:p>
          <a:p>
            <a:pPr marL="285750" indent="-285750">
              <a:buFont typeface="Wingdings" panose="05000000000000000000" pitchFamily="2" charset="2"/>
              <a:buChar char="§"/>
            </a:pPr>
            <a:r>
              <a:rPr lang="en-US" sz="1600" dirty="0">
                <a:solidFill>
                  <a:schemeClr val="accent4"/>
                </a:solidFill>
                <a:sym typeface="Wingdings" pitchFamily="2" charset="2"/>
              </a:rPr>
              <a:t>Proposed procedure of filter ageing process not appropriate as only test labs have the necessary equipment </a:t>
            </a:r>
          </a:p>
          <a:p>
            <a:r>
              <a:rPr lang="en-US" sz="1600" b="1" dirty="0">
                <a:solidFill>
                  <a:schemeClr val="accent4"/>
                </a:solidFill>
                <a:sym typeface="Wingdings" pitchFamily="2" charset="2"/>
              </a:rPr>
              <a:t> </a:t>
            </a:r>
            <a:r>
              <a:rPr lang="en-US" sz="1600" dirty="0">
                <a:solidFill>
                  <a:schemeClr val="accent4"/>
                </a:solidFill>
                <a:sym typeface="Wingdings" pitchFamily="2" charset="2"/>
              </a:rPr>
              <a:t>High risks that users will not use the proper filter ageing process leading to non relevant test results</a:t>
            </a:r>
          </a:p>
          <a:p>
            <a:pPr marL="285750" indent="-285750">
              <a:buFont typeface="Wingdings" panose="05000000000000000000" pitchFamily="2" charset="2"/>
              <a:buChar char="§"/>
            </a:pPr>
            <a:r>
              <a:rPr lang="en-US" sz="1600" dirty="0">
                <a:solidFill>
                  <a:schemeClr val="accent4"/>
                </a:solidFill>
                <a:sym typeface="Wingdings" pitchFamily="2" charset="2"/>
              </a:rPr>
              <a:t>Proof that proposed artificial ageing procedure covers real-life ageing effects still missing</a:t>
            </a:r>
          </a:p>
          <a:p>
            <a:pPr marL="285750" indent="-285750">
              <a:buFont typeface="Wingdings" panose="05000000000000000000" pitchFamily="2" charset="2"/>
              <a:buChar char="§"/>
            </a:pPr>
            <a:r>
              <a:rPr lang="en-US" sz="1600" dirty="0">
                <a:solidFill>
                  <a:schemeClr val="accent4"/>
                </a:solidFill>
                <a:sym typeface="Wingdings" pitchFamily="2" charset="2"/>
              </a:rPr>
              <a:t>HVAC control setup discussions not finalized and verified</a:t>
            </a:r>
          </a:p>
          <a:p>
            <a:endParaRPr lang="en-US" sz="1600" dirty="0">
              <a:solidFill>
                <a:schemeClr val="accent4"/>
              </a:solidFill>
              <a:sym typeface="Wingdings" pitchFamily="2" charset="2"/>
            </a:endParaRPr>
          </a:p>
          <a:p>
            <a:r>
              <a:rPr lang="en-US" sz="1600" b="1" dirty="0">
                <a:solidFill>
                  <a:schemeClr val="accent4"/>
                </a:solidFill>
                <a:sym typeface="Wingdings" pitchFamily="2" charset="2"/>
              </a:rPr>
              <a:t>General critics on current drafting status of UNECE VIAQ test procedure:</a:t>
            </a:r>
          </a:p>
          <a:p>
            <a:pPr marL="285750" indent="-285750">
              <a:buFont typeface="Wingdings" panose="05000000000000000000" pitchFamily="2" charset="2"/>
              <a:buChar char="§"/>
            </a:pPr>
            <a:r>
              <a:rPr lang="en-US" sz="1600" dirty="0">
                <a:solidFill>
                  <a:schemeClr val="accent4"/>
                </a:solidFill>
                <a:sym typeface="Wingdings" pitchFamily="2" charset="2"/>
              </a:rPr>
              <a:t>None of the reporting members so far presented test drives followed the current Test Procedure </a:t>
            </a:r>
          </a:p>
          <a:p>
            <a:r>
              <a:rPr lang="en-US" sz="1600" b="1" dirty="0">
                <a:solidFill>
                  <a:schemeClr val="accent4"/>
                </a:solidFill>
                <a:sym typeface="Wingdings" pitchFamily="2" charset="2"/>
              </a:rPr>
              <a:t></a:t>
            </a:r>
            <a:r>
              <a:rPr lang="en-US" sz="1600" dirty="0">
                <a:solidFill>
                  <a:schemeClr val="accent4"/>
                </a:solidFill>
                <a:sym typeface="Wingdings" pitchFamily="2" charset="2"/>
              </a:rPr>
              <a:t> critical analysis and discussion leading to a verification of the procedure currently not possible</a:t>
            </a:r>
          </a:p>
          <a:p>
            <a:pPr marL="285750" indent="-285750">
              <a:buFont typeface="Wingdings" panose="05000000000000000000" pitchFamily="2" charset="2"/>
              <a:buChar char="§"/>
            </a:pPr>
            <a:r>
              <a:rPr lang="en-US" sz="1600" dirty="0">
                <a:solidFill>
                  <a:schemeClr val="accent4"/>
                </a:solidFill>
                <a:sym typeface="Wingdings" pitchFamily="2" charset="2"/>
              </a:rPr>
              <a:t>Real-world Test drives to validate the drafted Test Procedure still pending</a:t>
            </a:r>
          </a:p>
          <a:p>
            <a:pPr marL="285750" indent="-285750">
              <a:buFont typeface="Wingdings" panose="05000000000000000000" pitchFamily="2" charset="2"/>
              <a:buChar char="§"/>
            </a:pPr>
            <a:endParaRPr lang="en-US" sz="1600" dirty="0">
              <a:solidFill>
                <a:schemeClr val="accent4"/>
              </a:solidFill>
              <a:sym typeface="Wingdings" pitchFamily="2" charset="2"/>
            </a:endParaRPr>
          </a:p>
          <a:p>
            <a:r>
              <a:rPr lang="en-US" sz="1600" b="1" dirty="0">
                <a:solidFill>
                  <a:schemeClr val="accent4"/>
                </a:solidFill>
                <a:sym typeface="Wingdings" pitchFamily="2" charset="2"/>
              </a:rPr>
              <a:t>Conclusions and proposals</a:t>
            </a:r>
          </a:p>
          <a:p>
            <a:pPr marL="342900" indent="-342900">
              <a:buAutoNum type="arabicPeriod"/>
            </a:pPr>
            <a:r>
              <a:rPr lang="en-US" sz="1600" dirty="0">
                <a:solidFill>
                  <a:schemeClr val="accent4"/>
                </a:solidFill>
                <a:sym typeface="Wingdings" pitchFamily="2" charset="2"/>
              </a:rPr>
              <a:t>The discussions on filter ageing procedure and HVAC control setup have to be finished first</a:t>
            </a:r>
          </a:p>
          <a:p>
            <a:pPr marL="342900" indent="-342900">
              <a:buAutoNum type="arabicPeriod"/>
            </a:pPr>
            <a:r>
              <a:rPr lang="en-US" sz="1600" dirty="0">
                <a:solidFill>
                  <a:schemeClr val="accent4"/>
                </a:solidFill>
                <a:sym typeface="Wingdings" pitchFamily="2" charset="2"/>
              </a:rPr>
              <a:t>Test drives following 100% the drafted procedure have to be organized and started within the IWG members</a:t>
            </a:r>
          </a:p>
          <a:p>
            <a:pPr marL="342900" indent="-342900">
              <a:buAutoNum type="arabicPeriod"/>
            </a:pPr>
            <a:r>
              <a:rPr lang="en-US" sz="1600" dirty="0">
                <a:solidFill>
                  <a:schemeClr val="accent4"/>
                </a:solidFill>
                <a:sym typeface="Wingdings" pitchFamily="2" charset="2"/>
              </a:rPr>
              <a:t>Results have to be analyzed and discussed for stability and improvement</a:t>
            </a:r>
          </a:p>
          <a:p>
            <a:pPr marL="285750" indent="-285750">
              <a:buFont typeface="Wingdings" panose="05000000000000000000" pitchFamily="2" charset="2"/>
              <a:buChar char="§"/>
            </a:pPr>
            <a:endParaRPr lang="en-US" sz="1600" dirty="0">
              <a:solidFill>
                <a:schemeClr val="accent4"/>
              </a:solidFill>
              <a:sym typeface="Wingdings" pitchFamily="2" charset="2"/>
            </a:endParaRPr>
          </a:p>
          <a:p>
            <a:pPr marL="285750" indent="-285750">
              <a:buFont typeface="Wingdings" panose="05000000000000000000" pitchFamily="2" charset="2"/>
              <a:buChar char="§"/>
            </a:pPr>
            <a:r>
              <a:rPr lang="en-US" sz="1600" b="1" dirty="0">
                <a:solidFill>
                  <a:schemeClr val="accent4"/>
                </a:solidFill>
                <a:sym typeface="Wingdings" pitchFamily="2" charset="2"/>
              </a:rPr>
              <a:t>CLEPA believes that current IWG mandate remaining time is not sufficient to finalize the Mutual Resolution n°3.</a:t>
            </a:r>
          </a:p>
          <a:p>
            <a:pPr marL="285750" indent="-285750">
              <a:buFont typeface="Wingdings" panose="05000000000000000000" pitchFamily="2" charset="2"/>
              <a:buChar char="§"/>
            </a:pPr>
            <a:r>
              <a:rPr lang="en-US" sz="1600" b="1" dirty="0">
                <a:solidFill>
                  <a:schemeClr val="accent4"/>
                </a:solidFill>
                <a:sym typeface="Wingdings" pitchFamily="2" charset="2"/>
              </a:rPr>
              <a:t>CLEPA do not support to move from Real-world drives Test Procedure to an in Laboratory Test Procedure.</a:t>
            </a:r>
          </a:p>
          <a:p>
            <a:endParaRPr lang="en-US" sz="1600" b="1" dirty="0">
              <a:solidFill>
                <a:schemeClr val="accent4"/>
              </a:solidFill>
              <a:sym typeface="Wingdings" pitchFamily="2" charset="2"/>
            </a:endParaRPr>
          </a:p>
        </p:txBody>
      </p:sp>
      <p:sp>
        <p:nvSpPr>
          <p:cNvPr id="3" name="TextBox 2">
            <a:extLst>
              <a:ext uri="{FF2B5EF4-FFF2-40B4-BE49-F238E27FC236}">
                <a16:creationId xmlns:a16="http://schemas.microsoft.com/office/drawing/2014/main" id="{C4A58DD9-6530-5933-FE0E-D2A4C24C654F}"/>
              </a:ext>
            </a:extLst>
          </p:cNvPr>
          <p:cNvSpPr txBox="1"/>
          <p:nvPr/>
        </p:nvSpPr>
        <p:spPr>
          <a:xfrm>
            <a:off x="10882926" y="6093072"/>
            <a:ext cx="1325216" cy="369332"/>
          </a:xfrm>
          <a:prstGeom prst="rect">
            <a:avLst/>
          </a:prstGeom>
          <a:noFill/>
        </p:spPr>
        <p:txBody>
          <a:bodyPr wrap="square" rtlCol="0">
            <a:spAutoFit/>
          </a:bodyPr>
          <a:lstStyle/>
          <a:p>
            <a:r>
              <a:rPr lang="en-US" dirty="0"/>
              <a:t>VIAQ-31-09</a:t>
            </a:r>
            <a:endParaRPr lang="ru-RU" dirty="0"/>
          </a:p>
        </p:txBody>
      </p:sp>
    </p:spTree>
    <p:extLst>
      <p:ext uri="{BB962C8B-B14F-4D97-AF65-F5344CB8AC3E}">
        <p14:creationId xmlns:p14="http://schemas.microsoft.com/office/powerpoint/2010/main" val="2559595485"/>
      </p:ext>
    </p:extLst>
  </p:cSld>
  <p:clrMapOvr>
    <a:masterClrMapping/>
  </p:clrMapOvr>
</p:sld>
</file>

<file path=ppt/theme/theme1.xml><?xml version="1.0" encoding="utf-8"?>
<a:theme xmlns:a="http://schemas.openxmlformats.org/drawingml/2006/main" name="Custom Design">
  <a:themeElements>
    <a:clrScheme name="Custom 1">
      <a:dk1>
        <a:srgbClr val="67737A"/>
      </a:dk1>
      <a:lt1>
        <a:srgbClr val="FFFFFF"/>
      </a:lt1>
      <a:dk2>
        <a:srgbClr val="66737A"/>
      </a:dk2>
      <a:lt2>
        <a:srgbClr val="EEEBE0"/>
      </a:lt2>
      <a:accent1>
        <a:srgbClr val="DBE5F1"/>
      </a:accent1>
      <a:accent2>
        <a:srgbClr val="B8CBE4"/>
      </a:accent2>
      <a:accent3>
        <a:srgbClr val="95B2D7"/>
      </a:accent3>
      <a:accent4>
        <a:srgbClr val="365F92"/>
      </a:accent4>
      <a:accent5>
        <a:srgbClr val="244060"/>
      </a:accent5>
      <a:accent6>
        <a:srgbClr val="0F1F5F"/>
      </a:accent6>
      <a:hlink>
        <a:srgbClr val="22578E"/>
      </a:hlink>
      <a:folHlink>
        <a:srgbClr val="22578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Custom 2">
      <a:dk1>
        <a:srgbClr val="667379"/>
      </a:dk1>
      <a:lt1>
        <a:srgbClr val="FFFFFF"/>
      </a:lt1>
      <a:dk2>
        <a:srgbClr val="667279"/>
      </a:dk2>
      <a:lt2>
        <a:srgbClr val="EEEBE1"/>
      </a:lt2>
      <a:accent1>
        <a:srgbClr val="DBE4F0"/>
      </a:accent1>
      <a:accent2>
        <a:srgbClr val="B7CCE4"/>
      </a:accent2>
      <a:accent3>
        <a:srgbClr val="95B2D7"/>
      </a:accent3>
      <a:accent4>
        <a:srgbClr val="355F92"/>
      </a:accent4>
      <a:accent5>
        <a:srgbClr val="233F60"/>
      </a:accent5>
      <a:accent6>
        <a:srgbClr val="0F1F5F"/>
      </a:accent6>
      <a:hlink>
        <a:srgbClr val="22578E"/>
      </a:hlink>
      <a:folHlink>
        <a:srgbClr val="22578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Custom 2">
      <a:dk1>
        <a:srgbClr val="667379"/>
      </a:dk1>
      <a:lt1>
        <a:srgbClr val="FFFFFF"/>
      </a:lt1>
      <a:dk2>
        <a:srgbClr val="667279"/>
      </a:dk2>
      <a:lt2>
        <a:srgbClr val="EEEBE1"/>
      </a:lt2>
      <a:accent1>
        <a:srgbClr val="DBE4F0"/>
      </a:accent1>
      <a:accent2>
        <a:srgbClr val="B7CCE4"/>
      </a:accent2>
      <a:accent3>
        <a:srgbClr val="95B2D7"/>
      </a:accent3>
      <a:accent4>
        <a:srgbClr val="355F92"/>
      </a:accent4>
      <a:accent5>
        <a:srgbClr val="233F60"/>
      </a:accent5>
      <a:accent6>
        <a:srgbClr val="0F1F5F"/>
      </a:accent6>
      <a:hlink>
        <a:srgbClr val="22578E"/>
      </a:hlink>
      <a:folHlink>
        <a:srgbClr val="22578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0e0424e-6501-4130-869e-c8db561ba566">
      <Terms xmlns="http://schemas.microsoft.com/office/infopath/2007/PartnerControls"/>
    </lcf76f155ced4ddcb4097134ff3c332f>
    <TaxCatchAll xmlns="7699816a-00b6-46a7-98c9-d45fd6239de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C115BCD1A79B04AA8235653EEAC9580" ma:contentTypeVersion="15" ma:contentTypeDescription="Create a new document." ma:contentTypeScope="" ma:versionID="11c90710dd982502f7df76d52a275b5c">
  <xsd:schema xmlns:xsd="http://www.w3.org/2001/XMLSchema" xmlns:xs="http://www.w3.org/2001/XMLSchema" xmlns:p="http://schemas.microsoft.com/office/2006/metadata/properties" xmlns:ns2="10e0424e-6501-4130-869e-c8db561ba566" xmlns:ns3="7699816a-00b6-46a7-98c9-d45fd6239de1" targetNamespace="http://schemas.microsoft.com/office/2006/metadata/properties" ma:root="true" ma:fieldsID="3c3ab1025e19835db69b15ffbb312428" ns2:_="" ns3:_="">
    <xsd:import namespace="10e0424e-6501-4130-869e-c8db561ba566"/>
    <xsd:import namespace="7699816a-00b6-46a7-98c9-d45fd6239de1"/>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element ref="ns2:MediaServiceLocation" minOccurs="0"/>
                <xsd:element ref="ns2:MediaServiceGenerationTime" minOccurs="0"/>
                <xsd:element ref="ns2:MediaServiceEventHashCode" minOccurs="0"/>
                <xsd:element ref="ns2:lcf76f155ced4ddcb4097134ff3c332f" minOccurs="0"/>
                <xsd:element ref="ns3:TaxCatchAll" minOccurs="0"/>
                <xsd:element ref="ns2:MediaServiceOCR"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0e0424e-6501-4130-869e-c8db561ba56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descriptio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Location" ma:index="14" nillable="true" ma:displayName="Location" ma:description="" ma:indexed="true" ma:internalName="MediaServiceLocatio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04796893-34ee-4e36-bf13-d56faf0b894e"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ObjectDetectorVersions" ma:index="21"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699816a-00b6-46a7-98c9-d45fd6239de1"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80d7a2d0-a130-4df3-8a2e-0c72c4616560}" ma:internalName="TaxCatchAll" ma:showField="CatchAllData" ma:web="7699816a-00b6-46a7-98c9-d45fd6239de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A052DF6-5056-4FCC-B8B2-EC9C56AA055D}">
  <ds:schemaRefs>
    <ds:schemaRef ds:uri="http://schemas.microsoft.com/sharepoint/v3/contenttype/forms"/>
  </ds:schemaRefs>
</ds:datastoreItem>
</file>

<file path=customXml/itemProps2.xml><?xml version="1.0" encoding="utf-8"?>
<ds:datastoreItem xmlns:ds="http://schemas.openxmlformats.org/officeDocument/2006/customXml" ds:itemID="{18E7E649-7F49-4D96-8C5E-4178BDC94744}">
  <ds:schemaRefs>
    <ds:schemaRef ds:uri="http://schemas.openxmlformats.org/package/2006/metadata/core-properties"/>
    <ds:schemaRef ds:uri="http://purl.org/dc/dcmitype/"/>
    <ds:schemaRef ds:uri="http://www.w3.org/XML/1998/namespace"/>
    <ds:schemaRef ds:uri="http://schemas.microsoft.com/office/2006/documentManagement/types"/>
    <ds:schemaRef ds:uri="http://purl.org/dc/elements/1.1/"/>
    <ds:schemaRef ds:uri="http://schemas.microsoft.com/office/infopath/2007/PartnerControls"/>
    <ds:schemaRef ds:uri="http://purl.org/dc/terms/"/>
    <ds:schemaRef ds:uri="7699816a-00b6-46a7-98c9-d45fd6239de1"/>
    <ds:schemaRef ds:uri="10e0424e-6501-4130-869e-c8db561ba566"/>
    <ds:schemaRef ds:uri="http://schemas.microsoft.com/office/2006/metadata/properties"/>
  </ds:schemaRefs>
</ds:datastoreItem>
</file>

<file path=customXml/itemProps3.xml><?xml version="1.0" encoding="utf-8"?>
<ds:datastoreItem xmlns:ds="http://schemas.openxmlformats.org/officeDocument/2006/customXml" ds:itemID="{CE11ED17-26A9-402F-A77D-58358C11B53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0e0424e-6501-4130-869e-c8db561ba566"/>
    <ds:schemaRef ds:uri="7699816a-00b6-46a7-98c9-d45fd6239de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17</TotalTime>
  <Words>215</Words>
  <Application>Microsoft Office PowerPoint</Application>
  <PresentationFormat>Широкоэкранный</PresentationFormat>
  <Paragraphs>23</Paragraphs>
  <Slides>1</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3</vt:i4>
      </vt:variant>
      <vt:variant>
        <vt:lpstr>Заголовки слайдов</vt:lpstr>
      </vt:variant>
      <vt:variant>
        <vt:i4>1</vt:i4>
      </vt:variant>
    </vt:vector>
  </HeadingPairs>
  <TitlesOfParts>
    <vt:vector size="10" baseType="lpstr">
      <vt:lpstr>Arial</vt:lpstr>
      <vt:lpstr>Calibri</vt:lpstr>
      <vt:lpstr>Courier New</vt:lpstr>
      <vt:lpstr>Raleway</vt:lpstr>
      <vt:lpstr>Segoe UI</vt:lpstr>
      <vt:lpstr>Wingdings</vt:lpstr>
      <vt:lpstr>Custom Design</vt:lpstr>
      <vt:lpstr>Office Theme</vt:lpstr>
      <vt:lpstr>1_Office Theme</vt:lpstr>
      <vt:lpstr>Statement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Maria Barahona</dc:creator>
  <cp:lastModifiedBy>Козлов Андрей Викторович</cp:lastModifiedBy>
  <cp:revision>30</cp:revision>
  <cp:lastPrinted>2025-03-21T11:49:18Z</cp:lastPrinted>
  <dcterms:created xsi:type="dcterms:W3CDTF">2024-02-06T10:17:46Z</dcterms:created>
  <dcterms:modified xsi:type="dcterms:W3CDTF">2025-03-21T11:49:21Z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0x0101002C115BCD1A79B04AA8235653EEAC9580</vt:lpwstr>
  </property>
  <property fmtid="{D5CDD505-2E9C-101B-9397-08002B2CF9AE}" pid="3" name="MediaServiceImageTags">
    <vt:lpwstr/>
  </property>
  <property fmtid="{D5CDD505-2E9C-101B-9397-08002B2CF9AE}" pid="4" name="MSIP_Label_3f3ac890-09a1-47d3-8d04-15427d7fec91_Enabled">
    <vt:lpwstr>true</vt:lpwstr>
  </property>
  <property fmtid="{D5CDD505-2E9C-101B-9397-08002B2CF9AE}" pid="5" name="MSIP_Label_3f3ac890-09a1-47d3-8d04-15427d7fec91_SetDate">
    <vt:lpwstr>2025-02-24T07:29:35Z</vt:lpwstr>
  </property>
  <property fmtid="{D5CDD505-2E9C-101B-9397-08002B2CF9AE}" pid="6" name="MSIP_Label_3f3ac890-09a1-47d3-8d04-15427d7fec91_Method">
    <vt:lpwstr>Standard</vt:lpwstr>
  </property>
  <property fmtid="{D5CDD505-2E9C-101B-9397-08002B2CF9AE}" pid="7" name="MSIP_Label_3f3ac890-09a1-47d3-8d04-15427d7fec91_Name">
    <vt:lpwstr>Internal</vt:lpwstr>
  </property>
  <property fmtid="{D5CDD505-2E9C-101B-9397-08002B2CF9AE}" pid="8" name="MSIP_Label_3f3ac890-09a1-47d3-8d04-15427d7fec91_SiteId">
    <vt:lpwstr>39b77101-99b7-41c9-8d6a-7794b9d48476</vt:lpwstr>
  </property>
  <property fmtid="{D5CDD505-2E9C-101B-9397-08002B2CF9AE}" pid="9" name="MSIP_Label_3f3ac890-09a1-47d3-8d04-15427d7fec91_ActionId">
    <vt:lpwstr>7ac3ed76-c1e0-4e04-8faf-b8a85867a4bc</vt:lpwstr>
  </property>
  <property fmtid="{D5CDD505-2E9C-101B-9397-08002B2CF9AE}" pid="10" name="MSIP_Label_3f3ac890-09a1-47d3-8d04-15427d7fec91_ContentBits">
    <vt:lpwstr>0</vt:lpwstr>
  </property>
  <property fmtid="{D5CDD505-2E9C-101B-9397-08002B2CF9AE}" pid="11" name="MSIP_Label_3f3ac890-09a1-47d3-8d04-15427d7fec91_Tag">
    <vt:lpwstr>10, 3, 0, 1</vt:lpwstr>
  </property>
  <property fmtid="{D5CDD505-2E9C-101B-9397-08002B2CF9AE}" pid="12" name="MSIP_Label_0c72bc7c-1559-43e6-8719-ab74cb663232_Enabled">
    <vt:lpwstr>true</vt:lpwstr>
  </property>
  <property fmtid="{D5CDD505-2E9C-101B-9397-08002B2CF9AE}" pid="13" name="MSIP_Label_0c72bc7c-1559-43e6-8719-ab74cb663232_SetDate">
    <vt:lpwstr>2025-02-27T08:59:34Z</vt:lpwstr>
  </property>
  <property fmtid="{D5CDD505-2E9C-101B-9397-08002B2CF9AE}" pid="14" name="MSIP_Label_0c72bc7c-1559-43e6-8719-ab74cb663232_Method">
    <vt:lpwstr>Standard</vt:lpwstr>
  </property>
  <property fmtid="{D5CDD505-2E9C-101B-9397-08002B2CF9AE}" pid="15" name="MSIP_Label_0c72bc7c-1559-43e6-8719-ab74cb663232_Name">
    <vt:lpwstr>MAHLE internal (CL2)</vt:lpwstr>
  </property>
  <property fmtid="{D5CDD505-2E9C-101B-9397-08002B2CF9AE}" pid="16" name="MSIP_Label_0c72bc7c-1559-43e6-8719-ab74cb663232_SiteId">
    <vt:lpwstr>e396b7c6-05f6-47d7-bef7-e89a9de9fd6c</vt:lpwstr>
  </property>
  <property fmtid="{D5CDD505-2E9C-101B-9397-08002B2CF9AE}" pid="17" name="MSIP_Label_0c72bc7c-1559-43e6-8719-ab74cb663232_ActionId">
    <vt:lpwstr>1c1a7267-a9e6-4d06-ba87-aaa400adffaf</vt:lpwstr>
  </property>
  <property fmtid="{D5CDD505-2E9C-101B-9397-08002B2CF9AE}" pid="18" name="MSIP_Label_0c72bc7c-1559-43e6-8719-ab74cb663232_ContentBits">
    <vt:lpwstr>2</vt:lpwstr>
  </property>
  <property fmtid="{D5CDD505-2E9C-101B-9397-08002B2CF9AE}" pid="19" name="ClassificationContentMarkingFooterLocations">
    <vt:lpwstr>Custom Design:4\Office Theme:15\1_Office Theme:16</vt:lpwstr>
  </property>
  <property fmtid="{D5CDD505-2E9C-101B-9397-08002B2CF9AE}" pid="20" name="ClassificationContentMarkingFooterText">
    <vt:lpwstr>MAHLE internal (CL2)</vt:lpwstr>
  </property>
</Properties>
</file>