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91" r:id="rId5"/>
    <p:sldMasterId id="2147483715" r:id="rId6"/>
  </p:sldMasterIdLst>
  <p:notesMasterIdLst>
    <p:notesMasterId r:id="rId9"/>
  </p:notesMasterIdLst>
  <p:handoutMasterIdLst>
    <p:handoutMasterId r:id="rId10"/>
  </p:handoutMasterIdLst>
  <p:sldIdLst>
    <p:sldId id="702" r:id="rId7"/>
    <p:sldId id="703" r:id="rId8"/>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069"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E4D1"/>
    <a:srgbClr val="FFFAEB"/>
    <a:srgbClr val="FFF2C9"/>
    <a:srgbClr val="E7FFE7"/>
    <a:srgbClr val="0000FF"/>
    <a:srgbClr val="FF0000"/>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15" autoAdjust="0"/>
    <p:restoredTop sz="94484" autoAdjust="0"/>
  </p:normalViewPr>
  <p:slideViewPr>
    <p:cSldViewPr>
      <p:cViewPr>
        <p:scale>
          <a:sx n="80" d="100"/>
          <a:sy n="80" d="100"/>
        </p:scale>
        <p:origin x="424" y="40"/>
      </p:cViewPr>
      <p:guideLst>
        <p:guide orient="horz" pos="2069"/>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26/06/2025</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DB702179-BB20-4D4E-A8AF-7B99DD8BDF6B}"/>
              </a:ext>
            </a:extLst>
          </p:cNvPr>
          <p:cNvPicPr>
            <a:picLocks noChangeAspect="1"/>
          </p:cNvPicPr>
          <p:nvPr userDrawn="1"/>
        </p:nvPicPr>
        <p:blipFill>
          <a:blip r:embed="rId2"/>
          <a:srcRect t="26732" b="21258"/>
          <a:stretch/>
        </p:blipFill>
        <p:spPr>
          <a:xfrm>
            <a:off x="1371600" y="548640"/>
            <a:ext cx="2016224" cy="640080"/>
          </a:xfrm>
          <a:prstGeom prst="rect">
            <a:avLst/>
          </a:prstGeom>
        </p:spPr>
      </p:pic>
      <p:sp>
        <p:nvSpPr>
          <p:cNvPr id="2" name="Titre 1"/>
          <p:cNvSpPr>
            <a:spLocks noGrp="1"/>
          </p:cNvSpPr>
          <p:nvPr>
            <p:ph type="ctrTitle"/>
          </p:nvPr>
        </p:nvSpPr>
        <p:spPr>
          <a:xfrm>
            <a:off x="914400" y="2130432"/>
            <a:ext cx="10363200" cy="1470025"/>
          </a:xfrm>
          <a:prstGeom prst="rect">
            <a:avLst/>
          </a:prstGeom>
        </p:spPr>
        <p:txBody>
          <a:bodyPr/>
          <a:lstStyle/>
          <a:p>
            <a:r>
              <a:rPr lang="fr-FR"/>
              <a:t>Modifiez le style du titre</a:t>
            </a:r>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189" indent="0" algn="ctr">
              <a:buNone/>
              <a:defRPr/>
            </a:lvl2pPr>
            <a:lvl3pPr marL="914377" indent="0" algn="ctr">
              <a:buNone/>
              <a:defRPr/>
            </a:lvl3pPr>
            <a:lvl4pPr marL="1371566" indent="0" algn="ctr">
              <a:buNone/>
              <a:defRPr/>
            </a:lvl4pPr>
            <a:lvl5pPr marL="1828754" indent="0" algn="ctr">
              <a:buNone/>
              <a:defRPr/>
            </a:lvl5pPr>
            <a:lvl6pPr marL="2285943" indent="0" algn="ctr">
              <a:buNone/>
              <a:defRPr/>
            </a:lvl6pPr>
            <a:lvl7pPr marL="2743131" indent="0" algn="ctr">
              <a:buNone/>
              <a:defRPr/>
            </a:lvl7pPr>
            <a:lvl8pPr marL="3200320" indent="0" algn="ctr">
              <a:buNone/>
              <a:defRPr/>
            </a:lvl8pPr>
            <a:lvl9pPr marL="3657509"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endParaRPr lang="fr-FR" altLang="ja-JP"/>
          </a:p>
        </p:txBody>
      </p:sp>
    </p:spTree>
    <p:extLst>
      <p:ext uri="{BB962C8B-B14F-4D97-AF65-F5344CB8AC3E}">
        <p14:creationId xmlns:p14="http://schemas.microsoft.com/office/powerpoint/2010/main" val="3891524160"/>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extLst>
      <p:ext uri="{BB962C8B-B14F-4D97-AF65-F5344CB8AC3E}">
        <p14:creationId xmlns:p14="http://schemas.microsoft.com/office/powerpoint/2010/main" val="3362054219"/>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7"/>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fr-FR"/>
              <a:t>Modifier les styles du texte du masque</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extLst>
      <p:ext uri="{BB962C8B-B14F-4D97-AF65-F5344CB8AC3E}">
        <p14:creationId xmlns:p14="http://schemas.microsoft.com/office/powerpoint/2010/main" val="516012853"/>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extLst>
      <p:ext uri="{BB962C8B-B14F-4D97-AF65-F5344CB8AC3E}">
        <p14:creationId xmlns:p14="http://schemas.microsoft.com/office/powerpoint/2010/main" val="3956631784"/>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72" y="1535113"/>
            <a:ext cx="5389033" cy="63976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extLst>
      <p:ext uri="{BB962C8B-B14F-4D97-AF65-F5344CB8AC3E}">
        <p14:creationId xmlns:p14="http://schemas.microsoft.com/office/powerpoint/2010/main" val="2618738830"/>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extLst>
      <p:ext uri="{BB962C8B-B14F-4D97-AF65-F5344CB8AC3E}">
        <p14:creationId xmlns:p14="http://schemas.microsoft.com/office/powerpoint/2010/main" val="1263186435"/>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extLst>
      <p:ext uri="{BB962C8B-B14F-4D97-AF65-F5344CB8AC3E}">
        <p14:creationId xmlns:p14="http://schemas.microsoft.com/office/powerpoint/2010/main" val="1882498308"/>
      </p:ext>
    </p:extLst>
  </p:cSld>
  <p:clrMapOvr>
    <a:masterClrMapping/>
  </p:clrMapOvr>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3" y="273050"/>
            <a:ext cx="4011084" cy="1162050"/>
          </a:xfrm>
          <a:prstGeom prst="rect">
            <a:avLst/>
          </a:prstGeo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4766733" y="27305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09603" y="1435103"/>
            <a:ext cx="4011084" cy="46910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extLst>
      <p:ext uri="{BB962C8B-B14F-4D97-AF65-F5344CB8AC3E}">
        <p14:creationId xmlns:p14="http://schemas.microsoft.com/office/powerpoint/2010/main" val="319890292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extLst>
      <p:ext uri="{BB962C8B-B14F-4D97-AF65-F5344CB8AC3E}">
        <p14:creationId xmlns:p14="http://schemas.microsoft.com/office/powerpoint/2010/main" val="2463197578"/>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extLst>
      <p:ext uri="{BB962C8B-B14F-4D97-AF65-F5344CB8AC3E}">
        <p14:creationId xmlns:p14="http://schemas.microsoft.com/office/powerpoint/2010/main" val="3083233266"/>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45"/>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45"/>
            <a:ext cx="8026400" cy="58515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extLst>
      <p:ext uri="{BB962C8B-B14F-4D97-AF65-F5344CB8AC3E}">
        <p14:creationId xmlns:p14="http://schemas.microsoft.com/office/powerpoint/2010/main" val="857894499"/>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Content">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FFEC49A-96B3-4F4D-8D6C-79F53C0B576C}"/>
              </a:ext>
            </a:extLst>
          </p:cNvPr>
          <p:cNvSpPr>
            <a:spLocks noGrp="1"/>
          </p:cNvSpPr>
          <p:nvPr>
            <p:ph idx="1" hasCustomPrompt="1"/>
          </p:nvPr>
        </p:nvSpPr>
        <p:spPr>
          <a:xfrm>
            <a:off x="838200" y="1483200"/>
            <a:ext cx="10515600" cy="4694400"/>
          </a:xfrm>
        </p:spPr>
        <p:txBody>
          <a:bodyPr/>
          <a:lstStyle/>
          <a:p>
            <a:pPr lvl="0"/>
            <a:r>
              <a:rPr lang="en-GB" noProof="0" dirty="0"/>
              <a:t>Click to change the text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a:extLst>
              <a:ext uri="{FF2B5EF4-FFF2-40B4-BE49-F238E27FC236}">
                <a16:creationId xmlns:a16="http://schemas.microsoft.com/office/drawing/2014/main" id="{067E14C6-4DF0-9E42-8380-AB7F6E61052B}"/>
              </a:ext>
            </a:extLst>
          </p:cNvPr>
          <p:cNvSpPr>
            <a:spLocks noGrp="1"/>
          </p:cNvSpPr>
          <p:nvPr>
            <p:ph type="sldNum" sz="quarter" idx="12"/>
          </p:nvPr>
        </p:nvSpPr>
        <p:spPr>
          <a:xfrm>
            <a:off x="10627742" y="6356350"/>
            <a:ext cx="726057" cy="365125"/>
          </a:xfrm>
        </p:spPr>
        <p:txBody>
          <a:bodyPr/>
          <a:lstStyle>
            <a:lvl1pPr>
              <a:defRPr>
                <a:solidFill>
                  <a:schemeClr val="tx2"/>
                </a:solidFill>
              </a:defRPr>
            </a:lvl1pPr>
          </a:lstStyle>
          <a:p>
            <a:fld id="{CAA8C5D3-8A3B-F94C-BECF-6BE38BB7C66C}" type="slidenum">
              <a:rPr lang="en-GB" noProof="0"/>
              <a:pPr/>
              <a:t>‹#›</a:t>
            </a:fld>
            <a:endParaRPr lang="en-GB" noProof="0"/>
          </a:p>
        </p:txBody>
      </p:sp>
      <p:sp>
        <p:nvSpPr>
          <p:cNvPr id="8" name="Text Placeholder 3">
            <a:extLst>
              <a:ext uri="{FF2B5EF4-FFF2-40B4-BE49-F238E27FC236}">
                <a16:creationId xmlns:a16="http://schemas.microsoft.com/office/drawing/2014/main" id="{A8BA99C8-64F6-4D1F-AB8C-A08309D92679}"/>
              </a:ext>
            </a:extLst>
          </p:cNvPr>
          <p:cNvSpPr>
            <a:spLocks noGrp="1"/>
          </p:cNvSpPr>
          <p:nvPr>
            <p:ph type="body" sz="quarter" idx="14" hasCustomPrompt="1"/>
          </p:nvPr>
        </p:nvSpPr>
        <p:spPr>
          <a:xfrm>
            <a:off x="838199" y="365668"/>
            <a:ext cx="10515600" cy="712800"/>
          </a:xfrm>
        </p:spPr>
        <p:txBody>
          <a:bodyPr>
            <a:normAutofit/>
          </a:bodyPr>
          <a:lstStyle>
            <a:lvl1pPr marL="0" indent="0">
              <a:buNone/>
              <a:defRPr sz="4500" cap="all" baseline="0">
                <a:solidFill>
                  <a:schemeClr val="accent1"/>
                </a:solidFill>
                <a:latin typeface="+mj-lt"/>
              </a:defRPr>
            </a:lvl1pPr>
          </a:lstStyle>
          <a:p>
            <a:pPr lvl="0"/>
            <a:r>
              <a:rPr lang="en-US" dirty="0"/>
              <a:t>TITLE</a:t>
            </a:r>
            <a:endParaRPr lang="nl-BE" dirty="0"/>
          </a:p>
        </p:txBody>
      </p:sp>
      <p:sp>
        <p:nvSpPr>
          <p:cNvPr id="9" name="Espace réservé du pied de page 7">
            <a:extLst>
              <a:ext uri="{FF2B5EF4-FFF2-40B4-BE49-F238E27FC236}">
                <a16:creationId xmlns:a16="http://schemas.microsoft.com/office/drawing/2014/main" id="{B6C479AA-18BA-4E79-AE88-56E81177A512}"/>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a:defRPr lang="nl-BE" smtClean="0"/>
            </a:lvl1pPr>
          </a:lstStyle>
          <a:p>
            <a:pPr algn="l"/>
            <a:r>
              <a:rPr lang="nl-BE"/>
              <a:t>www.acea.auto</a:t>
            </a:r>
          </a:p>
        </p:txBody>
      </p:sp>
    </p:spTree>
    <p:extLst>
      <p:ext uri="{BB962C8B-B14F-4D97-AF65-F5344CB8AC3E}">
        <p14:creationId xmlns:p14="http://schemas.microsoft.com/office/powerpoint/2010/main" val="2044456136"/>
      </p:ext>
    </p:extLst>
  </p:cSld>
  <p:clrMapOvr>
    <a:masterClrMapping/>
  </p:clrMapOvr>
  <p:extLst>
    <p:ext uri="{DCECCB84-F9BA-43D5-87BE-67443E8EF086}">
      <p15:sldGuideLst xmlns:p15="http://schemas.microsoft.com/office/powerpoint/2012/main">
        <p15:guide id="1" orient="horz" pos="1366">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ubtitle &amp; Content">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FFEC49A-96B3-4F4D-8D6C-79F53C0B576C}"/>
              </a:ext>
            </a:extLst>
          </p:cNvPr>
          <p:cNvSpPr>
            <a:spLocks noGrp="1"/>
          </p:cNvSpPr>
          <p:nvPr>
            <p:ph idx="1" hasCustomPrompt="1"/>
          </p:nvPr>
        </p:nvSpPr>
        <p:spPr>
          <a:xfrm>
            <a:off x="838200" y="2168525"/>
            <a:ext cx="10515600" cy="4008437"/>
          </a:xfrm>
        </p:spPr>
        <p:txBody>
          <a:bodyPr/>
          <a:lstStyle/>
          <a:p>
            <a:pPr lvl="0"/>
            <a:r>
              <a:rPr lang="en-GB" noProof="0" dirty="0"/>
              <a:t>Click to change the text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a:extLst>
              <a:ext uri="{FF2B5EF4-FFF2-40B4-BE49-F238E27FC236}">
                <a16:creationId xmlns:a16="http://schemas.microsoft.com/office/drawing/2014/main" id="{067E14C6-4DF0-9E42-8380-AB7F6E61052B}"/>
              </a:ext>
            </a:extLst>
          </p:cNvPr>
          <p:cNvSpPr>
            <a:spLocks noGrp="1"/>
          </p:cNvSpPr>
          <p:nvPr>
            <p:ph type="sldNum" sz="quarter" idx="12"/>
          </p:nvPr>
        </p:nvSpPr>
        <p:spPr>
          <a:xfrm>
            <a:off x="10627742" y="6356350"/>
            <a:ext cx="726057" cy="365125"/>
          </a:xfrm>
        </p:spPr>
        <p:txBody>
          <a:bodyPr/>
          <a:lstStyle>
            <a:lvl1pPr>
              <a:defRPr>
                <a:solidFill>
                  <a:schemeClr val="tx2"/>
                </a:solidFill>
              </a:defRPr>
            </a:lvl1pPr>
          </a:lstStyle>
          <a:p>
            <a:fld id="{CAA8C5D3-8A3B-F94C-BECF-6BE38BB7C66C}" type="slidenum">
              <a:rPr lang="en-GB" noProof="0"/>
              <a:pPr/>
              <a:t>‹#›</a:t>
            </a:fld>
            <a:endParaRPr lang="en-GB" noProof="0"/>
          </a:p>
        </p:txBody>
      </p:sp>
      <p:sp>
        <p:nvSpPr>
          <p:cNvPr id="8" name="Text Placeholder 3">
            <a:extLst>
              <a:ext uri="{FF2B5EF4-FFF2-40B4-BE49-F238E27FC236}">
                <a16:creationId xmlns:a16="http://schemas.microsoft.com/office/drawing/2014/main" id="{A8BA99C8-64F6-4D1F-AB8C-A08309D92679}"/>
              </a:ext>
            </a:extLst>
          </p:cNvPr>
          <p:cNvSpPr>
            <a:spLocks noGrp="1"/>
          </p:cNvSpPr>
          <p:nvPr>
            <p:ph type="body" sz="quarter" idx="14" hasCustomPrompt="1"/>
          </p:nvPr>
        </p:nvSpPr>
        <p:spPr>
          <a:xfrm>
            <a:off x="838199" y="365668"/>
            <a:ext cx="10515600" cy="712800"/>
          </a:xfrm>
        </p:spPr>
        <p:txBody>
          <a:bodyPr>
            <a:normAutofit/>
          </a:bodyPr>
          <a:lstStyle>
            <a:lvl1pPr marL="0" indent="0">
              <a:buNone/>
              <a:defRPr sz="4500" cap="all" baseline="0">
                <a:solidFill>
                  <a:schemeClr val="accent1"/>
                </a:solidFill>
                <a:latin typeface="+mj-lt"/>
              </a:defRPr>
            </a:lvl1pPr>
          </a:lstStyle>
          <a:p>
            <a:pPr lvl="0"/>
            <a:r>
              <a:rPr lang="en-US" dirty="0"/>
              <a:t>TITLE</a:t>
            </a:r>
            <a:endParaRPr lang="nl-BE" dirty="0"/>
          </a:p>
        </p:txBody>
      </p:sp>
      <p:sp>
        <p:nvSpPr>
          <p:cNvPr id="9" name="Espace réservé du pied de page 7">
            <a:extLst>
              <a:ext uri="{FF2B5EF4-FFF2-40B4-BE49-F238E27FC236}">
                <a16:creationId xmlns:a16="http://schemas.microsoft.com/office/drawing/2014/main" id="{B6C479AA-18BA-4E79-AE88-56E81177A512}"/>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a:defRPr lang="en-GB" dirty="0"/>
            </a:lvl1pPr>
          </a:lstStyle>
          <a:p>
            <a:pPr algn="l"/>
            <a:r>
              <a:rPr lang="nl-BE"/>
              <a:t>www.acea.auto</a:t>
            </a:r>
          </a:p>
        </p:txBody>
      </p:sp>
      <p:sp>
        <p:nvSpPr>
          <p:cNvPr id="11" name="Espace réservé du texte 7">
            <a:extLst>
              <a:ext uri="{FF2B5EF4-FFF2-40B4-BE49-F238E27FC236}">
                <a16:creationId xmlns:a16="http://schemas.microsoft.com/office/drawing/2014/main" id="{A4B7F133-992D-4E17-A4C1-CF29F9097BC4}"/>
              </a:ext>
            </a:extLst>
          </p:cNvPr>
          <p:cNvSpPr>
            <a:spLocks noGrp="1"/>
          </p:cNvSpPr>
          <p:nvPr>
            <p:ph type="body" sz="quarter" idx="13" hasCustomPrompt="1"/>
          </p:nvPr>
        </p:nvSpPr>
        <p:spPr>
          <a:xfrm>
            <a:off x="838200" y="1165225"/>
            <a:ext cx="10515600" cy="640129"/>
          </a:xfrm>
        </p:spPr>
        <p:txBody>
          <a:bodyPr>
            <a:normAutofit/>
          </a:bodyPr>
          <a:lstStyle>
            <a:lvl1pPr marL="0" indent="0">
              <a:spcBef>
                <a:spcPts val="600"/>
              </a:spcBef>
              <a:buNone/>
              <a:defRPr sz="3000" cap="all" baseline="0">
                <a:solidFill>
                  <a:schemeClr val="tx2"/>
                </a:solidFill>
              </a:defRPr>
            </a:lvl1pPr>
          </a:lstStyle>
          <a:p>
            <a:pPr lvl="0"/>
            <a:r>
              <a:rPr lang="en-GB" noProof="0" dirty="0">
                <a:solidFill>
                  <a:schemeClr val="tx2"/>
                </a:solidFill>
              </a:rPr>
              <a:t>Subtitle</a:t>
            </a:r>
            <a:endParaRPr lang="en-GB" noProof="0" dirty="0"/>
          </a:p>
        </p:txBody>
      </p:sp>
    </p:spTree>
    <p:extLst>
      <p:ext uri="{BB962C8B-B14F-4D97-AF65-F5344CB8AC3E}">
        <p14:creationId xmlns:p14="http://schemas.microsoft.com/office/powerpoint/2010/main" val="1237958860"/>
      </p:ext>
    </p:extLst>
  </p:cSld>
  <p:clrMapOvr>
    <a:masterClrMapping/>
  </p:clrMapOvr>
  <p:extLst>
    <p:ext uri="{DCECCB84-F9BA-43D5-87BE-67443E8EF086}">
      <p15:sldGuideLst xmlns:p15="http://schemas.microsoft.com/office/powerpoint/2012/main">
        <p15:guide id="1" orient="horz" pos="1366">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mp; 2 column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DEF27EA-4A1E-BD47-A741-B198F543E00D}"/>
              </a:ext>
            </a:extLst>
          </p:cNvPr>
          <p:cNvSpPr>
            <a:spLocks noGrp="1"/>
          </p:cNvSpPr>
          <p:nvPr>
            <p:ph sz="half" idx="1" hasCustomPrompt="1"/>
          </p:nvPr>
        </p:nvSpPr>
        <p:spPr>
          <a:xfrm>
            <a:off x="838200" y="2168525"/>
            <a:ext cx="5181600" cy="4008438"/>
          </a:xfrm>
        </p:spPr>
        <p:txBody>
          <a:bodyPr/>
          <a:lstStyle/>
          <a:p>
            <a:pPr lvl="0"/>
            <a:r>
              <a:rPr lang="en-GB" noProof="0"/>
              <a:t>Click to change the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Espace réservé du contenu 3">
            <a:extLst>
              <a:ext uri="{FF2B5EF4-FFF2-40B4-BE49-F238E27FC236}">
                <a16:creationId xmlns:a16="http://schemas.microsoft.com/office/drawing/2014/main" id="{E523654C-C7B3-1845-BD54-91D8C63EE070}"/>
              </a:ext>
            </a:extLst>
          </p:cNvPr>
          <p:cNvSpPr>
            <a:spLocks noGrp="1"/>
          </p:cNvSpPr>
          <p:nvPr>
            <p:ph sz="half" idx="2" hasCustomPrompt="1"/>
          </p:nvPr>
        </p:nvSpPr>
        <p:spPr>
          <a:xfrm>
            <a:off x="6172200" y="2168525"/>
            <a:ext cx="5181600" cy="4008438"/>
          </a:xfrm>
        </p:spPr>
        <p:txBody>
          <a:bodyPr/>
          <a:lstStyle/>
          <a:p>
            <a:pPr lvl="0"/>
            <a:r>
              <a:rPr lang="en-GB" noProof="0"/>
              <a:t>Click to change the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2" name="Espace réservé du numéro de diapositive 5">
            <a:extLst>
              <a:ext uri="{FF2B5EF4-FFF2-40B4-BE49-F238E27FC236}">
                <a16:creationId xmlns:a16="http://schemas.microsoft.com/office/drawing/2014/main" id="{CA05CF25-D252-684A-8482-96E21FC2B4DA}"/>
              </a:ext>
            </a:extLst>
          </p:cNvPr>
          <p:cNvSpPr>
            <a:spLocks noGrp="1"/>
          </p:cNvSpPr>
          <p:nvPr>
            <p:ph type="sldNum" sz="quarter" idx="12"/>
          </p:nvPr>
        </p:nvSpPr>
        <p:spPr>
          <a:xfrm>
            <a:off x="10627742" y="6356350"/>
            <a:ext cx="726057" cy="365125"/>
          </a:xfrm>
        </p:spPr>
        <p:txBody>
          <a:bodyPr/>
          <a:lstStyle>
            <a:lvl1pPr>
              <a:defRPr>
                <a:solidFill>
                  <a:schemeClr val="tx2"/>
                </a:solidFill>
              </a:defRPr>
            </a:lvl1pPr>
          </a:lstStyle>
          <a:p>
            <a:fld id="{CAA8C5D3-8A3B-F94C-BECF-6BE38BB7C66C}" type="slidenum">
              <a:rPr lang="en-GB" noProof="0"/>
              <a:pPr/>
              <a:t>‹#›</a:t>
            </a:fld>
            <a:endParaRPr lang="en-GB" noProof="0"/>
          </a:p>
        </p:txBody>
      </p:sp>
      <p:sp>
        <p:nvSpPr>
          <p:cNvPr id="13" name="Espace réservé du texte 7">
            <a:extLst>
              <a:ext uri="{FF2B5EF4-FFF2-40B4-BE49-F238E27FC236}">
                <a16:creationId xmlns:a16="http://schemas.microsoft.com/office/drawing/2014/main" id="{23EB23BE-6AFE-8043-82ED-BB5C5F765ED0}"/>
              </a:ext>
            </a:extLst>
          </p:cNvPr>
          <p:cNvSpPr>
            <a:spLocks noGrp="1"/>
          </p:cNvSpPr>
          <p:nvPr>
            <p:ph type="body" sz="quarter" idx="13" hasCustomPrompt="1"/>
          </p:nvPr>
        </p:nvSpPr>
        <p:spPr>
          <a:xfrm>
            <a:off x="838200" y="1165225"/>
            <a:ext cx="10515600" cy="640129"/>
          </a:xfrm>
        </p:spPr>
        <p:txBody>
          <a:bodyPr>
            <a:normAutofit/>
          </a:bodyPr>
          <a:lstStyle>
            <a:lvl1pPr marL="0" indent="0">
              <a:spcBef>
                <a:spcPts val="600"/>
              </a:spcBef>
              <a:buNone/>
              <a:defRPr sz="3000" cap="all" baseline="0">
                <a:solidFill>
                  <a:schemeClr val="tx2"/>
                </a:solidFill>
              </a:defRPr>
            </a:lvl1pPr>
          </a:lstStyle>
          <a:p>
            <a:pPr lvl="0"/>
            <a:r>
              <a:rPr lang="en-GB" noProof="0" dirty="0">
                <a:solidFill>
                  <a:schemeClr val="tx2"/>
                </a:solidFill>
              </a:rPr>
              <a:t>Subtitle</a:t>
            </a:r>
            <a:endParaRPr lang="en-GB" noProof="0" dirty="0"/>
          </a:p>
        </p:txBody>
      </p:sp>
      <p:sp>
        <p:nvSpPr>
          <p:cNvPr id="11" name="Text Placeholder 3">
            <a:extLst>
              <a:ext uri="{FF2B5EF4-FFF2-40B4-BE49-F238E27FC236}">
                <a16:creationId xmlns:a16="http://schemas.microsoft.com/office/drawing/2014/main" id="{B2531AFA-3B04-44AE-AE6F-8B97A2D9D427}"/>
              </a:ext>
            </a:extLst>
          </p:cNvPr>
          <p:cNvSpPr>
            <a:spLocks noGrp="1"/>
          </p:cNvSpPr>
          <p:nvPr>
            <p:ph type="body" sz="quarter" idx="15" hasCustomPrompt="1"/>
          </p:nvPr>
        </p:nvSpPr>
        <p:spPr>
          <a:xfrm>
            <a:off x="838200" y="362732"/>
            <a:ext cx="10515600" cy="712800"/>
          </a:xfrm>
        </p:spPr>
        <p:txBody>
          <a:bodyPr>
            <a:normAutofit/>
          </a:bodyPr>
          <a:lstStyle>
            <a:lvl1pPr marL="0" indent="0">
              <a:buNone/>
              <a:defRPr sz="4500" cap="all" baseline="0">
                <a:solidFill>
                  <a:schemeClr val="accent1"/>
                </a:solidFill>
                <a:latin typeface="+mj-lt"/>
              </a:defRPr>
            </a:lvl1pPr>
          </a:lstStyle>
          <a:p>
            <a:pPr lvl="0"/>
            <a:r>
              <a:rPr lang="en-US" dirty="0"/>
              <a:t>TITLE</a:t>
            </a:r>
            <a:endParaRPr lang="nl-BE" dirty="0"/>
          </a:p>
        </p:txBody>
      </p:sp>
      <p:sp>
        <p:nvSpPr>
          <p:cNvPr id="8" name="Espace réservé du pied de page 7">
            <a:extLst>
              <a:ext uri="{FF2B5EF4-FFF2-40B4-BE49-F238E27FC236}">
                <a16:creationId xmlns:a16="http://schemas.microsoft.com/office/drawing/2014/main" id="{3EDC9146-ABC4-481C-886C-1E94EBC832AF}"/>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a:defRPr lang="en-GB" dirty="0"/>
            </a:lvl1pPr>
          </a:lstStyle>
          <a:p>
            <a:pPr algn="l"/>
            <a:r>
              <a:rPr lang="nl-BE"/>
              <a:t>www.acea.auto</a:t>
            </a:r>
          </a:p>
        </p:txBody>
      </p:sp>
    </p:spTree>
    <p:extLst>
      <p:ext uri="{BB962C8B-B14F-4D97-AF65-F5344CB8AC3E}">
        <p14:creationId xmlns:p14="http://schemas.microsoft.com/office/powerpoint/2010/main" val="2027398390"/>
      </p:ext>
    </p:extLst>
  </p:cSld>
  <p:clrMapOvr>
    <a:masterClrMapping/>
  </p:clrMapOvr>
  <p:extLst>
    <p:ext uri="{DCECCB84-F9BA-43D5-87BE-67443E8EF086}">
      <p15:sldGuideLst xmlns:p15="http://schemas.microsoft.com/office/powerpoint/2012/main">
        <p15:guide id="1" orient="horz" pos="1366">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Only title">
    <p:spTree>
      <p:nvGrpSpPr>
        <p:cNvPr id="1" name=""/>
        <p:cNvGrpSpPr/>
        <p:nvPr/>
      </p:nvGrpSpPr>
      <p:grpSpPr>
        <a:xfrm>
          <a:off x="0" y="0"/>
          <a:ext cx="0" cy="0"/>
          <a:chOff x="0" y="0"/>
          <a:chExt cx="0" cy="0"/>
        </a:xfrm>
      </p:grpSpPr>
      <p:sp>
        <p:nvSpPr>
          <p:cNvPr id="10" name="Espace réservé du numéro de diapositive 5">
            <a:extLst>
              <a:ext uri="{FF2B5EF4-FFF2-40B4-BE49-F238E27FC236}">
                <a16:creationId xmlns:a16="http://schemas.microsoft.com/office/drawing/2014/main" id="{86E7ACA8-2949-4F43-B6A7-7556385177B9}"/>
              </a:ext>
            </a:extLst>
          </p:cNvPr>
          <p:cNvSpPr>
            <a:spLocks noGrp="1"/>
          </p:cNvSpPr>
          <p:nvPr>
            <p:ph type="sldNum" sz="quarter" idx="12"/>
          </p:nvPr>
        </p:nvSpPr>
        <p:spPr>
          <a:xfrm>
            <a:off x="10627742" y="6356350"/>
            <a:ext cx="726057" cy="365125"/>
          </a:xfrm>
        </p:spPr>
        <p:txBody>
          <a:bodyPr/>
          <a:lstStyle>
            <a:lvl1pPr>
              <a:defRPr>
                <a:solidFill>
                  <a:schemeClr val="tx2"/>
                </a:solidFill>
              </a:defRPr>
            </a:lvl1pPr>
          </a:lstStyle>
          <a:p>
            <a:fld id="{CAA8C5D3-8A3B-F94C-BECF-6BE38BB7C66C}" type="slidenum">
              <a:rPr lang="en-GB" noProof="0"/>
              <a:pPr/>
              <a:t>‹#›</a:t>
            </a:fld>
            <a:endParaRPr lang="en-GB" noProof="0"/>
          </a:p>
        </p:txBody>
      </p:sp>
      <p:sp>
        <p:nvSpPr>
          <p:cNvPr id="6" name="Espace réservé du pied de page 7">
            <a:extLst>
              <a:ext uri="{FF2B5EF4-FFF2-40B4-BE49-F238E27FC236}">
                <a16:creationId xmlns:a16="http://schemas.microsoft.com/office/drawing/2014/main" id="{551672BA-52D7-4898-AD50-D5491844FA46}"/>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a:defRPr lang="en-GB" dirty="0"/>
            </a:lvl1pPr>
          </a:lstStyle>
          <a:p>
            <a:pPr algn="l"/>
            <a:r>
              <a:rPr lang="nl-BE"/>
              <a:t>www.acea.auto</a:t>
            </a:r>
          </a:p>
        </p:txBody>
      </p:sp>
      <p:sp>
        <p:nvSpPr>
          <p:cNvPr id="11" name="Espace réservé du texte 7">
            <a:extLst>
              <a:ext uri="{FF2B5EF4-FFF2-40B4-BE49-F238E27FC236}">
                <a16:creationId xmlns:a16="http://schemas.microsoft.com/office/drawing/2014/main" id="{5629F584-6E89-40B4-89EE-9D9F656CC9A4}"/>
              </a:ext>
            </a:extLst>
          </p:cNvPr>
          <p:cNvSpPr>
            <a:spLocks noGrp="1"/>
          </p:cNvSpPr>
          <p:nvPr>
            <p:ph type="body" sz="quarter" idx="13" hasCustomPrompt="1"/>
          </p:nvPr>
        </p:nvSpPr>
        <p:spPr>
          <a:xfrm>
            <a:off x="838200" y="1165225"/>
            <a:ext cx="10515600" cy="640129"/>
          </a:xfrm>
        </p:spPr>
        <p:txBody>
          <a:bodyPr>
            <a:normAutofit/>
          </a:bodyPr>
          <a:lstStyle>
            <a:lvl1pPr marL="0" indent="0">
              <a:spcBef>
                <a:spcPts val="600"/>
              </a:spcBef>
              <a:buNone/>
              <a:defRPr sz="3000" cap="all" baseline="0">
                <a:solidFill>
                  <a:schemeClr val="tx2"/>
                </a:solidFill>
              </a:defRPr>
            </a:lvl1pPr>
          </a:lstStyle>
          <a:p>
            <a:pPr lvl="0"/>
            <a:r>
              <a:rPr lang="en-GB" noProof="0" dirty="0">
                <a:solidFill>
                  <a:schemeClr val="tx2"/>
                </a:solidFill>
              </a:rPr>
              <a:t>Subtitle</a:t>
            </a:r>
            <a:endParaRPr lang="en-GB" noProof="0" dirty="0"/>
          </a:p>
        </p:txBody>
      </p:sp>
      <p:sp>
        <p:nvSpPr>
          <p:cNvPr id="7" name="Text Placeholder 3">
            <a:extLst>
              <a:ext uri="{FF2B5EF4-FFF2-40B4-BE49-F238E27FC236}">
                <a16:creationId xmlns:a16="http://schemas.microsoft.com/office/drawing/2014/main" id="{71995B6B-14DF-4DF8-9E19-09644EE8C97A}"/>
              </a:ext>
            </a:extLst>
          </p:cNvPr>
          <p:cNvSpPr>
            <a:spLocks noGrp="1"/>
          </p:cNvSpPr>
          <p:nvPr>
            <p:ph type="body" sz="quarter" idx="15" hasCustomPrompt="1"/>
          </p:nvPr>
        </p:nvSpPr>
        <p:spPr>
          <a:xfrm>
            <a:off x="838200" y="362732"/>
            <a:ext cx="10515600" cy="712800"/>
          </a:xfrm>
        </p:spPr>
        <p:txBody>
          <a:bodyPr>
            <a:normAutofit/>
          </a:bodyPr>
          <a:lstStyle>
            <a:lvl1pPr marL="0" indent="0">
              <a:buNone/>
              <a:defRPr sz="4500" cap="all" baseline="0">
                <a:solidFill>
                  <a:schemeClr val="accent1"/>
                </a:solidFill>
                <a:latin typeface="+mj-lt"/>
              </a:defRPr>
            </a:lvl1pPr>
          </a:lstStyle>
          <a:p>
            <a:pPr lvl="0"/>
            <a:r>
              <a:rPr lang="en-US" dirty="0"/>
              <a:t>TITLE</a:t>
            </a:r>
            <a:endParaRPr lang="nl-BE" dirty="0"/>
          </a:p>
        </p:txBody>
      </p:sp>
    </p:spTree>
    <p:extLst>
      <p:ext uri="{BB962C8B-B14F-4D97-AF65-F5344CB8AC3E}">
        <p14:creationId xmlns:p14="http://schemas.microsoft.com/office/powerpoint/2010/main" val="21696132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amp; Caption">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7E1B459-F051-184F-BACA-EFAF4770259C}"/>
              </a:ext>
            </a:extLst>
          </p:cNvPr>
          <p:cNvSpPr>
            <a:spLocks noGrp="1"/>
          </p:cNvSpPr>
          <p:nvPr>
            <p:ph idx="1" hasCustomPrompt="1"/>
          </p:nvPr>
        </p:nvSpPr>
        <p:spPr>
          <a:xfrm>
            <a:off x="5183188" y="2168525"/>
            <a:ext cx="6172200" cy="36925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noProof="0"/>
              <a:t>Click to change the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 name="Espace réservé du texte 3">
            <a:extLst>
              <a:ext uri="{FF2B5EF4-FFF2-40B4-BE49-F238E27FC236}">
                <a16:creationId xmlns:a16="http://schemas.microsoft.com/office/drawing/2014/main" id="{35A31A97-D135-AD4B-B0A5-0C423A499F4D}"/>
              </a:ext>
            </a:extLst>
          </p:cNvPr>
          <p:cNvSpPr>
            <a:spLocks noGrp="1"/>
          </p:cNvSpPr>
          <p:nvPr>
            <p:ph type="body" sz="half" idx="2" hasCustomPrompt="1"/>
          </p:nvPr>
        </p:nvSpPr>
        <p:spPr>
          <a:xfrm>
            <a:off x="839788" y="2172948"/>
            <a:ext cx="3932237" cy="3696040"/>
          </a:xfrm>
        </p:spPr>
        <p:txBody>
          <a:bodyPr>
            <a:normAutofit/>
          </a:bodyPr>
          <a:lstStyle>
            <a:lvl1pPr marL="0" indent="0">
              <a:buNone/>
              <a:defRPr sz="3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noProof="0"/>
              <a:t>Click to change the text</a:t>
            </a:r>
          </a:p>
        </p:txBody>
      </p:sp>
      <p:sp>
        <p:nvSpPr>
          <p:cNvPr id="12" name="Espace réservé du numéro de diapositive 5">
            <a:extLst>
              <a:ext uri="{FF2B5EF4-FFF2-40B4-BE49-F238E27FC236}">
                <a16:creationId xmlns:a16="http://schemas.microsoft.com/office/drawing/2014/main" id="{4554AC38-9205-DD4B-92E9-0AC450FE4581}"/>
              </a:ext>
            </a:extLst>
          </p:cNvPr>
          <p:cNvSpPr>
            <a:spLocks noGrp="1"/>
          </p:cNvSpPr>
          <p:nvPr>
            <p:ph type="sldNum" sz="quarter" idx="12"/>
          </p:nvPr>
        </p:nvSpPr>
        <p:spPr>
          <a:xfrm>
            <a:off x="10627742" y="6356350"/>
            <a:ext cx="726057" cy="365125"/>
          </a:xfrm>
        </p:spPr>
        <p:txBody>
          <a:bodyPr/>
          <a:lstStyle>
            <a:lvl1pPr>
              <a:defRPr>
                <a:solidFill>
                  <a:schemeClr val="tx2"/>
                </a:solidFill>
              </a:defRPr>
            </a:lvl1pPr>
          </a:lstStyle>
          <a:p>
            <a:fld id="{CAA8C5D3-8A3B-F94C-BECF-6BE38BB7C66C}" type="slidenum">
              <a:rPr lang="en-GB" noProof="0"/>
              <a:pPr/>
              <a:t>‹#›</a:t>
            </a:fld>
            <a:endParaRPr lang="en-GB" noProof="0"/>
          </a:p>
        </p:txBody>
      </p:sp>
      <p:sp>
        <p:nvSpPr>
          <p:cNvPr id="11" name="Text Placeholder 3">
            <a:extLst>
              <a:ext uri="{FF2B5EF4-FFF2-40B4-BE49-F238E27FC236}">
                <a16:creationId xmlns:a16="http://schemas.microsoft.com/office/drawing/2014/main" id="{B35F3067-5BB3-4001-9F78-566319601C28}"/>
              </a:ext>
            </a:extLst>
          </p:cNvPr>
          <p:cNvSpPr>
            <a:spLocks noGrp="1"/>
          </p:cNvSpPr>
          <p:nvPr>
            <p:ph type="body" sz="quarter" idx="14" hasCustomPrompt="1"/>
          </p:nvPr>
        </p:nvSpPr>
        <p:spPr>
          <a:xfrm>
            <a:off x="838199" y="365668"/>
            <a:ext cx="10515600" cy="712800"/>
          </a:xfrm>
        </p:spPr>
        <p:txBody>
          <a:bodyPr>
            <a:normAutofit/>
          </a:bodyPr>
          <a:lstStyle>
            <a:lvl1pPr marL="0" indent="0">
              <a:buNone/>
              <a:defRPr sz="4500" cap="all" baseline="0">
                <a:solidFill>
                  <a:schemeClr val="accent1"/>
                </a:solidFill>
                <a:latin typeface="+mj-lt"/>
              </a:defRPr>
            </a:lvl1pPr>
          </a:lstStyle>
          <a:p>
            <a:pPr lvl="0"/>
            <a:r>
              <a:rPr lang="en-US" dirty="0"/>
              <a:t>TITLE</a:t>
            </a:r>
            <a:endParaRPr lang="nl-BE" dirty="0"/>
          </a:p>
        </p:txBody>
      </p:sp>
      <p:sp>
        <p:nvSpPr>
          <p:cNvPr id="13" name="Espace réservé du pied de page 7">
            <a:extLst>
              <a:ext uri="{FF2B5EF4-FFF2-40B4-BE49-F238E27FC236}">
                <a16:creationId xmlns:a16="http://schemas.microsoft.com/office/drawing/2014/main" id="{9967265A-2D4C-4B85-B645-D7FEE4973F52}"/>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a:defRPr lang="en-GB" dirty="0"/>
            </a:lvl1pPr>
          </a:lstStyle>
          <a:p>
            <a:pPr algn="l"/>
            <a:r>
              <a:rPr lang="nl-BE"/>
              <a:t>www.acea.auto</a:t>
            </a:r>
          </a:p>
        </p:txBody>
      </p:sp>
      <p:sp>
        <p:nvSpPr>
          <p:cNvPr id="15" name="Espace réservé du texte 7">
            <a:extLst>
              <a:ext uri="{FF2B5EF4-FFF2-40B4-BE49-F238E27FC236}">
                <a16:creationId xmlns:a16="http://schemas.microsoft.com/office/drawing/2014/main" id="{3451BFC3-0403-4BE4-90A4-EF1F0C64CB2C}"/>
              </a:ext>
            </a:extLst>
          </p:cNvPr>
          <p:cNvSpPr>
            <a:spLocks noGrp="1"/>
          </p:cNvSpPr>
          <p:nvPr>
            <p:ph type="body" sz="quarter" idx="13" hasCustomPrompt="1"/>
          </p:nvPr>
        </p:nvSpPr>
        <p:spPr>
          <a:xfrm>
            <a:off x="838200" y="1165225"/>
            <a:ext cx="10515600" cy="640129"/>
          </a:xfrm>
        </p:spPr>
        <p:txBody>
          <a:bodyPr>
            <a:normAutofit/>
          </a:bodyPr>
          <a:lstStyle>
            <a:lvl1pPr marL="0" indent="0">
              <a:spcBef>
                <a:spcPts val="600"/>
              </a:spcBef>
              <a:buNone/>
              <a:defRPr sz="3000" cap="all" baseline="0">
                <a:solidFill>
                  <a:schemeClr val="tx2"/>
                </a:solidFill>
              </a:defRPr>
            </a:lvl1pPr>
          </a:lstStyle>
          <a:p>
            <a:pPr lvl="0"/>
            <a:r>
              <a:rPr lang="en-GB" noProof="0" dirty="0">
                <a:solidFill>
                  <a:schemeClr val="tx2"/>
                </a:solidFill>
              </a:rPr>
              <a:t>Subtitle</a:t>
            </a:r>
            <a:endParaRPr lang="en-GB" noProof="0" dirty="0"/>
          </a:p>
        </p:txBody>
      </p:sp>
    </p:spTree>
    <p:extLst>
      <p:ext uri="{BB962C8B-B14F-4D97-AF65-F5344CB8AC3E}">
        <p14:creationId xmlns:p14="http://schemas.microsoft.com/office/powerpoint/2010/main" val="1014765798"/>
      </p:ext>
    </p:extLst>
  </p:cSld>
  <p:clrMapOvr>
    <a:masterClrMapping/>
  </p:clrMapOvr>
  <p:extLst>
    <p:ext uri="{DCECCB84-F9BA-43D5-87BE-67443E8EF086}">
      <p15:sldGuideLst xmlns:p15="http://schemas.microsoft.com/office/powerpoint/2012/main">
        <p15:guide id="1" orient="horz" pos="1366">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1/3 - Image 2/3">
    <p:spTree>
      <p:nvGrpSpPr>
        <p:cNvPr id="1" name=""/>
        <p:cNvGrpSpPr/>
        <p:nvPr/>
      </p:nvGrpSpPr>
      <p:grpSpPr>
        <a:xfrm>
          <a:off x="0" y="0"/>
          <a:ext cx="0" cy="0"/>
          <a:chOff x="0" y="0"/>
          <a:chExt cx="0" cy="0"/>
        </a:xfrm>
      </p:grpSpPr>
      <p:sp>
        <p:nvSpPr>
          <p:cNvPr id="3" name="Espace réservé pour une image  2">
            <a:extLst>
              <a:ext uri="{FF2B5EF4-FFF2-40B4-BE49-F238E27FC236}">
                <a16:creationId xmlns:a16="http://schemas.microsoft.com/office/drawing/2014/main" id="{444C975C-AD83-6B4B-884B-800069D3FEB4}"/>
              </a:ext>
            </a:extLst>
          </p:cNvPr>
          <p:cNvSpPr>
            <a:spLocks noGrp="1"/>
          </p:cNvSpPr>
          <p:nvPr>
            <p:ph type="pic" idx="1" hasCustomPrompt="1"/>
          </p:nvPr>
        </p:nvSpPr>
        <p:spPr>
          <a:xfrm>
            <a:off x="5183188" y="2168524"/>
            <a:ext cx="6172200" cy="3692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noProof="0"/>
              <a:t>Click to change the image</a:t>
            </a:r>
          </a:p>
        </p:txBody>
      </p:sp>
      <p:sp>
        <p:nvSpPr>
          <p:cNvPr id="4" name="Espace réservé du texte 3">
            <a:extLst>
              <a:ext uri="{FF2B5EF4-FFF2-40B4-BE49-F238E27FC236}">
                <a16:creationId xmlns:a16="http://schemas.microsoft.com/office/drawing/2014/main" id="{3BD9947B-2D42-F446-963B-4CD288FC1A7C}"/>
              </a:ext>
            </a:extLst>
          </p:cNvPr>
          <p:cNvSpPr>
            <a:spLocks noGrp="1"/>
          </p:cNvSpPr>
          <p:nvPr>
            <p:ph type="body" sz="half" idx="2" hasCustomPrompt="1"/>
          </p:nvPr>
        </p:nvSpPr>
        <p:spPr>
          <a:xfrm>
            <a:off x="839788" y="2168525"/>
            <a:ext cx="3932237" cy="3700462"/>
          </a:xfrm>
        </p:spPr>
        <p:txBody>
          <a:bodyPr>
            <a:normAutofit/>
          </a:bodyPr>
          <a:lstStyle>
            <a:lvl1pPr marL="0" indent="0">
              <a:buNone/>
              <a:defRPr sz="3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noProof="0"/>
              <a:t>Click to change the text</a:t>
            </a:r>
          </a:p>
        </p:txBody>
      </p:sp>
      <p:sp>
        <p:nvSpPr>
          <p:cNvPr id="13" name="Espace réservé du numéro de diapositive 5">
            <a:extLst>
              <a:ext uri="{FF2B5EF4-FFF2-40B4-BE49-F238E27FC236}">
                <a16:creationId xmlns:a16="http://schemas.microsoft.com/office/drawing/2014/main" id="{C3F54114-DD25-4F44-ACF9-3E4844F4B8BC}"/>
              </a:ext>
            </a:extLst>
          </p:cNvPr>
          <p:cNvSpPr>
            <a:spLocks noGrp="1"/>
          </p:cNvSpPr>
          <p:nvPr>
            <p:ph type="sldNum" sz="quarter" idx="12"/>
          </p:nvPr>
        </p:nvSpPr>
        <p:spPr>
          <a:xfrm>
            <a:off x="10627742" y="6356350"/>
            <a:ext cx="726057" cy="365125"/>
          </a:xfrm>
        </p:spPr>
        <p:txBody>
          <a:bodyPr/>
          <a:lstStyle>
            <a:lvl1pPr>
              <a:defRPr>
                <a:solidFill>
                  <a:schemeClr val="tx2"/>
                </a:solidFill>
              </a:defRPr>
            </a:lvl1pPr>
          </a:lstStyle>
          <a:p>
            <a:fld id="{CAA8C5D3-8A3B-F94C-BECF-6BE38BB7C66C}" type="slidenum">
              <a:rPr lang="en-GB" noProof="0"/>
              <a:pPr/>
              <a:t>‹#›</a:t>
            </a:fld>
            <a:endParaRPr lang="en-GB" noProof="0"/>
          </a:p>
        </p:txBody>
      </p:sp>
      <p:sp>
        <p:nvSpPr>
          <p:cNvPr id="10" name="Text Placeholder 3">
            <a:extLst>
              <a:ext uri="{FF2B5EF4-FFF2-40B4-BE49-F238E27FC236}">
                <a16:creationId xmlns:a16="http://schemas.microsoft.com/office/drawing/2014/main" id="{C797C366-3F47-4CAE-9A7F-B7E56CAE845B}"/>
              </a:ext>
            </a:extLst>
          </p:cNvPr>
          <p:cNvSpPr>
            <a:spLocks noGrp="1"/>
          </p:cNvSpPr>
          <p:nvPr>
            <p:ph type="body" sz="quarter" idx="14" hasCustomPrompt="1"/>
          </p:nvPr>
        </p:nvSpPr>
        <p:spPr>
          <a:xfrm>
            <a:off x="838199" y="365668"/>
            <a:ext cx="10515600" cy="712800"/>
          </a:xfrm>
        </p:spPr>
        <p:txBody>
          <a:bodyPr>
            <a:normAutofit/>
          </a:bodyPr>
          <a:lstStyle>
            <a:lvl1pPr marL="0" indent="0">
              <a:buNone/>
              <a:defRPr sz="4500" cap="all" baseline="0">
                <a:solidFill>
                  <a:schemeClr val="accent1"/>
                </a:solidFill>
                <a:latin typeface="+mj-lt"/>
              </a:defRPr>
            </a:lvl1pPr>
          </a:lstStyle>
          <a:p>
            <a:pPr lvl="0"/>
            <a:r>
              <a:rPr lang="en-US" dirty="0"/>
              <a:t>TITLE</a:t>
            </a:r>
            <a:endParaRPr lang="nl-BE" dirty="0"/>
          </a:p>
        </p:txBody>
      </p:sp>
      <p:sp>
        <p:nvSpPr>
          <p:cNvPr id="8" name="Espace réservé du pied de page 7">
            <a:extLst>
              <a:ext uri="{FF2B5EF4-FFF2-40B4-BE49-F238E27FC236}">
                <a16:creationId xmlns:a16="http://schemas.microsoft.com/office/drawing/2014/main" id="{4226B48B-0D37-46A3-8DBE-DEC64F776EC0}"/>
              </a:ext>
            </a:extLst>
          </p:cNvPr>
          <p:cNvSpPr txBox="1">
            <a:spLocks/>
          </p:cNvSpPr>
          <p:nvPr userDrawn="1"/>
        </p:nvSpPr>
        <p:spPr>
          <a:xfrm>
            <a:off x="838200" y="6345827"/>
            <a:ext cx="1417320" cy="365125"/>
          </a:xfrm>
          <a:prstGeom prst="rect">
            <a:avLst/>
          </a:prstGeom>
        </p:spPr>
        <p:txBody>
          <a:bodyPr vert="horz" lIns="0" tIns="45720" rIns="91440" bIns="45720" rtlCol="0" anchor="ctr"/>
          <a:lstStyle>
            <a:defPPr>
              <a:defRPr lang="fr-FR"/>
            </a:defPPr>
            <a:lvl1pPr marL="0" algn="ctr" defTabSz="914400" rtl="0" eaLnBrk="1" latinLnBrk="0" hangingPunct="1">
              <a:defRPr sz="1400" b="0" kern="1200">
                <a:solidFill>
                  <a:schemeClr val="accent1"/>
                </a:solidFill>
                <a:latin typeface="Arial Narrow" panose="020B0606020202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a:t>www.acea.auto</a:t>
            </a:r>
          </a:p>
        </p:txBody>
      </p:sp>
      <p:sp>
        <p:nvSpPr>
          <p:cNvPr id="12" name="Espace réservé du texte 7">
            <a:extLst>
              <a:ext uri="{FF2B5EF4-FFF2-40B4-BE49-F238E27FC236}">
                <a16:creationId xmlns:a16="http://schemas.microsoft.com/office/drawing/2014/main" id="{2278DEBA-9C2F-4B6A-8C0B-52059DABC7A9}"/>
              </a:ext>
            </a:extLst>
          </p:cNvPr>
          <p:cNvSpPr>
            <a:spLocks noGrp="1"/>
          </p:cNvSpPr>
          <p:nvPr>
            <p:ph type="body" sz="quarter" idx="13" hasCustomPrompt="1"/>
          </p:nvPr>
        </p:nvSpPr>
        <p:spPr>
          <a:xfrm>
            <a:off x="838200" y="1165225"/>
            <a:ext cx="10515600" cy="640129"/>
          </a:xfrm>
        </p:spPr>
        <p:txBody>
          <a:bodyPr>
            <a:normAutofit/>
          </a:bodyPr>
          <a:lstStyle>
            <a:lvl1pPr marL="0" indent="0">
              <a:spcBef>
                <a:spcPts val="600"/>
              </a:spcBef>
              <a:buNone/>
              <a:defRPr sz="3000" cap="all" baseline="0">
                <a:solidFill>
                  <a:schemeClr val="tx2"/>
                </a:solidFill>
              </a:defRPr>
            </a:lvl1pPr>
          </a:lstStyle>
          <a:p>
            <a:pPr lvl="0"/>
            <a:r>
              <a:rPr lang="en-GB" noProof="0" dirty="0">
                <a:solidFill>
                  <a:schemeClr val="tx2"/>
                </a:solidFill>
              </a:rPr>
              <a:t>Subtitle</a:t>
            </a:r>
            <a:endParaRPr lang="en-GB" noProof="0" dirty="0"/>
          </a:p>
        </p:txBody>
      </p:sp>
    </p:spTree>
    <p:extLst>
      <p:ext uri="{BB962C8B-B14F-4D97-AF65-F5344CB8AC3E}">
        <p14:creationId xmlns:p14="http://schemas.microsoft.com/office/powerpoint/2010/main" val="1678114446"/>
      </p:ext>
    </p:extLst>
  </p:cSld>
  <p:clrMapOvr>
    <a:masterClrMapping/>
  </p:clrMapOvr>
  <p:extLst>
    <p:ext uri="{DCECCB84-F9BA-43D5-87BE-67443E8EF086}">
      <p15:sldGuideLst xmlns:p15="http://schemas.microsoft.com/office/powerpoint/2012/main">
        <p15:guide id="1" orient="horz" pos="1366">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mage 2/3 - Text 1/3">
    <p:spTree>
      <p:nvGrpSpPr>
        <p:cNvPr id="1" name=""/>
        <p:cNvGrpSpPr/>
        <p:nvPr/>
      </p:nvGrpSpPr>
      <p:grpSpPr>
        <a:xfrm>
          <a:off x="0" y="0"/>
          <a:ext cx="0" cy="0"/>
          <a:chOff x="0" y="0"/>
          <a:chExt cx="0" cy="0"/>
        </a:xfrm>
      </p:grpSpPr>
      <p:sp>
        <p:nvSpPr>
          <p:cNvPr id="3" name="Espace réservé pour une image  2">
            <a:extLst>
              <a:ext uri="{FF2B5EF4-FFF2-40B4-BE49-F238E27FC236}">
                <a16:creationId xmlns:a16="http://schemas.microsoft.com/office/drawing/2014/main" id="{444C975C-AD83-6B4B-884B-800069D3FEB4}"/>
              </a:ext>
            </a:extLst>
          </p:cNvPr>
          <p:cNvSpPr>
            <a:spLocks noGrp="1"/>
          </p:cNvSpPr>
          <p:nvPr>
            <p:ph type="pic" idx="1" hasCustomPrompt="1"/>
          </p:nvPr>
        </p:nvSpPr>
        <p:spPr>
          <a:xfrm>
            <a:off x="839788" y="2168524"/>
            <a:ext cx="6172200" cy="3692525"/>
          </a:xfrm>
        </p:spPr>
        <p:txBody>
          <a:bodyPr/>
          <a:lstStyle>
            <a:lvl1pPr marL="0" marR="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a:pPr>
            <a:r>
              <a:rPr lang="en-GB" noProof="0"/>
              <a:t>Click to change the image</a:t>
            </a:r>
          </a:p>
          <a:p>
            <a:endParaRPr lang="en-GB" noProof="0"/>
          </a:p>
        </p:txBody>
      </p:sp>
      <p:sp>
        <p:nvSpPr>
          <p:cNvPr id="4" name="Espace réservé du texte 3">
            <a:extLst>
              <a:ext uri="{FF2B5EF4-FFF2-40B4-BE49-F238E27FC236}">
                <a16:creationId xmlns:a16="http://schemas.microsoft.com/office/drawing/2014/main" id="{3BD9947B-2D42-F446-963B-4CD288FC1A7C}"/>
              </a:ext>
            </a:extLst>
          </p:cNvPr>
          <p:cNvSpPr>
            <a:spLocks noGrp="1"/>
          </p:cNvSpPr>
          <p:nvPr>
            <p:ph type="body" sz="half" idx="2" hasCustomPrompt="1"/>
          </p:nvPr>
        </p:nvSpPr>
        <p:spPr>
          <a:xfrm>
            <a:off x="7421563" y="2168524"/>
            <a:ext cx="3932237" cy="3700463"/>
          </a:xfrm>
        </p:spPr>
        <p:txBody>
          <a:bodyPr>
            <a:normAutofit/>
          </a:bodyPr>
          <a:lstStyle>
            <a:lvl1pPr marL="0" indent="0">
              <a:buNone/>
              <a:defRPr sz="3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noProof="0"/>
              <a:t>Click to change the text</a:t>
            </a:r>
          </a:p>
        </p:txBody>
      </p:sp>
      <p:sp>
        <p:nvSpPr>
          <p:cNvPr id="11" name="Espace réservé du numéro de diapositive 5">
            <a:extLst>
              <a:ext uri="{FF2B5EF4-FFF2-40B4-BE49-F238E27FC236}">
                <a16:creationId xmlns:a16="http://schemas.microsoft.com/office/drawing/2014/main" id="{DAE714CD-BB19-1F43-B9C0-8C7EE4E2DE4B}"/>
              </a:ext>
            </a:extLst>
          </p:cNvPr>
          <p:cNvSpPr>
            <a:spLocks noGrp="1"/>
          </p:cNvSpPr>
          <p:nvPr>
            <p:ph type="sldNum" sz="quarter" idx="12"/>
          </p:nvPr>
        </p:nvSpPr>
        <p:spPr>
          <a:xfrm>
            <a:off x="10627742" y="6356350"/>
            <a:ext cx="726057" cy="365125"/>
          </a:xfrm>
        </p:spPr>
        <p:txBody>
          <a:bodyPr/>
          <a:lstStyle>
            <a:lvl1pPr>
              <a:defRPr>
                <a:solidFill>
                  <a:schemeClr val="tx2"/>
                </a:solidFill>
              </a:defRPr>
            </a:lvl1pPr>
          </a:lstStyle>
          <a:p>
            <a:fld id="{CAA8C5D3-8A3B-F94C-BECF-6BE38BB7C66C}" type="slidenum">
              <a:rPr lang="en-GB" noProof="0"/>
              <a:pPr/>
              <a:t>‹#›</a:t>
            </a:fld>
            <a:endParaRPr lang="en-GB" noProof="0"/>
          </a:p>
        </p:txBody>
      </p:sp>
      <p:sp>
        <p:nvSpPr>
          <p:cNvPr id="10" name="Text Placeholder 3">
            <a:extLst>
              <a:ext uri="{FF2B5EF4-FFF2-40B4-BE49-F238E27FC236}">
                <a16:creationId xmlns:a16="http://schemas.microsoft.com/office/drawing/2014/main" id="{3907578D-0247-4D3C-BB9A-048D59DD2629}"/>
              </a:ext>
            </a:extLst>
          </p:cNvPr>
          <p:cNvSpPr>
            <a:spLocks noGrp="1"/>
          </p:cNvSpPr>
          <p:nvPr>
            <p:ph type="body" sz="quarter" idx="14" hasCustomPrompt="1"/>
          </p:nvPr>
        </p:nvSpPr>
        <p:spPr>
          <a:xfrm>
            <a:off x="838199" y="365668"/>
            <a:ext cx="10515600" cy="712800"/>
          </a:xfrm>
        </p:spPr>
        <p:txBody>
          <a:bodyPr>
            <a:normAutofit/>
          </a:bodyPr>
          <a:lstStyle>
            <a:lvl1pPr marL="0" indent="0">
              <a:buNone/>
              <a:defRPr sz="4500" cap="all" baseline="0">
                <a:solidFill>
                  <a:schemeClr val="accent1"/>
                </a:solidFill>
                <a:latin typeface="+mj-lt"/>
              </a:defRPr>
            </a:lvl1pPr>
          </a:lstStyle>
          <a:p>
            <a:pPr lvl="0"/>
            <a:r>
              <a:rPr lang="en-US" dirty="0"/>
              <a:t>TITLE</a:t>
            </a:r>
            <a:endParaRPr lang="nl-BE" dirty="0"/>
          </a:p>
        </p:txBody>
      </p:sp>
      <p:sp>
        <p:nvSpPr>
          <p:cNvPr id="8" name="Espace réservé du pied de page 7">
            <a:extLst>
              <a:ext uri="{FF2B5EF4-FFF2-40B4-BE49-F238E27FC236}">
                <a16:creationId xmlns:a16="http://schemas.microsoft.com/office/drawing/2014/main" id="{8207E075-09BC-4B87-BC6E-791D6531214F}"/>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a:defRPr lang="en-GB" dirty="0"/>
            </a:lvl1pPr>
          </a:lstStyle>
          <a:p>
            <a:pPr algn="l"/>
            <a:r>
              <a:rPr lang="nl-BE"/>
              <a:t>www.acea.auto</a:t>
            </a:r>
          </a:p>
        </p:txBody>
      </p:sp>
      <p:sp>
        <p:nvSpPr>
          <p:cNvPr id="13" name="Espace réservé du texte 7">
            <a:extLst>
              <a:ext uri="{FF2B5EF4-FFF2-40B4-BE49-F238E27FC236}">
                <a16:creationId xmlns:a16="http://schemas.microsoft.com/office/drawing/2014/main" id="{FCF2F359-5EBD-4565-B344-61C5E399970A}"/>
              </a:ext>
            </a:extLst>
          </p:cNvPr>
          <p:cNvSpPr>
            <a:spLocks noGrp="1"/>
          </p:cNvSpPr>
          <p:nvPr>
            <p:ph type="body" sz="quarter" idx="13" hasCustomPrompt="1"/>
          </p:nvPr>
        </p:nvSpPr>
        <p:spPr>
          <a:xfrm>
            <a:off x="838200" y="1165225"/>
            <a:ext cx="10515600" cy="640129"/>
          </a:xfrm>
        </p:spPr>
        <p:txBody>
          <a:bodyPr>
            <a:normAutofit/>
          </a:bodyPr>
          <a:lstStyle>
            <a:lvl1pPr marL="0" indent="0">
              <a:spcBef>
                <a:spcPts val="600"/>
              </a:spcBef>
              <a:buNone/>
              <a:defRPr sz="3000" cap="all" baseline="0">
                <a:solidFill>
                  <a:schemeClr val="tx2"/>
                </a:solidFill>
              </a:defRPr>
            </a:lvl1pPr>
          </a:lstStyle>
          <a:p>
            <a:pPr lvl="0"/>
            <a:r>
              <a:rPr lang="en-GB" noProof="0" dirty="0">
                <a:solidFill>
                  <a:schemeClr val="tx2"/>
                </a:solidFill>
              </a:rPr>
              <a:t>Subtitle</a:t>
            </a:r>
            <a:endParaRPr lang="en-GB" noProof="0" dirty="0"/>
          </a:p>
        </p:txBody>
      </p:sp>
    </p:spTree>
    <p:extLst>
      <p:ext uri="{BB962C8B-B14F-4D97-AF65-F5344CB8AC3E}">
        <p14:creationId xmlns:p14="http://schemas.microsoft.com/office/powerpoint/2010/main" val="2396343634"/>
      </p:ext>
    </p:extLst>
  </p:cSld>
  <p:clrMapOvr>
    <a:masterClrMapping/>
  </p:clrMapOvr>
  <p:extLst>
    <p:ext uri="{DCECCB84-F9BA-43D5-87BE-67443E8EF086}">
      <p15:sldGuideLst xmlns:p15="http://schemas.microsoft.com/office/powerpoint/2012/main">
        <p15:guide id="1" orient="horz" pos="1366">
          <p15:clr>
            <a:srgbClr val="FBAE40"/>
          </p15:clr>
        </p15:guide>
        <p15:guide id="2" pos="52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Formatvorlagen des Textmasters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portraits">
    <p:bg>
      <p:bgRef idx="1001">
        <a:schemeClr val="bg1"/>
      </p:bgRef>
    </p:bg>
    <p:spTree>
      <p:nvGrpSpPr>
        <p:cNvPr id="1" name=""/>
        <p:cNvGrpSpPr/>
        <p:nvPr/>
      </p:nvGrpSpPr>
      <p:grpSpPr>
        <a:xfrm>
          <a:off x="0" y="0"/>
          <a:ext cx="0" cy="0"/>
          <a:chOff x="0" y="0"/>
          <a:chExt cx="0" cy="0"/>
        </a:xfrm>
      </p:grpSpPr>
      <p:sp>
        <p:nvSpPr>
          <p:cNvPr id="3" name="Espace réservé pour une image  2">
            <a:extLst>
              <a:ext uri="{FF2B5EF4-FFF2-40B4-BE49-F238E27FC236}">
                <a16:creationId xmlns:a16="http://schemas.microsoft.com/office/drawing/2014/main" id="{444C975C-AD83-6B4B-884B-800069D3FEB4}"/>
              </a:ext>
            </a:extLst>
          </p:cNvPr>
          <p:cNvSpPr>
            <a:spLocks noGrp="1"/>
          </p:cNvSpPr>
          <p:nvPr>
            <p:ph type="pic" idx="1" hasCustomPrompt="1"/>
          </p:nvPr>
        </p:nvSpPr>
        <p:spPr>
          <a:xfrm>
            <a:off x="839787" y="2168524"/>
            <a:ext cx="2664000" cy="3616325"/>
          </a:xfrm>
        </p:spPr>
        <p:txBody>
          <a:bodyPr/>
          <a:lstStyle>
            <a:lvl1pPr marL="0" marR="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a:pPr>
            <a:r>
              <a:rPr lang="en-GB" noProof="0"/>
              <a:t>Click to change the image</a:t>
            </a:r>
          </a:p>
          <a:p>
            <a:endParaRPr lang="en-GB" noProof="0"/>
          </a:p>
        </p:txBody>
      </p:sp>
      <p:sp>
        <p:nvSpPr>
          <p:cNvPr id="4" name="Espace réservé du texte 3">
            <a:extLst>
              <a:ext uri="{FF2B5EF4-FFF2-40B4-BE49-F238E27FC236}">
                <a16:creationId xmlns:a16="http://schemas.microsoft.com/office/drawing/2014/main" id="{3BD9947B-2D42-F446-963B-4CD288FC1A7C}"/>
              </a:ext>
            </a:extLst>
          </p:cNvPr>
          <p:cNvSpPr>
            <a:spLocks noGrp="1"/>
          </p:cNvSpPr>
          <p:nvPr>
            <p:ph type="body" sz="half" idx="2" hasCustomPrompt="1"/>
          </p:nvPr>
        </p:nvSpPr>
        <p:spPr>
          <a:xfrm>
            <a:off x="7421563" y="2168524"/>
            <a:ext cx="3932237" cy="3700463"/>
          </a:xfrm>
        </p:spPr>
        <p:txBody>
          <a:bodyPr>
            <a:normAutofit/>
          </a:bodyPr>
          <a:lstStyle>
            <a:lvl1pPr marL="0" indent="0">
              <a:buNone/>
              <a:defRPr sz="3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noProof="0"/>
              <a:t>Click to change the text</a:t>
            </a:r>
          </a:p>
        </p:txBody>
      </p:sp>
      <p:sp>
        <p:nvSpPr>
          <p:cNvPr id="11" name="Espace réservé du numéro de diapositive 5">
            <a:extLst>
              <a:ext uri="{FF2B5EF4-FFF2-40B4-BE49-F238E27FC236}">
                <a16:creationId xmlns:a16="http://schemas.microsoft.com/office/drawing/2014/main" id="{DAE714CD-BB19-1F43-B9C0-8C7EE4E2DE4B}"/>
              </a:ext>
            </a:extLst>
          </p:cNvPr>
          <p:cNvSpPr>
            <a:spLocks noGrp="1"/>
          </p:cNvSpPr>
          <p:nvPr>
            <p:ph type="sldNum" sz="quarter" idx="12"/>
          </p:nvPr>
        </p:nvSpPr>
        <p:spPr>
          <a:xfrm>
            <a:off x="10627742" y="6356350"/>
            <a:ext cx="726057" cy="365125"/>
          </a:xfrm>
        </p:spPr>
        <p:txBody>
          <a:bodyPr/>
          <a:lstStyle>
            <a:lvl1pPr>
              <a:defRPr>
                <a:solidFill>
                  <a:schemeClr val="tx2"/>
                </a:solidFill>
              </a:defRPr>
            </a:lvl1pPr>
          </a:lstStyle>
          <a:p>
            <a:fld id="{CAA8C5D3-8A3B-F94C-BECF-6BE38BB7C66C}" type="slidenum">
              <a:rPr lang="en-GB" noProof="0"/>
              <a:pPr/>
              <a:t>‹#›</a:t>
            </a:fld>
            <a:endParaRPr lang="en-GB" noProof="0"/>
          </a:p>
        </p:txBody>
      </p:sp>
      <p:sp>
        <p:nvSpPr>
          <p:cNvPr id="7" name="Espace réservé pour une image  2">
            <a:extLst>
              <a:ext uri="{FF2B5EF4-FFF2-40B4-BE49-F238E27FC236}">
                <a16:creationId xmlns:a16="http://schemas.microsoft.com/office/drawing/2014/main" id="{B7D9D811-9856-3544-9150-556207F68C16}"/>
              </a:ext>
            </a:extLst>
          </p:cNvPr>
          <p:cNvSpPr>
            <a:spLocks noGrp="1"/>
          </p:cNvSpPr>
          <p:nvPr>
            <p:ph type="pic" idx="13" hasCustomPrompt="1"/>
          </p:nvPr>
        </p:nvSpPr>
        <p:spPr>
          <a:xfrm>
            <a:off x="4130675" y="2168524"/>
            <a:ext cx="2664000" cy="3616325"/>
          </a:xfrm>
        </p:spPr>
        <p:txBody>
          <a:bodyPr/>
          <a:lstStyle>
            <a:lvl1pPr marL="0" marR="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auto" latinLnBrk="0" hangingPunct="1">
              <a:lnSpc>
                <a:spcPct val="90000"/>
              </a:lnSpc>
              <a:spcBef>
                <a:spcPts val="1000"/>
              </a:spcBef>
              <a:spcAft>
                <a:spcPts val="0"/>
              </a:spcAft>
              <a:buClr>
                <a:schemeClr val="accent1"/>
              </a:buClr>
              <a:buSzTx/>
              <a:buFont typeface="Arial" panose="020B0604020202020204" pitchFamily="34" charset="0"/>
              <a:buNone/>
              <a:tabLst/>
              <a:defRPr/>
            </a:pPr>
            <a:r>
              <a:rPr lang="en-GB" noProof="0"/>
              <a:t>Click to change the image</a:t>
            </a:r>
          </a:p>
          <a:p>
            <a:endParaRPr lang="en-GB" noProof="0"/>
          </a:p>
        </p:txBody>
      </p:sp>
      <p:sp>
        <p:nvSpPr>
          <p:cNvPr id="14" name="Espace réservé du texte 13">
            <a:extLst>
              <a:ext uri="{FF2B5EF4-FFF2-40B4-BE49-F238E27FC236}">
                <a16:creationId xmlns:a16="http://schemas.microsoft.com/office/drawing/2014/main" id="{E8296BE0-ED7B-F547-9F49-9992197D4E3C}"/>
              </a:ext>
            </a:extLst>
          </p:cNvPr>
          <p:cNvSpPr>
            <a:spLocks noGrp="1"/>
          </p:cNvSpPr>
          <p:nvPr>
            <p:ph type="body" sz="quarter" idx="16" hasCustomPrompt="1"/>
          </p:nvPr>
        </p:nvSpPr>
        <p:spPr>
          <a:xfrm>
            <a:off x="839787" y="5392616"/>
            <a:ext cx="2664000" cy="609600"/>
          </a:xfrm>
          <a:prstGeom prst="roundRect">
            <a:avLst>
              <a:gd name="adj" fmla="val 50000"/>
            </a:avLst>
          </a:prstGeom>
          <a:solidFill>
            <a:schemeClr val="bg2"/>
          </a:solidFill>
        </p:spPr>
        <p:txBody>
          <a:bodyPr anchor="ctr">
            <a:noAutofit/>
          </a:bodyPr>
          <a:lstStyle>
            <a:lvl1pPr marL="0" indent="0">
              <a:buNone/>
              <a:defRPr sz="100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GB" noProof="0"/>
              <a:t>Caption goes here, up to two lines maximum I would say</a:t>
            </a:r>
          </a:p>
        </p:txBody>
      </p:sp>
      <p:sp>
        <p:nvSpPr>
          <p:cNvPr id="15" name="Espace réservé du texte 13">
            <a:extLst>
              <a:ext uri="{FF2B5EF4-FFF2-40B4-BE49-F238E27FC236}">
                <a16:creationId xmlns:a16="http://schemas.microsoft.com/office/drawing/2014/main" id="{D1A6B248-844B-4E46-A439-A7BDB500CCE1}"/>
              </a:ext>
            </a:extLst>
          </p:cNvPr>
          <p:cNvSpPr>
            <a:spLocks noGrp="1"/>
          </p:cNvSpPr>
          <p:nvPr>
            <p:ph type="body" sz="quarter" idx="17" hasCustomPrompt="1"/>
          </p:nvPr>
        </p:nvSpPr>
        <p:spPr>
          <a:xfrm>
            <a:off x="4130675" y="5392616"/>
            <a:ext cx="2664000" cy="609600"/>
          </a:xfrm>
          <a:prstGeom prst="roundRect">
            <a:avLst>
              <a:gd name="adj" fmla="val 50000"/>
            </a:avLst>
          </a:prstGeom>
          <a:solidFill>
            <a:schemeClr val="bg2"/>
          </a:solidFill>
        </p:spPr>
        <p:txBody>
          <a:bodyPr anchor="ctr">
            <a:noAutofit/>
          </a:bodyPr>
          <a:lstStyle>
            <a:lvl1pPr marL="0" indent="0">
              <a:buNone/>
              <a:defRPr sz="1000"/>
            </a:lvl1pPr>
            <a:lvl2pPr marL="457200" indent="0">
              <a:buNone/>
              <a:defRPr sz="1000"/>
            </a:lvl2pPr>
            <a:lvl3pPr marL="914400" indent="0">
              <a:buNone/>
              <a:defRPr sz="1000"/>
            </a:lvl3pPr>
            <a:lvl4pPr marL="1371600" indent="0">
              <a:buNone/>
              <a:defRPr sz="1000"/>
            </a:lvl4pPr>
            <a:lvl5pPr marL="1828800" indent="0">
              <a:buNone/>
              <a:defRPr sz="1000"/>
            </a:lvl5pPr>
          </a:lstStyle>
          <a:p>
            <a:pPr lvl="0"/>
            <a:r>
              <a:rPr lang="en-GB" noProof="0"/>
              <a:t>Caption goes here, up to two lines maximum I would say</a:t>
            </a:r>
          </a:p>
        </p:txBody>
      </p:sp>
      <p:sp>
        <p:nvSpPr>
          <p:cNvPr id="13" name="Text Placeholder 3">
            <a:extLst>
              <a:ext uri="{FF2B5EF4-FFF2-40B4-BE49-F238E27FC236}">
                <a16:creationId xmlns:a16="http://schemas.microsoft.com/office/drawing/2014/main" id="{3A8D3375-2ACF-47EC-ADDA-5D38729B1FA1}"/>
              </a:ext>
            </a:extLst>
          </p:cNvPr>
          <p:cNvSpPr>
            <a:spLocks noGrp="1"/>
          </p:cNvSpPr>
          <p:nvPr>
            <p:ph type="body" sz="quarter" idx="18" hasCustomPrompt="1"/>
          </p:nvPr>
        </p:nvSpPr>
        <p:spPr>
          <a:xfrm>
            <a:off x="838199" y="365668"/>
            <a:ext cx="10515600" cy="712800"/>
          </a:xfrm>
        </p:spPr>
        <p:txBody>
          <a:bodyPr>
            <a:normAutofit/>
          </a:bodyPr>
          <a:lstStyle>
            <a:lvl1pPr marL="0" indent="0">
              <a:buNone/>
              <a:defRPr sz="4500" cap="all" baseline="0">
                <a:solidFill>
                  <a:schemeClr val="accent1"/>
                </a:solidFill>
                <a:latin typeface="+mj-lt"/>
              </a:defRPr>
            </a:lvl1pPr>
          </a:lstStyle>
          <a:p>
            <a:pPr lvl="0"/>
            <a:r>
              <a:rPr lang="en-US" dirty="0"/>
              <a:t>TITLE</a:t>
            </a:r>
            <a:endParaRPr lang="nl-BE" dirty="0"/>
          </a:p>
        </p:txBody>
      </p:sp>
      <p:sp>
        <p:nvSpPr>
          <p:cNvPr id="16" name="Espace réservé du pied de page 7">
            <a:extLst>
              <a:ext uri="{FF2B5EF4-FFF2-40B4-BE49-F238E27FC236}">
                <a16:creationId xmlns:a16="http://schemas.microsoft.com/office/drawing/2014/main" id="{16195F25-2A8D-48B7-A934-5B885C5C78C6}"/>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a:defRPr lang="en-GB" dirty="0"/>
            </a:lvl1pPr>
          </a:lstStyle>
          <a:p>
            <a:pPr algn="l"/>
            <a:r>
              <a:rPr lang="nl-BE"/>
              <a:t>www.acea.auto</a:t>
            </a:r>
          </a:p>
        </p:txBody>
      </p:sp>
      <p:sp>
        <p:nvSpPr>
          <p:cNvPr id="18" name="Espace réservé du texte 7">
            <a:extLst>
              <a:ext uri="{FF2B5EF4-FFF2-40B4-BE49-F238E27FC236}">
                <a16:creationId xmlns:a16="http://schemas.microsoft.com/office/drawing/2014/main" id="{34959C46-AEE6-40F8-90C9-7AEAB3D901D4}"/>
              </a:ext>
            </a:extLst>
          </p:cNvPr>
          <p:cNvSpPr>
            <a:spLocks noGrp="1"/>
          </p:cNvSpPr>
          <p:nvPr>
            <p:ph type="body" sz="quarter" idx="19" hasCustomPrompt="1"/>
          </p:nvPr>
        </p:nvSpPr>
        <p:spPr>
          <a:xfrm>
            <a:off x="838200" y="1165225"/>
            <a:ext cx="10515600" cy="640129"/>
          </a:xfrm>
        </p:spPr>
        <p:txBody>
          <a:bodyPr>
            <a:normAutofit/>
          </a:bodyPr>
          <a:lstStyle>
            <a:lvl1pPr marL="0" indent="0">
              <a:spcBef>
                <a:spcPts val="600"/>
              </a:spcBef>
              <a:buNone/>
              <a:defRPr sz="3000" cap="all" baseline="0">
                <a:solidFill>
                  <a:schemeClr val="tx2"/>
                </a:solidFill>
              </a:defRPr>
            </a:lvl1pPr>
          </a:lstStyle>
          <a:p>
            <a:pPr lvl="0"/>
            <a:r>
              <a:rPr lang="en-GB" noProof="0" dirty="0">
                <a:solidFill>
                  <a:schemeClr val="tx2"/>
                </a:solidFill>
              </a:rPr>
              <a:t>Subtitle</a:t>
            </a:r>
            <a:endParaRPr lang="en-GB" noProof="0" dirty="0"/>
          </a:p>
        </p:txBody>
      </p:sp>
    </p:spTree>
    <p:extLst>
      <p:ext uri="{BB962C8B-B14F-4D97-AF65-F5344CB8AC3E}">
        <p14:creationId xmlns:p14="http://schemas.microsoft.com/office/powerpoint/2010/main" val="429007036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orient="horz" pos="1366">
          <p15:clr>
            <a:srgbClr val="FBAE40"/>
          </p15:clr>
        </p15:guide>
        <p15:guide id="2" pos="529">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F8D6F9C-D3B3-438A-A987-049C57114DEA}"/>
              </a:ext>
            </a:extLst>
          </p:cNvPr>
          <p:cNvSpPr>
            <a:spLocks noGrp="1"/>
          </p:cNvSpPr>
          <p:nvPr>
            <p:ph type="sldNum" sz="quarter" idx="10"/>
          </p:nvPr>
        </p:nvSpPr>
        <p:spPr/>
        <p:txBody>
          <a:bodyPr/>
          <a:lstStyle/>
          <a:p>
            <a:fld id="{CAA8C5D3-8A3B-F94C-BECF-6BE38BB7C66C}" type="slidenum">
              <a:rPr lang="en-GB" noProof="0" smtClean="0"/>
              <a:t>‹#›</a:t>
            </a:fld>
            <a:endParaRPr lang="en-GB" noProof="0"/>
          </a:p>
        </p:txBody>
      </p:sp>
      <p:sp>
        <p:nvSpPr>
          <p:cNvPr id="4" name="Footer Placeholder 3">
            <a:extLst>
              <a:ext uri="{FF2B5EF4-FFF2-40B4-BE49-F238E27FC236}">
                <a16:creationId xmlns:a16="http://schemas.microsoft.com/office/drawing/2014/main" id="{3BBB452A-EED8-4AFD-920E-6A637B4F6CBF}"/>
              </a:ext>
            </a:extLst>
          </p:cNvPr>
          <p:cNvSpPr>
            <a:spLocks noGrp="1"/>
          </p:cNvSpPr>
          <p:nvPr>
            <p:ph type="ftr" sz="quarter" idx="11"/>
          </p:nvPr>
        </p:nvSpPr>
        <p:spPr/>
        <p:txBody>
          <a:bodyPr/>
          <a:lstStyle>
            <a:lvl1pPr>
              <a:defRPr lang="en-GB"/>
            </a:lvl1pPr>
          </a:lstStyle>
          <a:p>
            <a:pPr algn="l"/>
            <a:r>
              <a:rPr lang="nl-BE"/>
              <a:t>www.acea.auto</a:t>
            </a:r>
          </a:p>
        </p:txBody>
      </p:sp>
    </p:spTree>
    <p:extLst>
      <p:ext uri="{BB962C8B-B14F-4D97-AF65-F5344CB8AC3E}">
        <p14:creationId xmlns:p14="http://schemas.microsoft.com/office/powerpoint/2010/main" val="1760784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10" Type="http://schemas.openxmlformats.org/officeDocument/2006/relationships/theme" Target="../theme/theme3.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8" name="Picture 7">
            <a:extLst>
              <a:ext uri="{FF2B5EF4-FFF2-40B4-BE49-F238E27FC236}">
                <a16:creationId xmlns:a16="http://schemas.microsoft.com/office/drawing/2014/main" id="{087EA56E-A58C-9748-9667-E515CF85837D}"/>
              </a:ext>
            </a:extLst>
          </p:cNvPr>
          <p:cNvPicPr>
            <a:picLocks noChangeAspect="1"/>
          </p:cNvPicPr>
          <p:nvPr userDrawn="1"/>
        </p:nvPicPr>
        <p:blipFill>
          <a:blip r:embed="rId13"/>
          <a:stretch>
            <a:fillRect/>
          </a:stretch>
        </p:blipFill>
        <p:spPr>
          <a:xfrm>
            <a:off x="1899623" y="129576"/>
            <a:ext cx="1522825" cy="602260"/>
          </a:xfrm>
          <a:prstGeom prst="rect">
            <a:avLst/>
          </a:prstGeom>
        </p:spPr>
      </p:pic>
      <p:grpSp>
        <p:nvGrpSpPr>
          <p:cNvPr id="9" name="Group 8"/>
          <p:cNvGrpSpPr/>
          <p:nvPr userDrawn="1"/>
        </p:nvGrpSpPr>
        <p:grpSpPr>
          <a:xfrm>
            <a:off x="166162" y="116114"/>
            <a:ext cx="1566813" cy="506919"/>
            <a:chOff x="7649247" y="19050"/>
            <a:chExt cx="2237469" cy="723900"/>
          </a:xfrm>
        </p:grpSpPr>
        <p:pic>
          <p:nvPicPr>
            <p:cNvPr id="10" name="Image 7">
              <a:extLst>
                <a:ext uri="{FF2B5EF4-FFF2-40B4-BE49-F238E27FC236}">
                  <a16:creationId xmlns:a16="http://schemas.microsoft.com/office/drawing/2014/main" id="{DB702179-BB20-4D4E-A8AF-7B99DD8BDF6B}"/>
                </a:ext>
              </a:extLst>
            </p:cNvPr>
            <p:cNvPicPr>
              <a:picLocks noChangeAspect="1"/>
            </p:cNvPicPr>
            <p:nvPr/>
          </p:nvPicPr>
          <p:blipFill rotWithShape="1">
            <a:blip r:embed="rId14"/>
            <a:srcRect t="24026" b="26440"/>
            <a:stretch/>
          </p:blipFill>
          <p:spPr>
            <a:xfrm>
              <a:off x="8374548" y="101489"/>
              <a:ext cx="1512168" cy="609600"/>
            </a:xfrm>
            <a:prstGeom prst="rect">
              <a:avLst/>
            </a:prstGeom>
          </p:spPr>
        </p:pic>
        <p:pic>
          <p:nvPicPr>
            <p:cNvPr id="11" name="Image 7">
              <a:extLst>
                <a:ext uri="{FF2B5EF4-FFF2-40B4-BE49-F238E27FC236}">
                  <a16:creationId xmlns:a16="http://schemas.microsoft.com/office/drawing/2014/main" id="{F077AA37-839A-40B8-BDFD-D116C7EC7C0C}"/>
                </a:ext>
              </a:extLst>
            </p:cNvPr>
            <p:cNvPicPr>
              <a:picLocks noChangeAspect="1"/>
            </p:cNvPicPr>
            <p:nvPr/>
          </p:nvPicPr>
          <p:blipFill rotWithShape="1">
            <a:blip r:embed="rId15"/>
            <a:srcRect t="14732" b="15508"/>
            <a:stretch/>
          </p:blipFill>
          <p:spPr>
            <a:xfrm>
              <a:off x="7649247" y="19050"/>
              <a:ext cx="653362" cy="723900"/>
            </a:xfrm>
            <a:prstGeom prst="rect">
              <a:avLst/>
            </a:prstGeom>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6"/>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8" name="Image 7">
            <a:extLst>
              <a:ext uri="{FF2B5EF4-FFF2-40B4-BE49-F238E27FC236}">
                <a16:creationId xmlns:a16="http://schemas.microsoft.com/office/drawing/2014/main" id="{F077AA37-839A-40B8-BDFD-D116C7EC7C0C}"/>
              </a:ext>
            </a:extLst>
          </p:cNvPr>
          <p:cNvPicPr>
            <a:picLocks noChangeAspect="1"/>
          </p:cNvPicPr>
          <p:nvPr userDrawn="1"/>
        </p:nvPicPr>
        <p:blipFill>
          <a:blip r:embed="rId13"/>
          <a:stretch>
            <a:fillRect/>
          </a:stretch>
        </p:blipFill>
        <p:spPr>
          <a:xfrm>
            <a:off x="239354" y="182880"/>
            <a:ext cx="1074703" cy="1280160"/>
          </a:xfrm>
          <a:prstGeom prst="rect">
            <a:avLst/>
          </a:prstGeom>
        </p:spPr>
      </p:pic>
      <p:sp>
        <p:nvSpPr>
          <p:cNvPr id="3" name="TextBox 2">
            <a:extLst>
              <a:ext uri="{FF2B5EF4-FFF2-40B4-BE49-F238E27FC236}">
                <a16:creationId xmlns:a16="http://schemas.microsoft.com/office/drawing/2014/main" id="{FCBBFB41-1586-5041-91AD-6BA573247496}"/>
              </a:ext>
            </a:extLst>
          </p:cNvPr>
          <p:cNvSpPr txBox="1"/>
          <p:nvPr userDrawn="1">
            <p:extLst>
              <p:ext uri="{1162E1C5-73C7-4A58-AE30-91384D911F3F}">
                <p184:classification xmlns:p184="http://schemas.microsoft.com/office/powerpoint/2018/4/main" val="ftr"/>
              </p:ext>
            </p:extLst>
          </p:nvPr>
        </p:nvSpPr>
        <p:spPr>
          <a:xfrm>
            <a:off x="63500" y="6672586"/>
            <a:ext cx="531813" cy="123111"/>
          </a:xfrm>
          <a:prstGeom prst="rect">
            <a:avLst/>
          </a:prstGeom>
        </p:spPr>
        <p:txBody>
          <a:bodyPr horzOverflow="overflow" lIns="0" tIns="0" rIns="0" bIns="0">
            <a:spAutoFit/>
          </a:bodyPr>
          <a:lstStyle/>
          <a:p>
            <a:pPr algn="l"/>
            <a:r>
              <a:rPr lang="de-DE" sz="800">
                <a:solidFill>
                  <a:srgbClr val="000000"/>
                </a:solidFill>
                <a:latin typeface="Arial" panose="020B0604020202020204" pitchFamily="34" charset="0"/>
                <a:cs typeface="Arial" panose="020B0604020202020204" pitchFamily="34" charset="0"/>
              </a:rPr>
              <a:t>INTERNAL</a:t>
            </a:r>
          </a:p>
        </p:txBody>
      </p:sp>
      <p:sp>
        <p:nvSpPr>
          <p:cNvPr id="5" name="TextBox 4">
            <a:extLst>
              <a:ext uri="{FF2B5EF4-FFF2-40B4-BE49-F238E27FC236}">
                <a16:creationId xmlns:a16="http://schemas.microsoft.com/office/drawing/2014/main" id="{1E84DF65-AAED-CC04-84BF-7F859CF2DB3E}"/>
              </a:ext>
            </a:extLst>
          </p:cNvPr>
          <p:cNvSpPr txBox="1"/>
          <p:nvPr userDrawn="1"/>
        </p:nvSpPr>
        <p:spPr>
          <a:xfrm>
            <a:off x="10703339" y="20342"/>
            <a:ext cx="1404551" cy="553998"/>
          </a:xfrm>
          <a:prstGeom prst="rect">
            <a:avLst/>
          </a:prstGeom>
          <a:noFill/>
        </p:spPr>
        <p:txBody>
          <a:bodyPr wrap="none" rtlCol="0">
            <a:spAutoFit/>
          </a:bodyPr>
          <a:lstStyle/>
          <a:p>
            <a:pPr algn="r"/>
            <a:r>
              <a:rPr lang="en-GB" sz="1000" dirty="0">
                <a:latin typeface="Roboto" panose="02000000000000000000" pitchFamily="2" charset="0"/>
                <a:ea typeface="Roboto" panose="02000000000000000000" pitchFamily="2" charset="0"/>
                <a:cs typeface="Roboto" panose="02000000000000000000" pitchFamily="2" charset="0"/>
              </a:rPr>
              <a:t>Document ADS-07-24</a:t>
            </a:r>
          </a:p>
          <a:p>
            <a:pPr algn="r"/>
            <a:r>
              <a:rPr lang="en-GB" sz="1000" dirty="0">
                <a:latin typeface="Roboto" panose="02000000000000000000" pitchFamily="2" charset="0"/>
                <a:ea typeface="Roboto" panose="02000000000000000000" pitchFamily="2" charset="0"/>
                <a:cs typeface="Roboto" panose="02000000000000000000" pitchFamily="2" charset="0"/>
              </a:rPr>
              <a:t>7</a:t>
            </a:r>
            <a:r>
              <a:rPr lang="en-GB" sz="1000" baseline="30000" dirty="0">
                <a:latin typeface="Roboto" panose="02000000000000000000" pitchFamily="2" charset="0"/>
                <a:ea typeface="Roboto" panose="02000000000000000000" pitchFamily="2" charset="0"/>
                <a:cs typeface="Roboto" panose="02000000000000000000" pitchFamily="2" charset="0"/>
              </a:rPr>
              <a:t>th</a:t>
            </a:r>
            <a:r>
              <a:rPr lang="en-GB" sz="1000" dirty="0">
                <a:latin typeface="Roboto" panose="02000000000000000000" pitchFamily="2" charset="0"/>
                <a:ea typeface="Roboto" panose="02000000000000000000" pitchFamily="2" charset="0"/>
                <a:cs typeface="Roboto" panose="02000000000000000000" pitchFamily="2" charset="0"/>
              </a:rPr>
              <a:t> ADS IWG session</a:t>
            </a:r>
          </a:p>
          <a:p>
            <a:pPr algn="r"/>
            <a:r>
              <a:rPr lang="en-GB" sz="1000" dirty="0">
                <a:latin typeface="Roboto" panose="02000000000000000000" pitchFamily="2" charset="0"/>
                <a:ea typeface="Roboto" panose="02000000000000000000" pitchFamily="2" charset="0"/>
                <a:cs typeface="Roboto" panose="02000000000000000000" pitchFamily="2" charset="0"/>
              </a:rPr>
              <a:t>17-21 March 2025</a:t>
            </a:r>
          </a:p>
        </p:txBody>
      </p:sp>
      <p:sp>
        <p:nvSpPr>
          <p:cNvPr id="6" name="TextBox 5">
            <a:extLst>
              <a:ext uri="{FF2B5EF4-FFF2-40B4-BE49-F238E27FC236}">
                <a16:creationId xmlns:a16="http://schemas.microsoft.com/office/drawing/2014/main" id="{0038D1D0-14B4-D1F5-14CB-71AD087EFC4A}"/>
              </a:ext>
            </a:extLst>
          </p:cNvPr>
          <p:cNvSpPr txBox="1"/>
          <p:nvPr userDrawn="1"/>
        </p:nvSpPr>
        <p:spPr>
          <a:xfrm>
            <a:off x="63500" y="0"/>
            <a:ext cx="2892138" cy="246221"/>
          </a:xfrm>
          <a:prstGeom prst="rect">
            <a:avLst/>
          </a:prstGeom>
          <a:noFill/>
        </p:spPr>
        <p:txBody>
          <a:bodyPr wrap="none" rtlCol="0">
            <a:spAutoFit/>
          </a:bodyPr>
          <a:lstStyle/>
          <a:p>
            <a:pPr algn="l"/>
            <a:r>
              <a:rPr lang="en-GB" sz="1000" dirty="0">
                <a:latin typeface="Roboto" panose="02000000000000000000" pitchFamily="2" charset="0"/>
                <a:ea typeface="Roboto" panose="02000000000000000000" pitchFamily="2" charset="0"/>
                <a:cs typeface="Roboto" panose="02000000000000000000" pitchFamily="2" charset="0"/>
              </a:rPr>
              <a:t>Submitted by the experts from OICA and CLEPA</a:t>
            </a:r>
          </a:p>
        </p:txBody>
      </p:sp>
    </p:spTree>
    <p:extLst>
      <p:ext uri="{BB962C8B-B14F-4D97-AF65-F5344CB8AC3E}">
        <p14:creationId xmlns:p14="http://schemas.microsoft.com/office/powerpoint/2010/main" val="1695740357"/>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189" algn="ctr" rtl="0" eaLnBrk="1" fontAlgn="base" hangingPunct="1">
        <a:spcBef>
          <a:spcPct val="0"/>
        </a:spcBef>
        <a:spcAft>
          <a:spcPct val="0"/>
        </a:spcAft>
        <a:defRPr sz="4400">
          <a:solidFill>
            <a:schemeClr val="tx2"/>
          </a:solidFill>
          <a:latin typeface="Arial" charset="0"/>
        </a:defRPr>
      </a:lvl6pPr>
      <a:lvl7pPr marL="914377" algn="ctr" rtl="0" eaLnBrk="1" fontAlgn="base" hangingPunct="1">
        <a:spcBef>
          <a:spcPct val="0"/>
        </a:spcBef>
        <a:spcAft>
          <a:spcPct val="0"/>
        </a:spcAft>
        <a:defRPr sz="4400">
          <a:solidFill>
            <a:schemeClr val="tx2"/>
          </a:solidFill>
          <a:latin typeface="Arial" charset="0"/>
        </a:defRPr>
      </a:lvl7pPr>
      <a:lvl8pPr marL="1371566" algn="ctr" rtl="0" eaLnBrk="1" fontAlgn="base" hangingPunct="1">
        <a:spcBef>
          <a:spcPct val="0"/>
        </a:spcBef>
        <a:spcAft>
          <a:spcPct val="0"/>
        </a:spcAft>
        <a:defRPr sz="4400">
          <a:solidFill>
            <a:schemeClr val="tx2"/>
          </a:solidFill>
          <a:latin typeface="Arial" charset="0"/>
        </a:defRPr>
      </a:lvl8pPr>
      <a:lvl9pPr marL="1828754" algn="ctr" rtl="0" eaLnBrk="1" fontAlgn="base" hangingPunct="1">
        <a:spcBef>
          <a:spcPct val="0"/>
        </a:spcBef>
        <a:spcAft>
          <a:spcPct val="0"/>
        </a:spcAft>
        <a:defRPr sz="4400">
          <a:solidFill>
            <a:schemeClr val="tx2"/>
          </a:solidFill>
          <a:latin typeface="Arial" charset="0"/>
        </a:defRPr>
      </a:lvl9pPr>
    </p:titleStyle>
    <p:bodyStyle>
      <a:lvl1pPr marL="342891" indent="-342891"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32" indent="-285744"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2971" indent="-228594"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160" indent="-228594"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349" indent="-228594" algn="l" rtl="0" eaLnBrk="1" fontAlgn="base" hangingPunct="1">
        <a:spcBef>
          <a:spcPct val="20000"/>
        </a:spcBef>
        <a:spcAft>
          <a:spcPct val="0"/>
        </a:spcAft>
        <a:buChar char="»"/>
        <a:defRPr sz="2000">
          <a:solidFill>
            <a:schemeClr val="tx1"/>
          </a:solidFill>
          <a:latin typeface="+mn-lt"/>
        </a:defRPr>
      </a:lvl5pPr>
      <a:lvl6pPr marL="2514537" indent="-228594" algn="l" rtl="0" eaLnBrk="1" fontAlgn="base" hangingPunct="1">
        <a:spcBef>
          <a:spcPct val="20000"/>
        </a:spcBef>
        <a:spcAft>
          <a:spcPct val="0"/>
        </a:spcAft>
        <a:buChar char="»"/>
        <a:defRPr sz="2000">
          <a:solidFill>
            <a:schemeClr val="tx1"/>
          </a:solidFill>
          <a:latin typeface="+mn-lt"/>
        </a:defRPr>
      </a:lvl6pPr>
      <a:lvl7pPr marL="2971726" indent="-228594" algn="l" rtl="0" eaLnBrk="1" fontAlgn="base" hangingPunct="1">
        <a:spcBef>
          <a:spcPct val="20000"/>
        </a:spcBef>
        <a:spcAft>
          <a:spcPct val="0"/>
        </a:spcAft>
        <a:buChar char="»"/>
        <a:defRPr sz="2000">
          <a:solidFill>
            <a:schemeClr val="tx1"/>
          </a:solidFill>
          <a:latin typeface="+mn-lt"/>
        </a:defRPr>
      </a:lvl7pPr>
      <a:lvl8pPr marL="3428914" indent="-228594" algn="l" rtl="0" eaLnBrk="1" fontAlgn="base" hangingPunct="1">
        <a:spcBef>
          <a:spcPct val="20000"/>
        </a:spcBef>
        <a:spcAft>
          <a:spcPct val="0"/>
        </a:spcAft>
        <a:buChar char="»"/>
        <a:defRPr sz="2000">
          <a:solidFill>
            <a:schemeClr val="tx1"/>
          </a:solidFill>
          <a:latin typeface="+mn-lt"/>
        </a:defRPr>
      </a:lvl8pPr>
      <a:lvl9pPr marL="3886103" indent="-228594"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5D4E0C99-6051-0E4F-B2B6-CE517A3D09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GB" noProof="0" dirty="0">
                <a:solidFill>
                  <a:srgbClr val="002D41"/>
                </a:solidFill>
                <a:effectLst/>
                <a:latin typeface="Arial Narrow" panose="020B0604020202020204" pitchFamily="34" charset="0"/>
              </a:rPr>
              <a:t>TITLE OF THE PRESENTATION</a:t>
            </a:r>
          </a:p>
        </p:txBody>
      </p:sp>
      <p:sp>
        <p:nvSpPr>
          <p:cNvPr id="3" name="Espace réservé du texte 2">
            <a:extLst>
              <a:ext uri="{FF2B5EF4-FFF2-40B4-BE49-F238E27FC236}">
                <a16:creationId xmlns:a16="http://schemas.microsoft.com/office/drawing/2014/main" id="{C09E76F9-407C-3E4B-AF6D-19A67C08E25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noProof="0"/>
              <a:t>Click to change the text</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Espace réservé du numéro de diapositive 5">
            <a:extLst>
              <a:ext uri="{FF2B5EF4-FFF2-40B4-BE49-F238E27FC236}">
                <a16:creationId xmlns:a16="http://schemas.microsoft.com/office/drawing/2014/main" id="{7295D727-71EA-8743-BD42-D307324A5A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A8C5D3-8A3B-F94C-BECF-6BE38BB7C66C}" type="slidenum">
              <a:rPr lang="en-GB" noProof="0"/>
              <a:t>‹#›</a:t>
            </a:fld>
            <a:endParaRPr lang="en-GB" noProof="0"/>
          </a:p>
        </p:txBody>
      </p:sp>
      <p:sp>
        <p:nvSpPr>
          <p:cNvPr id="8" name="Espace réservé du pied de page 7">
            <a:extLst>
              <a:ext uri="{FF2B5EF4-FFF2-40B4-BE49-F238E27FC236}">
                <a16:creationId xmlns:a16="http://schemas.microsoft.com/office/drawing/2014/main" id="{9B5DF4FA-834E-B04D-AB13-D14C6DB98BBC}"/>
              </a:ext>
            </a:extLst>
          </p:cNvPr>
          <p:cNvSpPr>
            <a:spLocks noGrp="1"/>
          </p:cNvSpPr>
          <p:nvPr>
            <p:ph type="ftr" sz="quarter" idx="3"/>
          </p:nvPr>
        </p:nvSpPr>
        <p:spPr>
          <a:xfrm>
            <a:off x="838200" y="6345827"/>
            <a:ext cx="1417320" cy="365125"/>
          </a:xfrm>
          <a:prstGeom prst="rect">
            <a:avLst/>
          </a:prstGeom>
        </p:spPr>
        <p:txBody>
          <a:bodyPr vert="horz" lIns="0" tIns="45720" rIns="91440" bIns="45720" rtlCol="0" anchor="ctr"/>
          <a:lstStyle>
            <a:lvl1pPr algn="ctr">
              <a:defRPr sz="1400" b="0">
                <a:solidFill>
                  <a:schemeClr val="accent1"/>
                </a:solidFill>
                <a:latin typeface="Arial Narrow" panose="020B0606020202030204" pitchFamily="34" charset="0"/>
              </a:defRPr>
            </a:lvl1pPr>
          </a:lstStyle>
          <a:p>
            <a:pPr algn="l"/>
            <a:r>
              <a:rPr lang="en-GB"/>
              <a:t>www.acea.auto</a:t>
            </a:r>
          </a:p>
        </p:txBody>
      </p:sp>
    </p:spTree>
    <p:extLst>
      <p:ext uri="{BB962C8B-B14F-4D97-AF65-F5344CB8AC3E}">
        <p14:creationId xmlns:p14="http://schemas.microsoft.com/office/powerpoint/2010/main" val="243249373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Lst>
  <p:hf hdr="0" dt="0"/>
  <p:txStyles>
    <p:titleStyle>
      <a:lvl1pPr algn="l" defTabSz="914400" rtl="0" eaLnBrk="1" latinLnBrk="0" hangingPunct="1">
        <a:lnSpc>
          <a:spcPct val="90000"/>
        </a:lnSpc>
        <a:spcBef>
          <a:spcPct val="0"/>
        </a:spcBef>
        <a:buNone/>
        <a:defRPr lang="fr-BE" sz="4500" b="0" i="0" kern="1200" cap="all" baseline="0">
          <a:solidFill>
            <a:schemeClr val="accent1"/>
          </a:solidFill>
          <a:effectLst/>
          <a:latin typeface="+mj-lt"/>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30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chemeClr val="tx2"/>
        </a:buClr>
        <a:buFont typeface="Arial" panose="020B0604020202020204" pitchFamily="34" charset="0"/>
        <a:buChar char="•"/>
        <a:defRPr sz="25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1"/>
        </a:buClr>
        <a:buFont typeface="Courier New" panose="02070309020205020404" pitchFamily="49" charset="0"/>
        <a:buChar char="o"/>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2"/>
        </a:buClr>
        <a:buFont typeface="Wingdings" pitchFamily="2" charset="2"/>
        <a:buChar char="§"/>
        <a:defRPr sz="1600" kern="1200">
          <a:solidFill>
            <a:schemeClr val="tx1"/>
          </a:solidFill>
          <a:latin typeface="Arial" panose="020B0604020202020204" pitchFamily="34" charset="0"/>
          <a:ea typeface="+mn-ea"/>
          <a:cs typeface="Arial" panose="020B0604020202020204" pitchFamily="34" charset="0"/>
        </a:defRPr>
      </a:lvl4pPr>
      <a:lvl5pPr marL="2171700" indent="-342900" algn="l" defTabSz="914400" rtl="0" eaLnBrk="1" latinLnBrk="0" hangingPunct="1">
        <a:lnSpc>
          <a:spcPct val="90000"/>
        </a:lnSpc>
        <a:spcBef>
          <a:spcPts val="500"/>
        </a:spcBef>
        <a:buClr>
          <a:schemeClr val="tx2"/>
        </a:buClr>
        <a:buFont typeface="Courier New" panose="02070309020205020404" pitchFamily="49" charset="0"/>
        <a:buChar char="o"/>
        <a:defRPr sz="12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C7AEFDA6-D7FF-CE40-15C6-2E40277BE326}"/>
              </a:ext>
            </a:extLst>
          </p:cNvPr>
          <p:cNvSpPr/>
          <p:nvPr/>
        </p:nvSpPr>
        <p:spPr>
          <a:xfrm>
            <a:off x="2229921" y="692696"/>
            <a:ext cx="1800200" cy="1008112"/>
          </a:xfrm>
          <a:prstGeom prst="rect">
            <a:avLst/>
          </a:prstGeom>
          <a:solidFill>
            <a:srgbClr val="5B9BD5"/>
          </a:solidFill>
          <a:ln w="25400" cap="flat" cmpd="sng" algn="ctr">
            <a:solidFill>
              <a:srgbClr val="5B9BD5">
                <a:shade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FFFF"/>
                </a:solidFill>
                <a:effectLst/>
                <a:uLnTx/>
                <a:uFillTx/>
                <a:latin typeface="Arial"/>
                <a:ea typeface="+mn-ea"/>
                <a:cs typeface="+mn-cs"/>
              </a:rPr>
              <a:t>R79</a:t>
            </a:r>
          </a:p>
        </p:txBody>
      </p:sp>
      <p:sp>
        <p:nvSpPr>
          <p:cNvPr id="23" name="Rectangle 22">
            <a:extLst>
              <a:ext uri="{FF2B5EF4-FFF2-40B4-BE49-F238E27FC236}">
                <a16:creationId xmlns:a16="http://schemas.microsoft.com/office/drawing/2014/main" id="{9611DF3E-CF51-3EE2-B452-05AB2BAB6681}"/>
              </a:ext>
            </a:extLst>
          </p:cNvPr>
          <p:cNvSpPr/>
          <p:nvPr/>
        </p:nvSpPr>
        <p:spPr>
          <a:xfrm>
            <a:off x="9012324" y="692696"/>
            <a:ext cx="1800200" cy="1008112"/>
          </a:xfrm>
          <a:prstGeom prst="rect">
            <a:avLst/>
          </a:prstGeom>
          <a:solidFill>
            <a:srgbClr val="5B9BD5"/>
          </a:solidFill>
          <a:ln w="25400" cap="flat" cmpd="sng" algn="ctr">
            <a:solidFill>
              <a:srgbClr val="5B9BD5">
                <a:shade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FFFF"/>
                </a:solidFill>
                <a:effectLst/>
                <a:uLnTx/>
                <a:uFillTx/>
                <a:latin typeface="Arial"/>
                <a:ea typeface="+mn-ea"/>
                <a:cs typeface="+mn-cs"/>
              </a:rPr>
              <a:t>R ADS</a:t>
            </a:r>
          </a:p>
        </p:txBody>
      </p:sp>
      <p:sp>
        <p:nvSpPr>
          <p:cNvPr id="24" name="Rectangle 23">
            <a:extLst>
              <a:ext uri="{FF2B5EF4-FFF2-40B4-BE49-F238E27FC236}">
                <a16:creationId xmlns:a16="http://schemas.microsoft.com/office/drawing/2014/main" id="{B3CEC9AD-AB9E-2588-12C7-8F1B762E979A}"/>
              </a:ext>
            </a:extLst>
          </p:cNvPr>
          <p:cNvSpPr/>
          <p:nvPr/>
        </p:nvSpPr>
        <p:spPr>
          <a:xfrm>
            <a:off x="861769" y="2132856"/>
            <a:ext cx="1800200" cy="1008112"/>
          </a:xfrm>
          <a:prstGeom prst="rect">
            <a:avLst/>
          </a:prstGeom>
          <a:solidFill>
            <a:srgbClr val="5B9BD5"/>
          </a:solidFill>
          <a:ln w="25400" cap="flat" cmpd="sng" algn="ctr">
            <a:solidFill>
              <a:srgbClr val="5B9BD5">
                <a:shade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err="1">
                <a:ln>
                  <a:noFill/>
                </a:ln>
                <a:solidFill>
                  <a:srgbClr val="FFFFFF"/>
                </a:solidFill>
                <a:effectLst/>
                <a:uLnTx/>
                <a:uFillTx/>
                <a:latin typeface="Arial"/>
                <a:ea typeface="+mn-ea"/>
                <a:cs typeface="+mn-cs"/>
              </a:rPr>
              <a:t>Specification</a:t>
            </a:r>
            <a:r>
              <a:rPr kumimoji="0" lang="de-DE" sz="1200" b="0" i="0" u="none" strike="noStrike" kern="0" cap="none" spc="0" normalizeH="0" baseline="0" noProof="0" dirty="0">
                <a:ln>
                  <a:noFill/>
                </a:ln>
                <a:solidFill>
                  <a:srgbClr val="FFFFFF"/>
                </a:solidFill>
                <a:effectLst/>
                <a:uLnTx/>
                <a:uFillTx/>
                <a:latin typeface="Arial"/>
                <a:ea typeface="+mn-ea"/>
                <a:cs typeface="+mn-cs"/>
              </a:rPr>
              <a:t> &amp; Declaration </a:t>
            </a:r>
            <a:r>
              <a:rPr kumimoji="0" lang="de-DE" sz="1200" b="0" i="0" u="none" strike="noStrike" kern="0" cap="none" spc="0" normalizeH="0" baseline="0" noProof="0" dirty="0" err="1">
                <a:ln>
                  <a:noFill/>
                </a:ln>
                <a:solidFill>
                  <a:srgbClr val="FFFFFF"/>
                </a:solidFill>
                <a:effectLst/>
                <a:uLnTx/>
                <a:uFillTx/>
                <a:latin typeface="Arial"/>
                <a:ea typeface="+mn-ea"/>
                <a:cs typeface="+mn-cs"/>
              </a:rPr>
              <a:t>of</a:t>
            </a:r>
            <a:r>
              <a:rPr kumimoji="0" lang="de-DE" sz="1200" b="0" i="0" u="none" strike="noStrike" kern="0" cap="none" spc="0" normalizeH="0" baseline="0" noProof="0" dirty="0">
                <a:ln>
                  <a:noFill/>
                </a:ln>
                <a:solidFill>
                  <a:srgbClr val="FFFFFF"/>
                </a:solidFill>
                <a:effectLst/>
                <a:uLnTx/>
                <a:uFillTx/>
                <a:latin typeface="Arial"/>
                <a:ea typeface="+mn-ea"/>
                <a:cs typeface="+mn-cs"/>
              </a:rPr>
              <a:t> Perfomance in </a:t>
            </a:r>
            <a:r>
              <a:rPr kumimoji="0" lang="de-DE" sz="1200" b="0" i="0" u="none" strike="noStrike" kern="0" cap="none" spc="0" normalizeH="0" baseline="0" noProof="0" dirty="0" err="1">
                <a:ln>
                  <a:noFill/>
                </a:ln>
                <a:solidFill>
                  <a:srgbClr val="FFFFFF"/>
                </a:solidFill>
                <a:effectLst/>
                <a:uLnTx/>
                <a:uFillTx/>
                <a:latin typeface="Arial"/>
                <a:ea typeface="+mn-ea"/>
                <a:cs typeface="+mn-cs"/>
              </a:rPr>
              <a:t>failure</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case</a:t>
            </a:r>
            <a:endParaRPr kumimoji="0" lang="de-DE" sz="1200" b="0" i="0" u="none" strike="noStrike" kern="0" cap="none" spc="0" normalizeH="0" baseline="0" noProof="0" dirty="0">
              <a:ln>
                <a:noFill/>
              </a:ln>
              <a:solidFill>
                <a:srgbClr val="FFFFFF"/>
              </a:solidFill>
              <a:effectLst/>
              <a:uLnTx/>
              <a:uFillTx/>
              <a:latin typeface="Arial"/>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FFFF"/>
                </a:solidFill>
                <a:effectLst/>
                <a:uLnTx/>
                <a:uFillTx/>
                <a:latin typeface="Arial"/>
                <a:ea typeface="+mn-ea"/>
                <a:cs typeface="+mn-cs"/>
              </a:rPr>
              <a:t>Annex 6</a:t>
            </a:r>
          </a:p>
        </p:txBody>
      </p:sp>
      <p:sp>
        <p:nvSpPr>
          <p:cNvPr id="25" name="Rectangle 24">
            <a:extLst>
              <a:ext uri="{FF2B5EF4-FFF2-40B4-BE49-F238E27FC236}">
                <a16:creationId xmlns:a16="http://schemas.microsoft.com/office/drawing/2014/main" id="{F8F8A158-0D47-D98A-3045-A3F929175717}"/>
              </a:ext>
            </a:extLst>
          </p:cNvPr>
          <p:cNvSpPr/>
          <p:nvPr/>
        </p:nvSpPr>
        <p:spPr>
          <a:xfrm>
            <a:off x="9012324" y="1970460"/>
            <a:ext cx="1800200" cy="1008112"/>
          </a:xfrm>
          <a:prstGeom prst="rect">
            <a:avLst/>
          </a:prstGeom>
          <a:solidFill>
            <a:srgbClr val="5B9BD5"/>
          </a:solidFill>
          <a:ln w="25400" cap="flat" cmpd="sng" algn="ctr">
            <a:solidFill>
              <a:srgbClr val="5B9BD5">
                <a:shade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err="1">
                <a:ln>
                  <a:noFill/>
                </a:ln>
                <a:solidFill>
                  <a:srgbClr val="FFFFFF"/>
                </a:solidFill>
                <a:effectLst/>
                <a:uLnTx/>
                <a:uFillTx/>
                <a:latin typeface="Arial"/>
                <a:ea typeface="+mn-ea"/>
                <a:cs typeface="+mn-cs"/>
              </a:rPr>
              <a:t>Safety</a:t>
            </a:r>
            <a:r>
              <a:rPr kumimoji="0" lang="de-DE" sz="1200" b="0" i="0" u="none" strike="noStrike" kern="0" cap="none" spc="0" normalizeH="0" baseline="0" noProof="0" dirty="0">
                <a:ln>
                  <a:noFill/>
                </a:ln>
                <a:solidFill>
                  <a:srgbClr val="FFFFFF"/>
                </a:solidFill>
                <a:effectLst/>
                <a:uLnTx/>
                <a:uFillTx/>
                <a:latin typeface="Arial"/>
                <a:ea typeface="+mn-ea"/>
                <a:cs typeface="+mn-cs"/>
              </a:rPr>
              <a:t> Concept incl. MRC</a:t>
            </a:r>
          </a:p>
        </p:txBody>
      </p:sp>
      <p:sp>
        <p:nvSpPr>
          <p:cNvPr id="26" name="Rectangle 25">
            <a:extLst>
              <a:ext uri="{FF2B5EF4-FFF2-40B4-BE49-F238E27FC236}">
                <a16:creationId xmlns:a16="http://schemas.microsoft.com/office/drawing/2014/main" id="{02DE76AB-A2A4-C41E-F4ED-59A717F0A195}"/>
              </a:ext>
            </a:extLst>
          </p:cNvPr>
          <p:cNvSpPr/>
          <p:nvPr/>
        </p:nvSpPr>
        <p:spPr>
          <a:xfrm>
            <a:off x="2233390" y="3573016"/>
            <a:ext cx="1800200" cy="1008112"/>
          </a:xfrm>
          <a:prstGeom prst="rect">
            <a:avLst/>
          </a:prstGeom>
          <a:solidFill>
            <a:srgbClr val="5B9BD5"/>
          </a:solidFill>
          <a:ln w="25400" cap="flat" cmpd="sng" algn="ctr">
            <a:solidFill>
              <a:srgbClr val="5B9BD5">
                <a:shade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FFFF"/>
                </a:solidFill>
                <a:effectLst/>
                <a:uLnTx/>
                <a:uFillTx/>
                <a:latin typeface="Arial"/>
                <a:ea typeface="+mn-ea"/>
                <a:cs typeface="+mn-cs"/>
              </a:rPr>
              <a:t>Annex 1:</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err="1">
                <a:ln>
                  <a:noFill/>
                </a:ln>
                <a:solidFill>
                  <a:srgbClr val="FFFFFF"/>
                </a:solidFill>
                <a:effectLst/>
                <a:uLnTx/>
                <a:uFillTx/>
                <a:latin typeface="Arial"/>
                <a:ea typeface="+mn-ea"/>
                <a:cs typeface="+mn-cs"/>
              </a:rPr>
              <a:t>Declared</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specifications</a:t>
            </a:r>
            <a:br>
              <a:rPr kumimoji="0" lang="de-DE" sz="1200" b="0" i="0" u="none" strike="noStrike" kern="0" cap="none" spc="0" normalizeH="0" baseline="0" noProof="0" dirty="0">
                <a:ln>
                  <a:noFill/>
                </a:ln>
                <a:solidFill>
                  <a:srgbClr val="FFFFFF"/>
                </a:solidFill>
                <a:effectLst/>
                <a:uLnTx/>
                <a:uFillTx/>
                <a:latin typeface="Arial"/>
                <a:ea typeface="+mn-ea"/>
                <a:cs typeface="+mn-cs"/>
              </a:rPr>
            </a:br>
            <a:r>
              <a:rPr kumimoji="0" lang="de-DE" sz="1200" b="0" i="0" u="none" strike="noStrike" kern="0" cap="none" spc="0" normalizeH="0" baseline="0" noProof="0" dirty="0">
                <a:ln>
                  <a:noFill/>
                </a:ln>
                <a:solidFill>
                  <a:srgbClr val="FFFFFF"/>
                </a:solidFill>
                <a:effectLst/>
                <a:uLnTx/>
                <a:uFillTx/>
                <a:latin typeface="Arial"/>
                <a:ea typeface="+mn-ea"/>
                <a:cs typeface="+mn-cs"/>
              </a:rPr>
              <a:t>(</a:t>
            </a:r>
            <a:r>
              <a:rPr kumimoji="0" lang="de-DE" sz="1200" b="0" i="0" u="none" strike="noStrike" kern="0" cap="none" spc="0" normalizeH="0" baseline="0" noProof="0" dirty="0" err="1">
                <a:ln>
                  <a:noFill/>
                </a:ln>
                <a:solidFill>
                  <a:srgbClr val="FFFFFF"/>
                </a:solidFill>
                <a:effectLst/>
                <a:uLnTx/>
                <a:uFillTx/>
                <a:latin typeface="Arial"/>
                <a:ea typeface="+mn-ea"/>
                <a:cs typeface="+mn-cs"/>
              </a:rPr>
              <a:t>value</a:t>
            </a:r>
            <a:r>
              <a:rPr kumimoji="0" lang="de-DE" sz="1200" b="0" i="0" u="none" strike="noStrike" kern="0" cap="none" spc="0" normalizeH="0" baseline="0" noProof="0" dirty="0">
                <a:ln>
                  <a:noFill/>
                </a:ln>
                <a:solidFill>
                  <a:srgbClr val="FFFFFF"/>
                </a:solidFill>
                <a:effectLst/>
                <a:uLnTx/>
                <a:uFillTx/>
                <a:latin typeface="Arial"/>
                <a:ea typeface="+mn-ea"/>
                <a:cs typeface="+mn-cs"/>
              </a:rPr>
              <a:t>/</a:t>
            </a:r>
            <a:r>
              <a:rPr kumimoji="0" lang="de-DE" sz="1200" b="0" i="0" u="none" strike="noStrike" kern="0" cap="none" spc="0" normalizeH="0" baseline="0" noProof="0" dirty="0" err="1">
                <a:ln>
                  <a:noFill/>
                </a:ln>
                <a:solidFill>
                  <a:srgbClr val="FFFFFF"/>
                </a:solidFill>
                <a:effectLst/>
                <a:uLnTx/>
                <a:uFillTx/>
                <a:latin typeface="Arial"/>
                <a:ea typeface="+mn-ea"/>
                <a:cs typeface="+mn-cs"/>
              </a:rPr>
              <a:t>manoeuvres</a:t>
            </a:r>
            <a:r>
              <a:rPr kumimoji="0" lang="de-DE" sz="1200" b="0" i="0" u="none" strike="noStrike" kern="0" cap="none" spc="0" normalizeH="0" baseline="0" noProof="0" dirty="0">
                <a:ln>
                  <a:noFill/>
                </a:ln>
                <a:solidFill>
                  <a:srgbClr val="FFFFFF"/>
                </a:solidFill>
                <a:effectLst/>
                <a:uLnTx/>
                <a:uFillTx/>
                <a:latin typeface="Arial"/>
                <a:ea typeface="+mn-ea"/>
                <a:cs typeface="+mn-cs"/>
              </a:rPr>
              <a:t>)</a:t>
            </a:r>
          </a:p>
        </p:txBody>
      </p:sp>
      <p:sp>
        <p:nvSpPr>
          <p:cNvPr id="27" name="Rectangle 26">
            <a:extLst>
              <a:ext uri="{FF2B5EF4-FFF2-40B4-BE49-F238E27FC236}">
                <a16:creationId xmlns:a16="http://schemas.microsoft.com/office/drawing/2014/main" id="{5828BA59-C21C-B855-12FE-BCC00C2E2C4C}"/>
              </a:ext>
            </a:extLst>
          </p:cNvPr>
          <p:cNvSpPr/>
          <p:nvPr/>
        </p:nvSpPr>
        <p:spPr>
          <a:xfrm>
            <a:off x="3503712" y="2132856"/>
            <a:ext cx="1800200" cy="1008112"/>
          </a:xfrm>
          <a:prstGeom prst="rect">
            <a:avLst/>
          </a:prstGeom>
          <a:solidFill>
            <a:srgbClr val="5B9BD5"/>
          </a:solidFill>
          <a:ln w="25400" cap="flat" cmpd="sng" algn="ctr">
            <a:solidFill>
              <a:srgbClr val="5B9BD5">
                <a:shade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err="1">
                <a:ln>
                  <a:noFill/>
                </a:ln>
                <a:solidFill>
                  <a:srgbClr val="FFFFFF"/>
                </a:solidFill>
                <a:effectLst/>
                <a:uLnTx/>
                <a:uFillTx/>
                <a:latin typeface="Arial"/>
                <a:ea typeface="+mn-ea"/>
                <a:cs typeface="+mn-cs"/>
              </a:rPr>
              <a:t>Testing</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of</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declared</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value</a:t>
            </a:r>
            <a:r>
              <a:rPr kumimoji="0" lang="de-DE" sz="1200" b="0" i="0" u="none" strike="noStrike" kern="0" cap="none" spc="0" normalizeH="0" baseline="0" noProof="0" dirty="0">
                <a:ln>
                  <a:noFill/>
                </a:ln>
                <a:solidFill>
                  <a:srgbClr val="FFFFFF"/>
                </a:solidFill>
                <a:effectLst/>
                <a:uLnTx/>
                <a:uFillTx/>
                <a:latin typeface="Arial"/>
                <a:ea typeface="+mn-ea"/>
                <a:cs typeface="+mn-cs"/>
              </a:rPr>
              <a:t>/</a:t>
            </a:r>
            <a:r>
              <a:rPr kumimoji="0" lang="de-DE" sz="1200" b="0" i="0" u="none" strike="noStrike" kern="0" cap="none" spc="0" normalizeH="0" baseline="0" noProof="0" dirty="0" err="1">
                <a:ln>
                  <a:noFill/>
                </a:ln>
                <a:solidFill>
                  <a:srgbClr val="FFFFFF"/>
                </a:solidFill>
                <a:effectLst/>
                <a:uLnTx/>
                <a:uFillTx/>
                <a:latin typeface="Arial"/>
                <a:ea typeface="+mn-ea"/>
                <a:cs typeface="+mn-cs"/>
              </a:rPr>
              <a:t>manoeuvres</a:t>
            </a:r>
            <a:endParaRPr kumimoji="0" lang="de-DE" sz="1200" b="0" i="0" u="none" strike="noStrike" kern="0" cap="none" spc="0" normalizeH="0" baseline="0" noProof="0" dirty="0">
              <a:ln>
                <a:noFill/>
              </a:ln>
              <a:solidFill>
                <a:srgbClr val="FFFFFF"/>
              </a:solidFill>
              <a:effectLst/>
              <a:uLnTx/>
              <a:uFillTx/>
              <a:latin typeface="Arial"/>
              <a:ea typeface="+mn-ea"/>
              <a:cs typeface="+mn-cs"/>
            </a:endParaRPr>
          </a:p>
        </p:txBody>
      </p:sp>
      <p:sp>
        <p:nvSpPr>
          <p:cNvPr id="28" name="Rectangle 27">
            <a:extLst>
              <a:ext uri="{FF2B5EF4-FFF2-40B4-BE49-F238E27FC236}">
                <a16:creationId xmlns:a16="http://schemas.microsoft.com/office/drawing/2014/main" id="{85A04910-4861-D2D1-F688-F5E18712DCF9}"/>
              </a:ext>
            </a:extLst>
          </p:cNvPr>
          <p:cNvSpPr/>
          <p:nvPr/>
        </p:nvSpPr>
        <p:spPr>
          <a:xfrm>
            <a:off x="8616280" y="3232086"/>
            <a:ext cx="2592288" cy="1656184"/>
          </a:xfrm>
          <a:prstGeom prst="rect">
            <a:avLst/>
          </a:prstGeom>
          <a:solidFill>
            <a:srgbClr val="5B9BD5"/>
          </a:solidFill>
          <a:ln w="25400" cap="flat" cmpd="sng" algn="ctr">
            <a:solidFill>
              <a:srgbClr val="5B9BD5">
                <a:shade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err="1">
                <a:ln>
                  <a:noFill/>
                </a:ln>
                <a:solidFill>
                  <a:srgbClr val="FFFFFF"/>
                </a:solidFill>
                <a:effectLst/>
                <a:uLnTx/>
                <a:uFillTx/>
                <a:latin typeface="Arial"/>
                <a:ea typeface="+mn-ea"/>
                <a:cs typeface="+mn-cs"/>
              </a:rPr>
              <a:t>Safety</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assessment</a:t>
            </a:r>
            <a:r>
              <a:rPr kumimoji="0" lang="de-DE" sz="1200" b="0" i="0" u="none" strike="noStrike" kern="0" cap="none" spc="0" normalizeH="0" baseline="0" noProof="0" dirty="0">
                <a:ln>
                  <a:noFill/>
                </a:ln>
                <a:solidFill>
                  <a:srgbClr val="FFFFFF"/>
                </a:solidFill>
                <a:effectLst/>
                <a:uLnTx/>
                <a:uFillTx/>
                <a:latin typeface="Arial"/>
                <a:ea typeface="+mn-ea"/>
                <a:cs typeface="+mn-cs"/>
              </a:rPr>
              <a:t> incl. </a:t>
            </a:r>
            <a:r>
              <a:rPr kumimoji="0" lang="de-DE" sz="1200" b="0" i="0" u="none" strike="noStrike" kern="0" cap="none" spc="0" normalizeH="0" baseline="0" noProof="0" dirty="0" err="1">
                <a:ln>
                  <a:noFill/>
                </a:ln>
                <a:solidFill>
                  <a:srgbClr val="FFFFFF"/>
                </a:solidFill>
                <a:effectLst/>
                <a:uLnTx/>
                <a:uFillTx/>
                <a:latin typeface="Arial"/>
                <a:ea typeface="+mn-ea"/>
                <a:cs typeface="+mn-cs"/>
              </a:rPr>
              <a:t>Compatibility</a:t>
            </a:r>
            <a:r>
              <a:rPr kumimoji="0" lang="de-DE" sz="1200" b="0" i="0" u="none" strike="noStrike" kern="0" cap="none" spc="0" normalizeH="0" baseline="0" noProof="0" dirty="0">
                <a:ln>
                  <a:noFill/>
                </a:ln>
                <a:solidFill>
                  <a:srgbClr val="FFFFFF"/>
                </a:solidFill>
                <a:effectLst/>
                <a:uLnTx/>
                <a:uFillTx/>
                <a:latin typeface="Arial"/>
                <a:ea typeface="+mn-ea"/>
                <a:cs typeface="+mn-cs"/>
              </a:rPr>
              <a:t> check </a:t>
            </a:r>
            <a:r>
              <a:rPr kumimoji="0" lang="de-DE" sz="1200" b="0" i="0" u="none" strike="noStrike" kern="0" cap="none" spc="0" normalizeH="0" baseline="0" noProof="0" dirty="0" err="1">
                <a:ln>
                  <a:noFill/>
                </a:ln>
                <a:solidFill>
                  <a:srgbClr val="FFFFFF"/>
                </a:solidFill>
                <a:effectLst/>
                <a:uLnTx/>
                <a:uFillTx/>
                <a:latin typeface="Arial"/>
                <a:ea typeface="+mn-ea"/>
                <a:cs typeface="+mn-cs"/>
              </a:rPr>
              <a:t>if</a:t>
            </a:r>
            <a:r>
              <a:rPr kumimoji="0" lang="de-DE" sz="1200" b="0" i="0" u="none" strike="noStrike" kern="0" cap="none" spc="0" normalizeH="0" baseline="0" noProof="0" dirty="0">
                <a:ln>
                  <a:noFill/>
                </a:ln>
                <a:solidFill>
                  <a:srgbClr val="FFFFFF"/>
                </a:solidFill>
                <a:effectLst/>
                <a:uLnTx/>
                <a:uFillTx/>
                <a:latin typeface="Arial"/>
                <a:ea typeface="+mn-ea"/>
                <a:cs typeface="+mn-cs"/>
              </a:rPr>
              <a:t> R79 </a:t>
            </a:r>
            <a:r>
              <a:rPr kumimoji="0" lang="de-DE" sz="1200" b="0" i="0" u="none" strike="noStrike" kern="0" cap="none" spc="0" normalizeH="0" baseline="0" noProof="0" dirty="0" err="1">
                <a:ln>
                  <a:noFill/>
                </a:ln>
                <a:solidFill>
                  <a:srgbClr val="FFFFFF"/>
                </a:solidFill>
                <a:effectLst/>
                <a:uLnTx/>
                <a:uFillTx/>
                <a:latin typeface="Arial"/>
                <a:ea typeface="+mn-ea"/>
                <a:cs typeface="+mn-cs"/>
              </a:rPr>
              <a:t>declared</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performance</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is</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sufficint</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for</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the</a:t>
            </a:r>
            <a:r>
              <a:rPr kumimoji="0" lang="de-DE" sz="1200" b="0" i="0" u="none" strike="noStrike" kern="0" cap="none" spc="0" normalizeH="0" baseline="0" noProof="0" dirty="0">
                <a:ln>
                  <a:noFill/>
                </a:ln>
                <a:solidFill>
                  <a:srgbClr val="FFFFFF"/>
                </a:solidFill>
                <a:effectLst/>
                <a:uLnTx/>
                <a:uFillTx/>
                <a:latin typeface="Arial"/>
                <a:ea typeface="+mn-ea"/>
                <a:cs typeface="+mn-cs"/>
              </a:rPr>
              <a:t> ADS</a:t>
            </a:r>
          </a:p>
        </p:txBody>
      </p:sp>
      <p:sp>
        <p:nvSpPr>
          <p:cNvPr id="29" name="Rectangle 28">
            <a:extLst>
              <a:ext uri="{FF2B5EF4-FFF2-40B4-BE49-F238E27FC236}">
                <a16:creationId xmlns:a16="http://schemas.microsoft.com/office/drawing/2014/main" id="{709209DA-E4C1-8717-1FEC-43E58384076E}"/>
              </a:ext>
            </a:extLst>
          </p:cNvPr>
          <p:cNvSpPr/>
          <p:nvPr/>
        </p:nvSpPr>
        <p:spPr>
          <a:xfrm>
            <a:off x="2229921" y="5157192"/>
            <a:ext cx="1800200" cy="1008112"/>
          </a:xfrm>
          <a:prstGeom prst="rect">
            <a:avLst/>
          </a:prstGeom>
          <a:solidFill>
            <a:srgbClr val="5B9BD5"/>
          </a:solidFill>
          <a:ln w="25400" cap="flat" cmpd="sng" algn="ctr">
            <a:solidFill>
              <a:srgbClr val="5B9BD5">
                <a:shade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a:ln>
                  <a:noFill/>
                </a:ln>
                <a:solidFill>
                  <a:srgbClr val="FFFFFF"/>
                </a:solidFill>
                <a:effectLst/>
                <a:uLnTx/>
                <a:uFillTx/>
                <a:latin typeface="Arial"/>
                <a:ea typeface="+mn-ea"/>
                <a:cs typeface="+mn-cs"/>
              </a:rPr>
              <a:t>R79 </a:t>
            </a:r>
            <a:r>
              <a:rPr kumimoji="0" lang="de-DE" sz="1200" b="0" i="0" u="none" strike="noStrike" kern="0" cap="none" spc="0" normalizeH="0" baseline="0" noProof="0" dirty="0" err="1">
                <a:ln>
                  <a:noFill/>
                </a:ln>
                <a:solidFill>
                  <a:srgbClr val="FFFFFF"/>
                </a:solidFill>
                <a:effectLst/>
                <a:uLnTx/>
                <a:uFillTx/>
                <a:latin typeface="Arial"/>
                <a:ea typeface="+mn-ea"/>
                <a:cs typeface="+mn-cs"/>
              </a:rPr>
              <a:t>Approval</a:t>
            </a:r>
            <a:r>
              <a:rPr kumimoji="0" lang="de-DE" sz="1200" b="0" i="0" u="none" strike="noStrike" kern="0" cap="none" spc="0" normalizeH="0" baseline="0" noProof="0" dirty="0">
                <a:ln>
                  <a:noFill/>
                </a:ln>
                <a:solidFill>
                  <a:srgbClr val="FFFFFF"/>
                </a:solidFill>
                <a:effectLst/>
                <a:uLnTx/>
                <a:uFillTx/>
                <a:latin typeface="Arial"/>
                <a:ea typeface="+mn-ea"/>
                <a:cs typeface="+mn-cs"/>
              </a:rPr>
              <a:t> incl. Declaration </a:t>
            </a:r>
            <a:r>
              <a:rPr kumimoji="0" lang="de-DE" sz="1200" b="0" i="0" u="none" strike="noStrike" kern="0" cap="none" spc="0" normalizeH="0" baseline="0" noProof="0" dirty="0" err="1">
                <a:ln>
                  <a:noFill/>
                </a:ln>
                <a:solidFill>
                  <a:srgbClr val="FFFFFF"/>
                </a:solidFill>
                <a:effectLst/>
                <a:uLnTx/>
                <a:uFillTx/>
                <a:latin typeface="Arial"/>
                <a:ea typeface="+mn-ea"/>
                <a:cs typeface="+mn-cs"/>
              </a:rPr>
              <a:t>of</a:t>
            </a:r>
            <a:r>
              <a:rPr kumimoji="0" lang="de-DE" sz="1200" b="0" i="0" u="none" strike="noStrike" kern="0" cap="none" spc="0" normalizeH="0" baseline="0" noProof="0" dirty="0">
                <a:ln>
                  <a:noFill/>
                </a:ln>
                <a:solidFill>
                  <a:srgbClr val="FFFFFF"/>
                </a:solidFill>
                <a:effectLst/>
                <a:uLnTx/>
                <a:uFillTx/>
                <a:latin typeface="Arial"/>
                <a:ea typeface="+mn-ea"/>
                <a:cs typeface="+mn-cs"/>
              </a:rPr>
              <a:t> ADS SE </a:t>
            </a:r>
            <a:r>
              <a:rPr kumimoji="0" lang="de-DE" sz="1200" b="0" i="0" u="none" strike="noStrike" kern="0" cap="none" spc="0" normalizeH="0" baseline="0" noProof="0" dirty="0" err="1">
                <a:ln>
                  <a:noFill/>
                </a:ln>
                <a:solidFill>
                  <a:srgbClr val="FFFFFF"/>
                </a:solidFill>
                <a:effectLst/>
                <a:uLnTx/>
                <a:uFillTx/>
                <a:latin typeface="Arial"/>
                <a:ea typeface="+mn-ea"/>
                <a:cs typeface="+mn-cs"/>
              </a:rPr>
              <a:t>perfomance</a:t>
            </a:r>
            <a:r>
              <a:rPr kumimoji="0" lang="de-DE" sz="1200" b="0" i="0" u="none" strike="noStrike" kern="0" cap="none" spc="0" normalizeH="0" baseline="0" noProof="0" dirty="0">
                <a:ln>
                  <a:noFill/>
                </a:ln>
                <a:solidFill>
                  <a:srgbClr val="FFFFFF"/>
                </a:solidFill>
                <a:effectLst/>
                <a:uLnTx/>
                <a:uFillTx/>
                <a:latin typeface="Arial"/>
                <a:ea typeface="+mn-ea"/>
                <a:cs typeface="+mn-cs"/>
              </a:rPr>
              <a:t> in </a:t>
            </a:r>
            <a:r>
              <a:rPr kumimoji="0" lang="de-DE" sz="1200" b="0" i="0" u="none" strike="noStrike" kern="0" cap="none" spc="0" normalizeH="0" baseline="0" noProof="0" dirty="0" err="1">
                <a:ln>
                  <a:noFill/>
                </a:ln>
                <a:solidFill>
                  <a:srgbClr val="FFFFFF"/>
                </a:solidFill>
                <a:effectLst/>
                <a:uLnTx/>
                <a:uFillTx/>
                <a:latin typeface="Arial"/>
                <a:ea typeface="+mn-ea"/>
                <a:cs typeface="+mn-cs"/>
              </a:rPr>
              <a:t>failure</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case</a:t>
            </a:r>
            <a:endParaRPr kumimoji="0" lang="de-DE" sz="1200" b="0" i="0" u="none" strike="noStrike" kern="0" cap="none" spc="0" normalizeH="0" baseline="0" noProof="0" dirty="0">
              <a:ln>
                <a:noFill/>
              </a:ln>
              <a:solidFill>
                <a:srgbClr val="FFFFFF"/>
              </a:solidFill>
              <a:effectLst/>
              <a:uLnTx/>
              <a:uFillTx/>
              <a:latin typeface="Arial"/>
              <a:ea typeface="+mn-ea"/>
              <a:cs typeface="+mn-cs"/>
            </a:endParaRPr>
          </a:p>
        </p:txBody>
      </p:sp>
      <p:sp>
        <p:nvSpPr>
          <p:cNvPr id="30" name="Rectangle 29">
            <a:extLst>
              <a:ext uri="{FF2B5EF4-FFF2-40B4-BE49-F238E27FC236}">
                <a16:creationId xmlns:a16="http://schemas.microsoft.com/office/drawing/2014/main" id="{D78A91A6-F34A-E00F-CA3F-96A7DB19F48A}"/>
              </a:ext>
            </a:extLst>
          </p:cNvPr>
          <p:cNvSpPr/>
          <p:nvPr/>
        </p:nvSpPr>
        <p:spPr>
          <a:xfrm>
            <a:off x="9012324" y="5157192"/>
            <a:ext cx="1800200" cy="1008112"/>
          </a:xfrm>
          <a:prstGeom prst="rect">
            <a:avLst/>
          </a:prstGeom>
          <a:solidFill>
            <a:srgbClr val="5B9BD5"/>
          </a:solidFill>
          <a:ln w="25400" cap="flat" cmpd="sng" algn="ctr">
            <a:solidFill>
              <a:srgbClr val="5B9BD5">
                <a:shade val="1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200" b="0" i="0" u="none" strike="noStrike" kern="0" cap="none" spc="0" normalizeH="0" baseline="0" noProof="0" dirty="0" err="1">
                <a:ln>
                  <a:noFill/>
                </a:ln>
                <a:solidFill>
                  <a:srgbClr val="FFFFFF"/>
                </a:solidFill>
                <a:effectLst/>
                <a:uLnTx/>
                <a:uFillTx/>
                <a:latin typeface="Arial"/>
                <a:ea typeface="+mn-ea"/>
                <a:cs typeface="+mn-cs"/>
              </a:rPr>
              <a:t>Approval</a:t>
            </a:r>
            <a:r>
              <a:rPr kumimoji="0" lang="de-DE" sz="1200" b="0" i="0" u="none" strike="noStrike" kern="0" cap="none" spc="0" normalizeH="0" baseline="0" noProof="0" dirty="0">
                <a:ln>
                  <a:noFill/>
                </a:ln>
                <a:solidFill>
                  <a:srgbClr val="FFFFFF"/>
                </a:solidFill>
                <a:effectLst/>
                <a:uLnTx/>
                <a:uFillTx/>
                <a:latin typeface="Arial"/>
                <a:ea typeface="+mn-ea"/>
                <a:cs typeface="+mn-cs"/>
              </a:rPr>
              <a:t> </a:t>
            </a:r>
            <a:r>
              <a:rPr kumimoji="0" lang="de-DE" sz="1200" b="0" i="0" u="none" strike="noStrike" kern="0" cap="none" spc="0" normalizeH="0" baseline="0" noProof="0" dirty="0" err="1">
                <a:ln>
                  <a:noFill/>
                </a:ln>
                <a:solidFill>
                  <a:srgbClr val="FFFFFF"/>
                </a:solidFill>
                <a:effectLst/>
                <a:uLnTx/>
                <a:uFillTx/>
                <a:latin typeface="Arial"/>
                <a:ea typeface="+mn-ea"/>
                <a:cs typeface="+mn-cs"/>
              </a:rPr>
              <a:t>for</a:t>
            </a:r>
            <a:r>
              <a:rPr kumimoji="0" lang="de-DE" sz="1200" b="0" i="0" u="none" strike="noStrike" kern="0" cap="none" spc="0" normalizeH="0" baseline="0" noProof="0" dirty="0">
                <a:ln>
                  <a:noFill/>
                </a:ln>
                <a:solidFill>
                  <a:srgbClr val="FFFFFF"/>
                </a:solidFill>
                <a:effectLst/>
                <a:uLnTx/>
                <a:uFillTx/>
                <a:latin typeface="Arial"/>
                <a:ea typeface="+mn-ea"/>
                <a:cs typeface="+mn-cs"/>
              </a:rPr>
              <a:t> ADS</a:t>
            </a:r>
          </a:p>
        </p:txBody>
      </p:sp>
      <p:cxnSp>
        <p:nvCxnSpPr>
          <p:cNvPr id="31" name="Connector: Elbow 30">
            <a:extLst>
              <a:ext uri="{FF2B5EF4-FFF2-40B4-BE49-F238E27FC236}">
                <a16:creationId xmlns:a16="http://schemas.microsoft.com/office/drawing/2014/main" id="{6DA17FC2-8C3B-506F-DD66-BB5651CACD2A}"/>
              </a:ext>
            </a:extLst>
          </p:cNvPr>
          <p:cNvCxnSpPr>
            <a:stCxn id="22" idx="2"/>
            <a:endCxn id="24" idx="0"/>
          </p:cNvCxnSpPr>
          <p:nvPr/>
        </p:nvCxnSpPr>
        <p:spPr>
          <a:xfrm rot="5400000">
            <a:off x="2229921" y="1232756"/>
            <a:ext cx="432048" cy="1368152"/>
          </a:xfrm>
          <a:prstGeom prst="bentConnector3">
            <a:avLst/>
          </a:prstGeom>
          <a:noFill/>
          <a:ln w="38100" cap="flat" cmpd="sng" algn="ctr">
            <a:solidFill>
              <a:srgbClr val="5B9BD5">
                <a:shade val="95000"/>
                <a:satMod val="105000"/>
              </a:srgbClr>
            </a:solidFill>
            <a:prstDash val="solid"/>
            <a:tailEnd type="triangle"/>
          </a:ln>
          <a:effectLst/>
        </p:spPr>
      </p:cxnSp>
      <p:cxnSp>
        <p:nvCxnSpPr>
          <p:cNvPr id="32" name="Connector: Elbow 31">
            <a:extLst>
              <a:ext uri="{FF2B5EF4-FFF2-40B4-BE49-F238E27FC236}">
                <a16:creationId xmlns:a16="http://schemas.microsoft.com/office/drawing/2014/main" id="{BF830246-2D9C-3A6F-7A91-9C773E86C48B}"/>
              </a:ext>
            </a:extLst>
          </p:cNvPr>
          <p:cNvCxnSpPr>
            <a:stCxn id="22" idx="2"/>
            <a:endCxn id="27" idx="0"/>
          </p:cNvCxnSpPr>
          <p:nvPr/>
        </p:nvCxnSpPr>
        <p:spPr>
          <a:xfrm rot="16200000" flipH="1">
            <a:off x="3550892" y="1279936"/>
            <a:ext cx="432048" cy="1273791"/>
          </a:xfrm>
          <a:prstGeom prst="bentConnector3">
            <a:avLst/>
          </a:prstGeom>
          <a:noFill/>
          <a:ln w="38100" cap="flat" cmpd="sng" algn="ctr">
            <a:solidFill>
              <a:srgbClr val="5B9BD5">
                <a:shade val="95000"/>
                <a:satMod val="105000"/>
              </a:srgbClr>
            </a:solidFill>
            <a:prstDash val="solid"/>
            <a:tailEnd type="triangle"/>
          </a:ln>
          <a:effectLst/>
        </p:spPr>
      </p:cxnSp>
      <p:cxnSp>
        <p:nvCxnSpPr>
          <p:cNvPr id="33" name="Connector: Elbow 32">
            <a:extLst>
              <a:ext uri="{FF2B5EF4-FFF2-40B4-BE49-F238E27FC236}">
                <a16:creationId xmlns:a16="http://schemas.microsoft.com/office/drawing/2014/main" id="{ACA26374-93B4-7D32-E32B-6F6CF39ACA17}"/>
              </a:ext>
            </a:extLst>
          </p:cNvPr>
          <p:cNvCxnSpPr>
            <a:stCxn id="24" idx="2"/>
            <a:endCxn id="26" idx="0"/>
          </p:cNvCxnSpPr>
          <p:nvPr/>
        </p:nvCxnSpPr>
        <p:spPr>
          <a:xfrm rot="16200000" flipH="1">
            <a:off x="2231655" y="2671181"/>
            <a:ext cx="432048" cy="1371621"/>
          </a:xfrm>
          <a:prstGeom prst="bentConnector3">
            <a:avLst/>
          </a:prstGeom>
          <a:noFill/>
          <a:ln w="38100" cap="flat" cmpd="sng" algn="ctr">
            <a:solidFill>
              <a:srgbClr val="5B9BD5">
                <a:shade val="95000"/>
                <a:satMod val="105000"/>
              </a:srgbClr>
            </a:solidFill>
            <a:prstDash val="solid"/>
            <a:tailEnd type="triangle"/>
          </a:ln>
          <a:effectLst/>
        </p:spPr>
      </p:cxnSp>
      <p:cxnSp>
        <p:nvCxnSpPr>
          <p:cNvPr id="34" name="Connector: Elbow 33">
            <a:extLst>
              <a:ext uri="{FF2B5EF4-FFF2-40B4-BE49-F238E27FC236}">
                <a16:creationId xmlns:a16="http://schemas.microsoft.com/office/drawing/2014/main" id="{209208DD-0AD9-22B4-62F1-4323DFF3A707}"/>
              </a:ext>
            </a:extLst>
          </p:cNvPr>
          <p:cNvCxnSpPr>
            <a:stCxn id="27" idx="2"/>
            <a:endCxn id="26" idx="0"/>
          </p:cNvCxnSpPr>
          <p:nvPr/>
        </p:nvCxnSpPr>
        <p:spPr>
          <a:xfrm rot="5400000">
            <a:off x="3552627" y="2721831"/>
            <a:ext cx="432048" cy="1270322"/>
          </a:xfrm>
          <a:prstGeom prst="bentConnector3">
            <a:avLst/>
          </a:prstGeom>
          <a:noFill/>
          <a:ln w="38100" cap="flat" cmpd="sng" algn="ctr">
            <a:solidFill>
              <a:srgbClr val="5B9BD5">
                <a:shade val="95000"/>
                <a:satMod val="105000"/>
              </a:srgbClr>
            </a:solidFill>
            <a:prstDash val="solid"/>
            <a:tailEnd type="triangle"/>
          </a:ln>
          <a:effectLst/>
        </p:spPr>
      </p:cxnSp>
      <p:cxnSp>
        <p:nvCxnSpPr>
          <p:cNvPr id="35" name="Straight Arrow Connector 34">
            <a:extLst>
              <a:ext uri="{FF2B5EF4-FFF2-40B4-BE49-F238E27FC236}">
                <a16:creationId xmlns:a16="http://schemas.microsoft.com/office/drawing/2014/main" id="{F2DA2F5E-3F0E-D4B2-CACC-A2B3836F1978}"/>
              </a:ext>
            </a:extLst>
          </p:cNvPr>
          <p:cNvCxnSpPr>
            <a:stCxn id="26" idx="2"/>
            <a:endCxn id="29" idx="0"/>
          </p:cNvCxnSpPr>
          <p:nvPr/>
        </p:nvCxnSpPr>
        <p:spPr>
          <a:xfrm flipH="1">
            <a:off x="3130021" y="4581128"/>
            <a:ext cx="3469" cy="576064"/>
          </a:xfrm>
          <a:prstGeom prst="straightConnector1">
            <a:avLst/>
          </a:prstGeom>
          <a:noFill/>
          <a:ln w="38100" cap="flat" cmpd="sng" algn="ctr">
            <a:solidFill>
              <a:srgbClr val="5B9BD5">
                <a:shade val="95000"/>
                <a:satMod val="105000"/>
              </a:srgbClr>
            </a:solidFill>
            <a:prstDash val="solid"/>
            <a:tailEnd type="triangle"/>
          </a:ln>
          <a:effectLst/>
        </p:spPr>
      </p:cxnSp>
      <p:cxnSp>
        <p:nvCxnSpPr>
          <p:cNvPr id="36" name="Connector: Elbow 35">
            <a:extLst>
              <a:ext uri="{FF2B5EF4-FFF2-40B4-BE49-F238E27FC236}">
                <a16:creationId xmlns:a16="http://schemas.microsoft.com/office/drawing/2014/main" id="{E4F15743-A784-5306-E0BB-F1D33DDAF9BA}"/>
              </a:ext>
            </a:extLst>
          </p:cNvPr>
          <p:cNvCxnSpPr>
            <a:stCxn id="29" idx="3"/>
            <a:endCxn id="28" idx="1"/>
          </p:cNvCxnSpPr>
          <p:nvPr/>
        </p:nvCxnSpPr>
        <p:spPr>
          <a:xfrm flipV="1">
            <a:off x="4030121" y="4060178"/>
            <a:ext cx="4586159" cy="1601070"/>
          </a:xfrm>
          <a:prstGeom prst="bentConnector3">
            <a:avLst/>
          </a:prstGeom>
          <a:noFill/>
          <a:ln w="38100" cap="flat" cmpd="sng" algn="ctr">
            <a:solidFill>
              <a:srgbClr val="5B9BD5">
                <a:shade val="95000"/>
                <a:satMod val="105000"/>
              </a:srgbClr>
            </a:solidFill>
            <a:prstDash val="solid"/>
            <a:tailEnd type="triangle"/>
          </a:ln>
          <a:effectLst/>
        </p:spPr>
      </p:cxnSp>
      <p:cxnSp>
        <p:nvCxnSpPr>
          <p:cNvPr id="37" name="Straight Arrow Connector 36">
            <a:extLst>
              <a:ext uri="{FF2B5EF4-FFF2-40B4-BE49-F238E27FC236}">
                <a16:creationId xmlns:a16="http://schemas.microsoft.com/office/drawing/2014/main" id="{DCED6615-43D1-D409-3ED2-673E6513362B}"/>
              </a:ext>
            </a:extLst>
          </p:cNvPr>
          <p:cNvCxnSpPr>
            <a:cxnSpLocks/>
            <a:stCxn id="23" idx="2"/>
            <a:endCxn id="25" idx="0"/>
          </p:cNvCxnSpPr>
          <p:nvPr/>
        </p:nvCxnSpPr>
        <p:spPr>
          <a:xfrm>
            <a:off x="9912424" y="1700808"/>
            <a:ext cx="0" cy="269652"/>
          </a:xfrm>
          <a:prstGeom prst="straightConnector1">
            <a:avLst/>
          </a:prstGeom>
          <a:noFill/>
          <a:ln w="38100" cap="flat" cmpd="sng" algn="ctr">
            <a:solidFill>
              <a:srgbClr val="5B9BD5">
                <a:shade val="95000"/>
                <a:satMod val="105000"/>
              </a:srgbClr>
            </a:solidFill>
            <a:prstDash val="solid"/>
            <a:tailEnd type="triangle"/>
          </a:ln>
          <a:effectLst/>
        </p:spPr>
      </p:cxnSp>
      <p:cxnSp>
        <p:nvCxnSpPr>
          <p:cNvPr id="38" name="Straight Arrow Connector 37">
            <a:extLst>
              <a:ext uri="{FF2B5EF4-FFF2-40B4-BE49-F238E27FC236}">
                <a16:creationId xmlns:a16="http://schemas.microsoft.com/office/drawing/2014/main" id="{2CAF71AE-6548-59AF-3156-75BD77FB5246}"/>
              </a:ext>
            </a:extLst>
          </p:cNvPr>
          <p:cNvCxnSpPr>
            <a:cxnSpLocks/>
            <a:stCxn id="25" idx="2"/>
            <a:endCxn id="28" idx="0"/>
          </p:cNvCxnSpPr>
          <p:nvPr/>
        </p:nvCxnSpPr>
        <p:spPr>
          <a:xfrm>
            <a:off x="9912424" y="2978572"/>
            <a:ext cx="0" cy="253514"/>
          </a:xfrm>
          <a:prstGeom prst="straightConnector1">
            <a:avLst/>
          </a:prstGeom>
          <a:noFill/>
          <a:ln w="38100" cap="flat" cmpd="sng" algn="ctr">
            <a:solidFill>
              <a:srgbClr val="5B9BD5">
                <a:shade val="95000"/>
                <a:satMod val="105000"/>
              </a:srgbClr>
            </a:solidFill>
            <a:prstDash val="solid"/>
            <a:tailEnd type="triangle"/>
          </a:ln>
          <a:effectLst/>
        </p:spPr>
      </p:cxnSp>
      <p:cxnSp>
        <p:nvCxnSpPr>
          <p:cNvPr id="39" name="Straight Arrow Connector 38">
            <a:extLst>
              <a:ext uri="{FF2B5EF4-FFF2-40B4-BE49-F238E27FC236}">
                <a16:creationId xmlns:a16="http://schemas.microsoft.com/office/drawing/2014/main" id="{9983093F-088C-9D94-49F0-D8760D8F6D47}"/>
              </a:ext>
            </a:extLst>
          </p:cNvPr>
          <p:cNvCxnSpPr>
            <a:cxnSpLocks/>
            <a:stCxn id="28" idx="2"/>
            <a:endCxn id="30" idx="0"/>
          </p:cNvCxnSpPr>
          <p:nvPr/>
        </p:nvCxnSpPr>
        <p:spPr>
          <a:xfrm>
            <a:off x="9912424" y="4888270"/>
            <a:ext cx="0" cy="268922"/>
          </a:xfrm>
          <a:prstGeom prst="straightConnector1">
            <a:avLst/>
          </a:prstGeom>
          <a:noFill/>
          <a:ln w="38100" cap="flat" cmpd="sng" algn="ctr">
            <a:solidFill>
              <a:srgbClr val="5B9BD5">
                <a:shade val="95000"/>
                <a:satMod val="105000"/>
              </a:srgbClr>
            </a:solidFill>
            <a:prstDash val="solid"/>
            <a:tailEnd type="triangle"/>
          </a:ln>
          <a:effectLst/>
        </p:spPr>
      </p:cxnSp>
    </p:spTree>
    <p:extLst>
      <p:ext uri="{BB962C8B-B14F-4D97-AF65-F5344CB8AC3E}">
        <p14:creationId xmlns:p14="http://schemas.microsoft.com/office/powerpoint/2010/main" val="2527064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0A0420-1F07-F4F7-CE1B-F47FF061BFF2}"/>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741D396-B932-8D28-DC7C-8AC950D5BBF6}"/>
              </a:ext>
            </a:extLst>
          </p:cNvPr>
          <p:cNvSpPr txBox="1"/>
          <p:nvPr/>
        </p:nvSpPr>
        <p:spPr>
          <a:xfrm>
            <a:off x="407368" y="1355021"/>
            <a:ext cx="11593288" cy="2970044"/>
          </a:xfrm>
          <a:prstGeom prst="rect">
            <a:avLst/>
          </a:prstGeom>
          <a:noFill/>
        </p:spPr>
        <p:txBody>
          <a:bodyPr wrap="square">
            <a:spAutoFit/>
          </a:bodyPr>
          <a:lstStyle/>
          <a:p>
            <a:pPr algn="just">
              <a:spcAft>
                <a:spcPts val="600"/>
              </a:spcAft>
              <a:buNone/>
            </a:pPr>
            <a:r>
              <a:rPr lang="en-US" sz="1800" b="1" dirty="0">
                <a:solidFill>
                  <a:srgbClr val="FF0000"/>
                </a:solidFill>
                <a:effectLst/>
                <a:highlight>
                  <a:srgbClr val="FFFF00"/>
                </a:highlight>
                <a:latin typeface="Times New Roman" panose="02020603050405020304" pitchFamily="18" charset="0"/>
                <a:ea typeface="MS Mincho" panose="02020609040205080304" pitchFamily="49" charset="-128"/>
              </a:rPr>
              <a:t>5.8.6.3.	The manufacturer shall document and demonstrate according to Annex 6 how, in case of </a:t>
            </a:r>
            <a:r>
              <a:rPr lang="en-US" sz="1800" b="1" strike="sngStrike" dirty="0">
                <a:solidFill>
                  <a:srgbClr val="7030A0"/>
                </a:solidFill>
                <a:effectLst/>
                <a:highlight>
                  <a:srgbClr val="00FFFF"/>
                </a:highlight>
                <a:latin typeface="Times New Roman" panose="02020603050405020304" pitchFamily="18" charset="0"/>
                <a:ea typeface="MS Mincho" panose="02020609040205080304" pitchFamily="49" charset="-128"/>
              </a:rPr>
              <a:t>[</a:t>
            </a:r>
            <a:r>
              <a:rPr lang="en-US" sz="1800" b="1" strike="sngStrike" dirty="0">
                <a:solidFill>
                  <a:srgbClr val="FF0000"/>
                </a:solidFill>
                <a:effectLst/>
                <a:highlight>
                  <a:srgbClr val="00FFFF"/>
                </a:highlight>
                <a:latin typeface="Times New Roman" panose="02020603050405020304" pitchFamily="18" charset="0"/>
                <a:ea typeface="MS Mincho" panose="02020609040205080304" pitchFamily="49" charset="-128"/>
              </a:rPr>
              <a:t>any failure </a:t>
            </a:r>
            <a:r>
              <a:rPr lang="en-GB" sz="1800" b="1" strike="sngStrike" dirty="0">
                <a:solidFill>
                  <a:srgbClr val="7030A0"/>
                </a:solidFill>
                <a:effectLst/>
                <a:highlight>
                  <a:srgbClr val="00FFFF"/>
                </a:highlight>
                <a:latin typeface="Times New Roman" panose="02020603050405020304" pitchFamily="18" charset="0"/>
                <a:ea typeface="MS Mincho" panose="02020609040205080304" pitchFamily="49" charset="-128"/>
              </a:rPr>
              <a:t>specified in 5.3.3.3.] / </a:t>
            </a:r>
            <a:r>
              <a:rPr lang="en-GB" sz="1800" b="1" dirty="0">
                <a:solidFill>
                  <a:srgbClr val="7030A0"/>
                </a:solidFill>
                <a:effectLst/>
                <a:highlight>
                  <a:srgbClr val="00FFFF"/>
                </a:highlight>
                <a:latin typeface="Times New Roman" panose="02020603050405020304" pitchFamily="18" charset="0"/>
                <a:ea typeface="MS Mincho" panose="02020609040205080304" pitchFamily="49" charset="-128"/>
              </a:rPr>
              <a:t>[</a:t>
            </a:r>
            <a:r>
              <a:rPr lang="en-GB" sz="1800" b="1" dirty="0">
                <a:solidFill>
                  <a:srgbClr val="FF0000"/>
                </a:solidFill>
                <a:effectLst/>
                <a:highlight>
                  <a:srgbClr val="00FFFF"/>
                </a:highlight>
                <a:latin typeface="Times New Roman" panose="02020603050405020304" pitchFamily="18" charset="0"/>
                <a:ea typeface="MS Mincho" panose="02020609040205080304" pitchFamily="49" charset="-128"/>
              </a:rPr>
              <a:t>a</a:t>
            </a:r>
            <a:r>
              <a:rPr lang="en-GB" sz="1800" b="1" strike="sngStrike" dirty="0">
                <a:solidFill>
                  <a:srgbClr val="7030A0"/>
                </a:solidFill>
                <a:effectLst/>
                <a:highlight>
                  <a:srgbClr val="00FFFF"/>
                </a:highlight>
                <a:latin typeface="Times New Roman" panose="02020603050405020304" pitchFamily="18" charset="0"/>
                <a:ea typeface="MS Mincho" panose="02020609040205080304" pitchFamily="49" charset="-128"/>
              </a:rPr>
              <a:t>ny</a:t>
            </a:r>
            <a:r>
              <a:rPr lang="en-GB" sz="1800" b="1" dirty="0">
                <a:solidFill>
                  <a:srgbClr val="7030A0"/>
                </a:solidFill>
                <a:effectLst/>
                <a:highlight>
                  <a:srgbClr val="00FFFF"/>
                </a:highlight>
                <a:latin typeface="Times New Roman" panose="02020603050405020304" pitchFamily="18" charset="0"/>
                <a:ea typeface="MS Mincho" panose="02020609040205080304" pitchFamily="49" charset="-128"/>
              </a:rPr>
              <a:t> </a:t>
            </a:r>
            <a:r>
              <a:rPr lang="en-GB" sz="1800" b="1" dirty="0">
                <a:solidFill>
                  <a:srgbClr val="FF0000"/>
                </a:solidFill>
                <a:effectLst/>
                <a:highlight>
                  <a:srgbClr val="00FFFF"/>
                </a:highlight>
                <a:latin typeface="Times New Roman" panose="02020603050405020304" pitchFamily="18" charset="0"/>
                <a:ea typeface="MS Mincho" panose="02020609040205080304" pitchFamily="49" charset="-128"/>
              </a:rPr>
              <a:t>failure </a:t>
            </a:r>
            <a:r>
              <a:rPr lang="en-GB" sz="1800" b="1" dirty="0">
                <a:solidFill>
                  <a:srgbClr val="7030A0"/>
                </a:solidFill>
                <a:effectLst/>
                <a:highlight>
                  <a:srgbClr val="00FFFF"/>
                </a:highlight>
                <a:latin typeface="Times New Roman" panose="02020603050405020304" pitchFamily="18" charset="0"/>
                <a:ea typeface="MS Mincho" panose="02020609040205080304" pitchFamily="49" charset="-128"/>
              </a:rPr>
              <a:t>of the energy source or of the electrical supply]</a:t>
            </a:r>
            <a:r>
              <a:rPr lang="en-US" sz="1800" b="1" dirty="0">
                <a:solidFill>
                  <a:srgbClr val="FF0000"/>
                </a:solidFill>
                <a:effectLst/>
                <a:highlight>
                  <a:srgbClr val="FFFF00"/>
                </a:highlight>
                <a:latin typeface="Times New Roman" panose="02020603050405020304" pitchFamily="18" charset="0"/>
                <a:ea typeface="MS Mincho" panose="02020609040205080304" pitchFamily="49" charset="-128"/>
              </a:rPr>
              <a:t>, the system’s fault strategy is able to either:</a:t>
            </a:r>
            <a:endParaRPr lang="de-DE" sz="1800" dirty="0">
              <a:effectLst/>
              <a:latin typeface="Times New Roman" panose="02020603050405020304" pitchFamily="18" charset="0"/>
              <a:ea typeface="Times New Roman" panose="02020603050405020304" pitchFamily="18" charset="0"/>
            </a:endParaRPr>
          </a:p>
          <a:p>
            <a:pPr algn="just">
              <a:spcAft>
                <a:spcPts val="600"/>
              </a:spcAft>
              <a:buNone/>
            </a:pPr>
            <a:r>
              <a:rPr lang="en-US" sz="1800" b="1" dirty="0">
                <a:solidFill>
                  <a:srgbClr val="FF0000"/>
                </a:solidFill>
                <a:effectLst/>
                <a:highlight>
                  <a:srgbClr val="FFFF00"/>
                </a:highlight>
                <a:latin typeface="Times New Roman" panose="02020603050405020304" pitchFamily="18" charset="0"/>
                <a:ea typeface="MS Mincho" panose="02020609040205080304" pitchFamily="49" charset="-128"/>
              </a:rPr>
              <a:t>a) 	fulfil the specifications </a:t>
            </a:r>
            <a:r>
              <a:rPr lang="en-US" sz="1800" b="1" strike="sngStrike" dirty="0">
                <a:solidFill>
                  <a:srgbClr val="7030A0"/>
                </a:solidFill>
                <a:effectLst/>
                <a:highlight>
                  <a:srgbClr val="00FFFF"/>
                </a:highlight>
                <a:latin typeface="Times New Roman" panose="02020603050405020304" pitchFamily="18" charset="0"/>
                <a:ea typeface="MS Mincho" panose="02020609040205080304" pitchFamily="49" charset="-128"/>
              </a:rPr>
              <a:t>of</a:t>
            </a:r>
            <a:r>
              <a:rPr lang="en-US" sz="1800" b="1" dirty="0">
                <a:solidFill>
                  <a:srgbClr val="7030A0"/>
                </a:solidFill>
                <a:effectLst/>
                <a:highlight>
                  <a:srgbClr val="00FFFF"/>
                </a:highlight>
                <a:latin typeface="Times New Roman" panose="02020603050405020304" pitchFamily="18" charset="0"/>
                <a:ea typeface="MS Mincho" panose="02020609040205080304" pitchFamily="49" charset="-128"/>
              </a:rPr>
              <a:t> defined by </a:t>
            </a:r>
            <a:r>
              <a:rPr lang="en-US" sz="1800" b="1" dirty="0">
                <a:solidFill>
                  <a:srgbClr val="FF0000"/>
                </a:solidFill>
                <a:effectLst/>
                <a:highlight>
                  <a:srgbClr val="FFFF00"/>
                </a:highlight>
                <a:latin typeface="Times New Roman" panose="02020603050405020304" pitchFamily="18" charset="0"/>
                <a:ea typeface="MS Mincho" panose="02020609040205080304" pitchFamily="49" charset="-128"/>
              </a:rPr>
              <a:t>the manufacturer</a:t>
            </a:r>
            <a:r>
              <a:rPr lang="en-US" sz="1800" b="1" strike="sngStrike" dirty="0">
                <a:solidFill>
                  <a:srgbClr val="8064A2"/>
                </a:solidFill>
                <a:effectLst/>
                <a:highlight>
                  <a:srgbClr val="00FFFF"/>
                </a:highlight>
                <a:latin typeface="Times New Roman" panose="02020603050405020304" pitchFamily="18" charset="0"/>
                <a:ea typeface="MS Mincho" panose="02020609040205080304" pitchFamily="49" charset="-128"/>
              </a:rPr>
              <a:t>’s </a:t>
            </a:r>
            <a:r>
              <a:rPr lang="en-US" sz="1800" b="1" strike="sngStrike" dirty="0">
                <a:solidFill>
                  <a:srgbClr val="7030A0"/>
                </a:solidFill>
                <a:effectLst/>
                <a:highlight>
                  <a:srgbClr val="00FFFF"/>
                </a:highlight>
                <a:latin typeface="Times New Roman" panose="02020603050405020304" pitchFamily="18" charset="0"/>
                <a:ea typeface="MS Mincho" panose="02020609040205080304" pitchFamily="49" charset="-128"/>
              </a:rPr>
              <a:t>safety concept for the ADS</a:t>
            </a:r>
            <a:r>
              <a:rPr lang="en-US" sz="1800" b="1" baseline="30000" dirty="0">
                <a:solidFill>
                  <a:srgbClr val="8064A2"/>
                </a:solidFill>
                <a:effectLst/>
                <a:highlight>
                  <a:srgbClr val="00FFFF"/>
                </a:highlight>
                <a:latin typeface="Times New Roman" panose="02020603050405020304" pitchFamily="18" charset="0"/>
                <a:ea typeface="MS Mincho" panose="02020609040205080304" pitchFamily="49" charset="-128"/>
              </a:rPr>
              <a:t>1</a:t>
            </a:r>
            <a:r>
              <a:rPr lang="en-US" sz="1800" b="1" strike="sngStrike" dirty="0">
                <a:solidFill>
                  <a:srgbClr val="FF0000"/>
                </a:solidFill>
                <a:effectLst/>
                <a:highlight>
                  <a:srgbClr val="FFFF00"/>
                </a:highlight>
                <a:latin typeface="Times New Roman" panose="02020603050405020304" pitchFamily="18" charset="0"/>
                <a:ea typeface="MS Mincho" panose="02020609040205080304" pitchFamily="49" charset="-128"/>
              </a:rPr>
              <a:t>,</a:t>
            </a:r>
            <a:r>
              <a:rPr lang="en-US" sz="1800" b="1" dirty="0">
                <a:solidFill>
                  <a:srgbClr val="FF0000"/>
                </a:solidFill>
                <a:effectLst/>
                <a:highlight>
                  <a:srgbClr val="FFFF00"/>
                </a:highlight>
                <a:latin typeface="Times New Roman" panose="02020603050405020304" pitchFamily="18" charset="0"/>
                <a:ea typeface="MS Mincho" panose="02020609040205080304" pitchFamily="49" charset="-128"/>
              </a:rPr>
              <a:t> or</a:t>
            </a:r>
            <a:endParaRPr lang="de-DE" sz="1800" dirty="0">
              <a:effectLst/>
              <a:latin typeface="Times New Roman" panose="02020603050405020304" pitchFamily="18" charset="0"/>
              <a:ea typeface="Times New Roman" panose="02020603050405020304" pitchFamily="18" charset="0"/>
            </a:endParaRPr>
          </a:p>
          <a:p>
            <a:pPr algn="just">
              <a:spcAft>
                <a:spcPts val="600"/>
              </a:spcAft>
              <a:buNone/>
            </a:pPr>
            <a:r>
              <a:rPr lang="en-US" sz="1800" b="1" dirty="0">
                <a:solidFill>
                  <a:srgbClr val="FF0000"/>
                </a:solidFill>
                <a:effectLst/>
                <a:highlight>
                  <a:srgbClr val="FFFF00"/>
                </a:highlight>
                <a:latin typeface="Times New Roman" panose="02020603050405020304" pitchFamily="18" charset="0"/>
                <a:ea typeface="MS Mincho" panose="02020609040205080304" pitchFamily="49" charset="-128"/>
              </a:rPr>
              <a:t>b) 	fulfil the performance requirements of paragraph 5.3.3.3., or</a:t>
            </a:r>
            <a:endParaRPr lang="de-DE" sz="1800" dirty="0">
              <a:effectLst/>
              <a:latin typeface="Times New Roman" panose="02020603050405020304" pitchFamily="18" charset="0"/>
              <a:ea typeface="Times New Roman" panose="02020603050405020304" pitchFamily="18" charset="0"/>
            </a:endParaRPr>
          </a:p>
          <a:p>
            <a:pPr algn="just">
              <a:spcAft>
                <a:spcPts val="600"/>
              </a:spcAft>
              <a:buNone/>
            </a:pPr>
            <a:r>
              <a:rPr lang="en-US" sz="1800" b="1" dirty="0">
                <a:solidFill>
                  <a:srgbClr val="FF0000"/>
                </a:solidFill>
                <a:effectLst/>
                <a:highlight>
                  <a:srgbClr val="FFFF00"/>
                </a:highlight>
                <a:latin typeface="Times New Roman" panose="02020603050405020304" pitchFamily="18" charset="0"/>
                <a:ea typeface="MS Mincho" panose="02020609040205080304" pitchFamily="49" charset="-128"/>
              </a:rPr>
              <a:t>c) 	in the case where the energy transmission, or a part of it, shares the same energy source, or same electrical supply, as the control transmission, fulfil the performance requirements of paragraph 5.3.3.6.3..</a:t>
            </a:r>
            <a:endParaRPr lang="de-DE" sz="1800" dirty="0">
              <a:effectLst/>
              <a:latin typeface="Times New Roman" panose="02020603050405020304" pitchFamily="18" charset="0"/>
              <a:ea typeface="Times New Roman" panose="02020603050405020304" pitchFamily="18" charset="0"/>
            </a:endParaRPr>
          </a:p>
          <a:p>
            <a:pPr algn="just">
              <a:spcAft>
                <a:spcPts val="600"/>
              </a:spcAft>
              <a:buNone/>
            </a:pPr>
            <a:r>
              <a:rPr lang="en-US" sz="1800" b="1" dirty="0">
                <a:solidFill>
                  <a:srgbClr val="FF0000"/>
                </a:solidFill>
                <a:effectLst/>
                <a:highlight>
                  <a:srgbClr val="FFFF00"/>
                </a:highlight>
                <a:latin typeface="Times New Roman" panose="02020603050405020304" pitchFamily="18" charset="0"/>
                <a:ea typeface="MS Mincho" panose="02020609040205080304" pitchFamily="49" charset="-128"/>
              </a:rPr>
              <a:t>The requirements of paragraph 6 for an intact system shall be satisfied until the vehicle speed is below 10 km/h.</a:t>
            </a:r>
            <a:r>
              <a:rPr lang="en-US" sz="1800" b="1" dirty="0">
                <a:solidFill>
                  <a:srgbClr val="FF0000"/>
                </a:solidFill>
                <a:effectLst/>
                <a:latin typeface="Times New Roman" panose="02020603050405020304" pitchFamily="18" charset="0"/>
                <a:ea typeface="MS Mincho" panose="02020609040205080304" pitchFamily="49" charset="-128"/>
              </a:rPr>
              <a:t>”</a:t>
            </a:r>
            <a:endParaRPr lang="de-DE" sz="1800" dirty="0">
              <a:effectLst/>
              <a:latin typeface="Times New Roman" panose="02020603050405020304" pitchFamily="18" charset="0"/>
              <a:ea typeface="Times New Roman" panose="02020603050405020304" pitchFamily="18" charset="0"/>
            </a:endParaRPr>
          </a:p>
          <a:p>
            <a:pPr algn="just">
              <a:spcAft>
                <a:spcPts val="600"/>
              </a:spcAft>
              <a:buNone/>
            </a:pPr>
            <a:r>
              <a:rPr lang="en-US" sz="1800" b="1" dirty="0">
                <a:solidFill>
                  <a:srgbClr val="FF0000"/>
                </a:solidFill>
                <a:effectLst/>
                <a:latin typeface="Times New Roman" panose="02020603050405020304" pitchFamily="18" charset="0"/>
                <a:ea typeface="MS Mincho" panose="02020609040205080304" pitchFamily="49" charset="-128"/>
              </a:rPr>
              <a:t> </a:t>
            </a:r>
            <a:endParaRPr lang="de-DE" sz="1800" dirty="0">
              <a:effectLst/>
              <a:latin typeface="Times New Roman" panose="02020603050405020304" pitchFamily="18" charset="0"/>
              <a:ea typeface="Times New Roman" panose="02020603050405020304" pitchFamily="18" charset="0"/>
            </a:endParaRPr>
          </a:p>
        </p:txBody>
      </p:sp>
      <p:sp>
        <p:nvSpPr>
          <p:cNvPr id="3" name="TextBox 2">
            <a:extLst>
              <a:ext uri="{FF2B5EF4-FFF2-40B4-BE49-F238E27FC236}">
                <a16:creationId xmlns:a16="http://schemas.microsoft.com/office/drawing/2014/main" id="{4007B411-02BB-7293-4A79-9B1978373C82}"/>
              </a:ext>
            </a:extLst>
          </p:cNvPr>
          <p:cNvSpPr txBox="1"/>
          <p:nvPr/>
        </p:nvSpPr>
        <p:spPr>
          <a:xfrm>
            <a:off x="412624" y="4327936"/>
            <a:ext cx="11593288" cy="1477328"/>
          </a:xfrm>
          <a:prstGeom prst="rect">
            <a:avLst/>
          </a:prstGeom>
          <a:noFill/>
        </p:spPr>
        <p:txBody>
          <a:bodyPr wrap="square">
            <a:spAutoFit/>
          </a:bodyPr>
          <a:lstStyle/>
          <a:p>
            <a:r>
              <a:rPr lang="en-US" b="1" baseline="30000" dirty="0">
                <a:solidFill>
                  <a:srgbClr val="7030A0"/>
                </a:solidFill>
                <a:highlight>
                  <a:srgbClr val="00FFFF"/>
                </a:highlight>
                <a:latin typeface="Times New Roman" panose="02020603050405020304" pitchFamily="18" charset="0"/>
                <a:ea typeface="MS Mincho" panose="02020609040205080304" pitchFamily="49" charset="-128"/>
              </a:rPr>
              <a:t>1 </a:t>
            </a:r>
            <a:r>
              <a:rPr lang="en-US" b="1" dirty="0">
                <a:solidFill>
                  <a:srgbClr val="7030A0"/>
                </a:solidFill>
                <a:highlight>
                  <a:srgbClr val="00FFFF"/>
                </a:highlight>
                <a:latin typeface="Times New Roman" panose="02020603050405020304" pitchFamily="18" charset="0"/>
                <a:ea typeface="MS Mincho" panose="02020609040205080304" pitchFamily="49" charset="-128"/>
              </a:rPr>
              <a:t>The specifications defined by the manufacturer shall be in terms of a sequence (or sequences) of </a:t>
            </a:r>
            <a:r>
              <a:rPr lang="en-US" b="1" dirty="0" err="1">
                <a:solidFill>
                  <a:srgbClr val="7030A0"/>
                </a:solidFill>
                <a:highlight>
                  <a:srgbClr val="00FFFF"/>
                </a:highlight>
                <a:latin typeface="Times New Roman" panose="02020603050405020304" pitchFamily="18" charset="0"/>
                <a:ea typeface="MS Mincho" panose="02020609040205080304" pitchFamily="49" charset="-128"/>
              </a:rPr>
              <a:t>manoeuvres</a:t>
            </a:r>
            <a:r>
              <a:rPr lang="en-US" b="1" dirty="0">
                <a:solidFill>
                  <a:srgbClr val="7030A0"/>
                </a:solidFill>
                <a:highlight>
                  <a:srgbClr val="00FFFF"/>
                </a:highlight>
                <a:latin typeface="Times New Roman" panose="02020603050405020304" pitchFamily="18" charset="0"/>
                <a:ea typeface="MS Mincho" panose="02020609040205080304" pitchFamily="49" charset="-128"/>
              </a:rPr>
              <a:t> which can be performed, considering all relevant effects negatively impacting the performance of the steering system, e.g. aging effects of the electrical energy source. This performance shall be assessed by the Technical Service at the point of type approval.  </a:t>
            </a:r>
          </a:p>
          <a:p>
            <a:r>
              <a:rPr lang="en-US" b="1" dirty="0">
                <a:solidFill>
                  <a:srgbClr val="FF0000"/>
                </a:solidFill>
                <a:latin typeface="Times New Roman" panose="02020603050405020304" pitchFamily="18" charset="0"/>
                <a:ea typeface="MS Mincho" panose="02020609040205080304" pitchFamily="49" charset="-128"/>
              </a:rPr>
              <a:t> </a:t>
            </a:r>
            <a:endParaRPr lang="de-DE" dirty="0"/>
          </a:p>
        </p:txBody>
      </p:sp>
    </p:spTree>
    <p:extLst>
      <p:ext uri="{BB962C8B-B14F-4D97-AF65-F5344CB8AC3E}">
        <p14:creationId xmlns:p14="http://schemas.microsoft.com/office/powerpoint/2010/main" val="3214261047"/>
      </p:ext>
    </p:extLst>
  </p:cSld>
  <p:clrMapOvr>
    <a:masterClrMapping/>
  </p:clrMapOvr>
</p:sld>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1_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potx  -  Read-Only" id="{26564CE4-D7D9-43AB-AD95-2AE4510529A9}" vid="{E6B70ECC-852B-4081-88A1-2AB33367B405}"/>
    </a:ext>
  </a:extLst>
</a:theme>
</file>

<file path=ppt/theme/theme3.xml><?xml version="1.0" encoding="utf-8"?>
<a:theme xmlns:a="http://schemas.openxmlformats.org/drawingml/2006/main" name="Content ACEA">
  <a:themeElements>
    <a:clrScheme name="ACEA1">
      <a:dk1>
        <a:srgbClr val="000000"/>
      </a:dk1>
      <a:lt1>
        <a:srgbClr val="FFFFFF"/>
      </a:lt1>
      <a:dk2>
        <a:srgbClr val="002C41"/>
      </a:dk2>
      <a:lt2>
        <a:srgbClr val="DEDEDE"/>
      </a:lt2>
      <a:accent1>
        <a:srgbClr val="00C4DA"/>
      </a:accent1>
      <a:accent2>
        <a:srgbClr val="BF3A47"/>
      </a:accent2>
      <a:accent3>
        <a:srgbClr val="DDC54B"/>
      </a:accent3>
      <a:accent4>
        <a:srgbClr val="1C7577"/>
      </a:accent4>
      <a:accent5>
        <a:srgbClr val="FFA978"/>
      </a:accent5>
      <a:accent6>
        <a:srgbClr val="2B3E97"/>
      </a:accent6>
      <a:hlink>
        <a:srgbClr val="00C4DA"/>
      </a:hlink>
      <a:folHlink>
        <a:srgbClr val="BF3A4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EA Template niet goed.potx" id="{7AF1EE70-B75F-41B2-B7C3-38149FC5C5C8}" vid="{F751B9C9-B11F-448D-8F7B-5F7999D51242}"/>
    </a:ext>
  </a:ext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985ec44e-1bab-4c0b-9df0-6ba128686fc9" xsi:nil="true"/>
    <lcf76f155ced4ddcb4097134ff3c332f xmlns="acccb6d4-dbe5-46d2-b4d3-5733603d8cc6">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9" ma:contentTypeDescription="Crée un document." ma:contentTypeScope="" ma:versionID="e18bef637d0f1ddca225288e0d432ec3">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a115814b681581b4d823fe6aeb4d21e0"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alises d’image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D03B0C0-75D6-405C-ADF3-EC8DCE9B1D4F}">
  <ds:schemaRefs>
    <ds:schemaRef ds:uri="http://schemas.microsoft.com/sharepoint/v3/contenttype/forms"/>
  </ds:schemaRefs>
</ds:datastoreItem>
</file>

<file path=customXml/itemProps2.xml><?xml version="1.0" encoding="utf-8"?>
<ds:datastoreItem xmlns:ds="http://schemas.openxmlformats.org/officeDocument/2006/customXml" ds:itemID="{CC2DD80E-BCDA-4DB7-8778-CA9C5429AEBF}">
  <ds:schemaRefs>
    <ds:schemaRef ds:uri="3daed8bb-7431-419c-9121-9a00c47eceda"/>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documentManagement/types"/>
    <ds:schemaRef ds:uri="b9a5ab0f-0f29-4b36-b1b2-3a21ab8b560f"/>
    <ds:schemaRef ds:uri="http://schemas.microsoft.com/office/2006/metadata/properties"/>
    <ds:schemaRef ds:uri="http://www.w3.org/XML/1998/namespace"/>
    <ds:schemaRef ds:uri="985ec44e-1bab-4c0b-9df0-6ba128686fc9"/>
    <ds:schemaRef ds:uri="acccb6d4-dbe5-46d2-b4d3-5733603d8cc6"/>
  </ds:schemaRefs>
</ds:datastoreItem>
</file>

<file path=customXml/itemProps3.xml><?xml version="1.0" encoding="utf-8"?>
<ds:datastoreItem xmlns:ds="http://schemas.openxmlformats.org/officeDocument/2006/customXml" ds:itemID="{BF2FAAAD-C702-44E0-A31C-DDFAA9896A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55da706b-7baf-417f-824a-8d6d03ee3e01}" enabled="1" method="Privileged" siteId="{7bed5601-97bf-4483-9b1a-0307a2fd81b2}" contentBits="0" removed="0"/>
</clbl:labelList>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0</TotalTime>
  <Words>276</Words>
  <Application>Microsoft Office PowerPoint</Application>
  <PresentationFormat>Widescreen</PresentationFormat>
  <Paragraphs>19</Paragraphs>
  <Slides>2</Slides>
  <Notes>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vt:i4>
      </vt:variant>
    </vt:vector>
  </HeadingPairs>
  <TitlesOfParts>
    <vt:vector size="12" baseType="lpstr">
      <vt:lpstr>Arial</vt:lpstr>
      <vt:lpstr>Arial Narrow</vt:lpstr>
      <vt:lpstr>Calibri</vt:lpstr>
      <vt:lpstr>Courier New</vt:lpstr>
      <vt:lpstr>Roboto</vt:lpstr>
      <vt:lpstr>Times New Roman</vt:lpstr>
      <vt:lpstr>Wingdings</vt:lpstr>
      <vt:lpstr>Masque présentation OICA</vt:lpstr>
      <vt:lpstr>1_Masque présentation OICA</vt:lpstr>
      <vt:lpstr>Content ACEA</vt:lpstr>
      <vt:lpstr>PowerPoint Presentation</vt:lpstr>
      <vt:lpstr>PowerPoint Presentation</vt:lpstr>
    </vt:vector>
  </TitlesOfParts>
  <Company>Volkswagen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OICA CLUSTER ITS</dc:title>
  <dc:creator>Luehmann, Jan (ETB/6)</dc:creator>
  <cp:lastModifiedBy>Schenkenberger, Jens</cp:lastModifiedBy>
  <cp:revision>327</cp:revision>
  <dcterms:created xsi:type="dcterms:W3CDTF">2021-12-07T12:42:05Z</dcterms:created>
  <dcterms:modified xsi:type="dcterms:W3CDTF">2025-06-26T09:27:47Z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egalHoldTag">
    <vt:lpwstr/>
  </property>
  <property fmtid="{D5CDD505-2E9C-101B-9397-08002B2CF9AE}" pid="3" name="RevIMBCS">
    <vt:lpwstr>1;#0.1 Initial category|0239cc7a-0c96-48a8-9e0e-a383e362571c</vt:lpwstr>
  </property>
  <property fmtid="{D5CDD505-2E9C-101B-9397-08002B2CF9AE}" pid="4" name="TriggerFlowInfo">
    <vt:lpwstr/>
  </property>
  <property fmtid="{D5CDD505-2E9C-101B-9397-08002B2CF9AE}" pid="5" name="MediaServiceImageTags">
    <vt:lpwstr/>
  </property>
  <property fmtid="{D5CDD505-2E9C-101B-9397-08002B2CF9AE}" pid="6" name="gba66df640194346a5267c50f24d4797">
    <vt:lpwstr/>
  </property>
  <property fmtid="{D5CDD505-2E9C-101B-9397-08002B2CF9AE}" pid="7" name="Office_x0020_of_x0020_Origin">
    <vt:lpwstr/>
  </property>
  <property fmtid="{D5CDD505-2E9C-101B-9397-08002B2CF9AE}" pid="8" name="Office of Origin">
    <vt:lpwstr/>
  </property>
  <property fmtid="{D5CDD505-2E9C-101B-9397-08002B2CF9AE}" pid="9" name="ContentTypeId">
    <vt:lpwstr>0x0101003B8422D08C252547BB1CFA7F78E2CB83</vt:lpwstr>
  </property>
  <property fmtid="{D5CDD505-2E9C-101B-9397-08002B2CF9AE}" pid="10" name="MSIP_Label_8df37b35-8c7b-4a5f-801c-8d33a587454d_SiteId">
    <vt:lpwstr>7bed5601-97bf-4483-9b1a-0307a2fd81b2</vt:lpwstr>
  </property>
  <property fmtid="{D5CDD505-2E9C-101B-9397-08002B2CF9AE}" pid="11" name="MSIP_Label_8df37b35-8c7b-4a5f-801c-8d33a587454d_SetDate">
    <vt:lpwstr>2025-06-17T12:18:38Z</vt:lpwstr>
  </property>
  <property fmtid="{D5CDD505-2E9C-101B-9397-08002B2CF9AE}" pid="12" name="MSIP_Label_8df37b35-8c7b-4a5f-801c-8d33a587454d_Name">
    <vt:lpwstr>Employee Only</vt:lpwstr>
  </property>
  <property fmtid="{D5CDD505-2E9C-101B-9397-08002B2CF9AE}" pid="13" name="MSIP_Label_8df37b35-8c7b-4a5f-801c-8d33a587454d_Method">
    <vt:lpwstr>Standard</vt:lpwstr>
  </property>
  <property fmtid="{D5CDD505-2E9C-101B-9397-08002B2CF9AE}" pid="14" name="MSIP_Label_8df37b35-8c7b-4a5f-801c-8d33a587454d_Enabled">
    <vt:lpwstr>true</vt:lpwstr>
  </property>
  <property fmtid="{D5CDD505-2E9C-101B-9397-08002B2CF9AE}" pid="15" name="MSIP_Label_8df37b35-8c7b-4a5f-801c-8d33a587454d_ContentBits">
    <vt:lpwstr>8</vt:lpwstr>
  </property>
</Properties>
</file>