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99" autoAdjust="0"/>
    <p:restoredTop sz="97589" autoAdjust="0"/>
  </p:normalViewPr>
  <p:slideViewPr>
    <p:cSldViewPr snapToGrid="0">
      <p:cViewPr>
        <p:scale>
          <a:sx n="100" d="100"/>
          <a:sy n="100" d="100"/>
        </p:scale>
        <p:origin x="858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CF96EC-C5A8-D566-06C3-6B59A224F9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B7D617-52BF-142D-F32F-7E0F7653FB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579F5F-E668-9D7A-9A11-A24B720CB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7A65-690F-4E62-8D47-99E979139A13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E8ED8-F9A0-81E2-C6FA-978EC6F30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1D8C3E-8FA3-F379-3DA3-2609A1DB5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A252-8426-4CDB-A4C6-833EB2512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513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5EDEF-45B5-015C-C4F1-60A8F6BB0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A5B155-2608-E345-09E9-B61703B03E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6445C8-557C-8F67-2650-0A4242AC2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7A65-690F-4E62-8D47-99E979139A13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EEE393-FEC7-EE61-7ACC-4E29BDF1B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1F244F-67EC-42FE-6AED-4427F6863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A252-8426-4CDB-A4C6-833EB2512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882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C4FE45-6177-12EA-DA61-53138C5C96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FC6C7E-AB5B-7A80-CADA-0AF9102553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CEF62A-41FE-4E71-8E37-BAC5EA640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7A65-690F-4E62-8D47-99E979139A13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D7DDEC-2F31-D0EC-0089-1C0487B9E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DF9A11-A24B-F633-628C-9904568CA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A252-8426-4CDB-A4C6-833EB2512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403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35231-F2F3-E020-64C3-820776D01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2A375D-B9E3-F0F2-177A-C7B3D9A0ED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21C1F1-648E-D2B3-3AF8-A6BAE6E7F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7A65-690F-4E62-8D47-99E979139A13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A7A542-C702-0BFA-17A3-EF67A92BB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D724AD-1F2C-B9DF-6C60-EC4356B79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A252-8426-4CDB-A4C6-833EB2512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93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D73051-DC2C-8CEB-2A21-193327CA8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F4DE71-7F6D-8BA1-8EE5-FB720ACCEA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EFF286-3728-807E-68ED-820B907F1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7A65-690F-4E62-8D47-99E979139A13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402854-63AF-AD01-2E58-63FD7968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557EF3-32D9-1237-00D0-36AFB8710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A252-8426-4CDB-A4C6-833EB2512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225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45DA4-5D98-F61C-3BA3-6FD100C57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0305B-30C8-6B5F-1B35-0A899A78CB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E84CD7-4CB2-8513-3D8B-C0CCCB961D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9064BB-6D92-4C5C-2C38-41D751C7A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7A65-690F-4E62-8D47-99E979139A13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00D9C3-EA59-0ABC-C833-7F8499B77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AD8A0A-8AB3-E5DD-F68F-76B88975F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A252-8426-4CDB-A4C6-833EB2512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584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FA3C9-059E-0262-01FD-5D7FB6148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6CD38A-BA09-156C-5411-4F11617194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68FBF1-A92E-B7E1-6626-DBBD1A91DF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2EB143-5EA6-F1A0-089A-2B48EF8BFB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AA3C4C-245D-E373-736D-7557724FF1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AAFA10-ACCF-68A2-39EA-987F4D0C5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7A65-690F-4E62-8D47-99E979139A13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0250B2-8CE3-A8DB-7835-DC1520FF5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05D0DF-911E-D88A-CAF6-6595E8590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A252-8426-4CDB-A4C6-833EB2512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617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315057-3EF8-1777-350C-7C27F503E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DB15AC-97FC-F2F0-9DBE-2C4CF0386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7A65-690F-4E62-8D47-99E979139A13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BBF613-417D-F7DA-F51D-A8AACFE13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2C4196-D039-8D75-E329-F413BC001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A252-8426-4CDB-A4C6-833EB2512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621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6FD74C-E34D-D3B8-5B35-64B304767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7A65-690F-4E62-8D47-99E979139A13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5230B6-A610-DD25-2868-0EE3C8476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45DB05-86AF-0D53-8CED-610461136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A252-8426-4CDB-A4C6-833EB2512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238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C51DC-1B40-FF00-0346-F5BDEC243A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380C81-2C53-07B4-C0C9-01600E4C9A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D3D8AD-5BFA-A987-C342-2DE7CBAC84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E3B7FA-F00C-70AB-385E-FA837A445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7A65-690F-4E62-8D47-99E979139A13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0AF0CC-5CB8-2B89-FDC7-1B5B21A8C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BC0EA4-C1B5-E3B7-A951-02DC0E4BB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A252-8426-4CDB-A4C6-833EB2512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605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718D7-E371-DCFC-30F7-EC6C6DFB5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05B6F1-0A9F-D2FE-E12B-7888F4BF58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A50899-195C-4740-DCA9-61AD3F1C37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47191C-52AF-D952-0A37-2DC94446E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7A65-690F-4E62-8D47-99E979139A13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59EC8E-8BE9-547B-6FF9-EF69251B4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3CCF4-F38F-CFA9-335C-065BFABF8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A252-8426-4CDB-A4C6-833EB2512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348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1E86B8-3A40-CBE0-635D-7492572C2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38E5F0-896C-9698-D2B6-32884DEBB3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750348-39A8-3FFB-B852-6FB9CC67F1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2867A65-690F-4E62-8D47-99E979139A13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12CA12-CF33-42EE-F30F-1A97AD6928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F17D22-7D9A-A3E7-0903-33259181B5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9B8A252-8426-4CDB-A4C6-833EB251230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196CC4-3DCF-65B1-C950-561A14272194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xmlns="" val="ftr"/>
              </p:ext>
            </p:extLst>
          </p:nvPr>
        </p:nvSpPr>
        <p:spPr>
          <a:xfrm>
            <a:off x="11334750" y="6642100"/>
            <a:ext cx="828675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Confidential C</a:t>
            </a:r>
          </a:p>
        </p:txBody>
      </p:sp>
    </p:spTree>
    <p:extLst>
      <p:ext uri="{BB962C8B-B14F-4D97-AF65-F5344CB8AC3E}">
        <p14:creationId xmlns:p14="http://schemas.microsoft.com/office/powerpoint/2010/main" val="1504113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ama.or.jp/operation/ecology/LCA/pdf/JAMA_guidelines_CFP_2024_en.pd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B4A8F-C7A7-7BF9-9825-A59B73B9BD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Maintenance</a:t>
            </a:r>
            <a:r>
              <a:rPr lang="ja-JP" altLang="en-US" dirty="0"/>
              <a:t> </a:t>
            </a:r>
            <a:r>
              <a:rPr lang="en-US" altLang="ja-JP" dirty="0"/>
              <a:t>parts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ECA990-458B-C579-C366-21F9AC613EA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066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41CA3F1-5A54-1351-1226-5610B6408376}"/>
              </a:ext>
            </a:extLst>
          </p:cNvPr>
          <p:cNvSpPr txBox="1"/>
          <p:nvPr/>
        </p:nvSpPr>
        <p:spPr>
          <a:xfrm>
            <a:off x="387927" y="267854"/>
            <a:ext cx="11268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“Waste” in maintenance parts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A2617102-6931-7E4E-A78C-DF4033C41B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79" y="1013232"/>
            <a:ext cx="6245006" cy="386500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CCAE5DA-AD55-78A9-ACDA-FB68BAF6C615}"/>
              </a:ext>
            </a:extLst>
          </p:cNvPr>
          <p:cNvSpPr txBox="1"/>
          <p:nvPr/>
        </p:nvSpPr>
        <p:spPr>
          <a:xfrm>
            <a:off x="96379" y="5462207"/>
            <a:ext cx="119992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ja-JP" dirty="0"/>
              <a:t>“Waste” in the current draft is “yield”. This is already included in upstream “Maintenance parts production”.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As one of important processes in maintenance parts, parts removed at the replacement have to be considered. This is “waste” in use phase. (ref. JAMA guidelines)</a:t>
            </a:r>
          </a:p>
          <a:p>
            <a:pPr marL="444500"/>
            <a:r>
              <a:rPr lang="en-US" dirty="0">
                <a:hlinkClick r:id="rId3"/>
              </a:rPr>
              <a:t>https://www.jama.or.jp/operation/ecology/LCA/pdf/JAMA_guidelines_CFP_2024_en.pdf</a:t>
            </a:r>
            <a:endParaRPr lang="en-US" dirty="0"/>
          </a:p>
          <a:p>
            <a:endParaRPr 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94BE628A-1AE5-4A05-1EFA-35395D805B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8221" y="1077294"/>
            <a:ext cx="5657400" cy="4458749"/>
          </a:xfrm>
          <a:prstGeom prst="rect">
            <a:avLst/>
          </a:prstGeom>
        </p:spPr>
      </p:pic>
      <p:sp>
        <p:nvSpPr>
          <p:cNvPr id="10" name="楕円 9">
            <a:extLst>
              <a:ext uri="{FF2B5EF4-FFF2-40B4-BE49-F238E27FC236}">
                <a16:creationId xmlns:a16="http://schemas.microsoft.com/office/drawing/2014/main" id="{04FAD9F2-545A-F013-FE3C-1DAE6363E563}"/>
              </a:ext>
            </a:extLst>
          </p:cNvPr>
          <p:cNvSpPr/>
          <p:nvPr/>
        </p:nvSpPr>
        <p:spPr>
          <a:xfrm>
            <a:off x="3431097" y="1687403"/>
            <a:ext cx="595619" cy="1431467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17FDF57A-52FE-A49F-D2D8-40A756A075AF}"/>
              </a:ext>
            </a:extLst>
          </p:cNvPr>
          <p:cNvSpPr/>
          <p:nvPr/>
        </p:nvSpPr>
        <p:spPr>
          <a:xfrm>
            <a:off x="9538282" y="3747342"/>
            <a:ext cx="595619" cy="1024159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8EBA2037-D7A0-088B-15FC-20A7080CAB0B}"/>
              </a:ext>
            </a:extLst>
          </p:cNvPr>
          <p:cNvCxnSpPr>
            <a:cxnSpLocks/>
          </p:cNvCxnSpPr>
          <p:nvPr/>
        </p:nvCxnSpPr>
        <p:spPr>
          <a:xfrm>
            <a:off x="4127383" y="2514862"/>
            <a:ext cx="5301843" cy="1691526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2">
            <a:extLst>
              <a:ext uri="{FF2B5EF4-FFF2-40B4-BE49-F238E27FC236}">
                <a16:creationId xmlns:a16="http://schemas.microsoft.com/office/drawing/2014/main" id="{F54E0A59-7F0E-8D75-06A9-A39D15201B82}"/>
              </a:ext>
            </a:extLst>
          </p:cNvPr>
          <p:cNvSpPr txBox="1"/>
          <p:nvPr/>
        </p:nvSpPr>
        <p:spPr>
          <a:xfrm>
            <a:off x="184558" y="707962"/>
            <a:ext cx="2427216" cy="369332"/>
          </a:xfrm>
          <a:prstGeom prst="rect">
            <a:avLst/>
          </a:prstGeom>
          <a:solidFill>
            <a:srgbClr val="FFCCFF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Current draft</a:t>
            </a:r>
          </a:p>
        </p:txBody>
      </p:sp>
      <p:sp>
        <p:nvSpPr>
          <p:cNvPr id="17" name="TextBox 2">
            <a:extLst>
              <a:ext uri="{FF2B5EF4-FFF2-40B4-BE49-F238E27FC236}">
                <a16:creationId xmlns:a16="http://schemas.microsoft.com/office/drawing/2014/main" id="{EEF55B29-8146-DAE5-5F23-5C7C5E5987EE}"/>
              </a:ext>
            </a:extLst>
          </p:cNvPr>
          <p:cNvSpPr txBox="1"/>
          <p:nvPr/>
        </p:nvSpPr>
        <p:spPr>
          <a:xfrm>
            <a:off x="6601443" y="707962"/>
            <a:ext cx="3196897" cy="369332"/>
          </a:xfrm>
          <a:prstGeom prst="rect">
            <a:avLst/>
          </a:prstGeom>
          <a:solidFill>
            <a:srgbClr val="FFCCFF"/>
          </a:solidFill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Proposal (JAMA guidelines)</a:t>
            </a:r>
          </a:p>
        </p:txBody>
      </p:sp>
    </p:spTree>
    <p:extLst>
      <p:ext uri="{BB962C8B-B14F-4D97-AF65-F5344CB8AC3E}">
        <p14:creationId xmlns:p14="http://schemas.microsoft.com/office/powerpoint/2010/main" val="334962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fd1c0902-ed92-4fed-896d-2e7725de02d4}" enabled="1" method="Standard" siteId="{d6b0bbee-7cd9-4d60-bce6-4a67b543e2ae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616</TotalTime>
  <Words>74</Words>
  <Application>Microsoft Office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游ゴシック</vt:lpstr>
      <vt:lpstr>游ゴシック Light</vt:lpstr>
      <vt:lpstr>Aptos</vt:lpstr>
      <vt:lpstr>Aptos Display</vt:lpstr>
      <vt:lpstr>Arial</vt:lpstr>
      <vt:lpstr>Wingdings</vt:lpstr>
      <vt:lpstr>Office Theme</vt:lpstr>
      <vt:lpstr>Maintenance parts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Maintenance parts</dc:title>
  <dc:creator>TRIPATHY Samarendra</dc:creator>
  <cp:lastModifiedBy>DI PIERRO Giuseppe (JRC-ISPRA)</cp:lastModifiedBy>
  <cp:revision>4</cp:revision>
  <dcterms:created xsi:type="dcterms:W3CDTF">2025-03-06T16:55:33Z</dcterms:created>
  <dcterms:modified xsi:type="dcterms:W3CDTF">2025-03-10T15:03:12Z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Office Theme:8</vt:lpwstr>
  </property>
  <property fmtid="{D5CDD505-2E9C-101B-9397-08002B2CF9AE}" pid="3" name="ClassificationContentMarkingFooterText">
    <vt:lpwstr>Confidential C</vt:lpwstr>
  </property>
</Properties>
</file>