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83" r:id="rId5"/>
    <p:sldId id="289" r:id="rId6"/>
    <p:sldId id="286" r:id="rId7"/>
    <p:sldId id="290" r:id="rId8"/>
    <p:sldId id="291" r:id="rId9"/>
    <p:sldId id="293" r:id="rId10"/>
    <p:sldId id="294" r:id="rId11"/>
    <p:sldId id="296" r:id="rId12"/>
    <p:sldId id="297" r:id="rId13"/>
    <p:sldId id="29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64EBC1-19D8-4A28-9658-4088C5BDB287}">
          <p14:sldIdLst>
            <p14:sldId id="283"/>
            <p14:sldId id="289"/>
            <p14:sldId id="286"/>
            <p14:sldId id="290"/>
            <p14:sldId id="291"/>
            <p14:sldId id="293"/>
            <p14:sldId id="294"/>
            <p14:sldId id="296"/>
            <p14:sldId id="297"/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2260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A014137-8338-CF42-4CE8-6CF320514E79}" name="Ralph Bunch" initials="RB" userId="S::ralph.bunch@dft.gov.uk::51bc0f58-21a6-4eac-88ea-24a1df950389" providerId="AD"/>
  <p188:author id="{F117593B-B1C1-ED31-C90A-6EC54272E0E8}" name="Kaylisha Archer" initials="KA" userId="S::kaylisha.archer@dft.gov.uk::6c1c8748-28be-49d0-b97e-2b93af8a70f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Dolton" initials="RD" lastIdx="1" clrIdx="0">
    <p:extLst>
      <p:ext uri="{19B8F6BF-5375-455C-9EA6-DF929625EA0E}">
        <p15:presenceInfo xmlns:p15="http://schemas.microsoft.com/office/powerpoint/2012/main" userId="S::Rachael.Dolton@dft.gov.uk::d0146b74-5c06-48ae-a09a-bc1b48aeb8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15F"/>
    <a:srgbClr val="006AB0"/>
    <a:srgbClr val="F99107"/>
    <a:srgbClr val="FB6637"/>
    <a:srgbClr val="FA40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>
        <p:guide orient="horz" pos="22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aig Holmes" userId="d8d4b446-e479-4ce9-b4fa-9285247e2f73" providerId="ADAL" clId="{045FAE01-063E-45EE-BED6-4FB51E1C54EE}"/>
    <pc:docChg chg="undo redo custSel addSld delSld modSld modSection">
      <pc:chgData name="Craig Holmes" userId="d8d4b446-e479-4ce9-b4fa-9285247e2f73" providerId="ADAL" clId="{045FAE01-063E-45EE-BED6-4FB51E1C54EE}" dt="2024-06-13T14:43:43.807" v="6197" actId="113"/>
      <pc:docMkLst>
        <pc:docMk/>
      </pc:docMkLst>
      <pc:sldChg chg="del">
        <pc:chgData name="Craig Holmes" userId="d8d4b446-e479-4ce9-b4fa-9285247e2f73" providerId="ADAL" clId="{045FAE01-063E-45EE-BED6-4FB51E1C54EE}" dt="2024-06-12T10:18:35.767" v="72" actId="47"/>
        <pc:sldMkLst>
          <pc:docMk/>
          <pc:sldMk cId="4092277582" sldId="267"/>
        </pc:sldMkLst>
      </pc:sldChg>
      <pc:sldChg chg="modSp mod">
        <pc:chgData name="Craig Holmes" userId="d8d4b446-e479-4ce9-b4fa-9285247e2f73" providerId="ADAL" clId="{045FAE01-063E-45EE-BED6-4FB51E1C54EE}" dt="2024-06-12T10:19:09.686" v="110" actId="1076"/>
        <pc:sldMkLst>
          <pc:docMk/>
          <pc:sldMk cId="1152547949" sldId="283"/>
        </pc:sldMkLst>
      </pc:sldChg>
      <pc:sldChg chg="del">
        <pc:chgData name="Craig Holmes" userId="d8d4b446-e479-4ce9-b4fa-9285247e2f73" providerId="ADAL" clId="{045FAE01-063E-45EE-BED6-4FB51E1C54EE}" dt="2024-06-12T10:18:36.717" v="73" actId="47"/>
        <pc:sldMkLst>
          <pc:docMk/>
          <pc:sldMk cId="3192037242" sldId="284"/>
        </pc:sldMkLst>
      </pc:sldChg>
      <pc:sldChg chg="addSp delSp modSp mod">
        <pc:chgData name="Craig Holmes" userId="d8d4b446-e479-4ce9-b4fa-9285247e2f73" providerId="ADAL" clId="{045FAE01-063E-45EE-BED6-4FB51E1C54EE}" dt="2024-06-13T12:54:19.025" v="5212" actId="20577"/>
        <pc:sldMkLst>
          <pc:docMk/>
          <pc:sldMk cId="2858284049" sldId="286"/>
        </pc:sldMkLst>
      </pc:sldChg>
      <pc:sldChg chg="addSp delSp modSp add mod">
        <pc:chgData name="Craig Holmes" userId="d8d4b446-e479-4ce9-b4fa-9285247e2f73" providerId="ADAL" clId="{045FAE01-063E-45EE-BED6-4FB51E1C54EE}" dt="2024-06-13T13:12:03.770" v="5281" actId="20577"/>
        <pc:sldMkLst>
          <pc:docMk/>
          <pc:sldMk cId="1193823320" sldId="287"/>
        </pc:sldMkLst>
      </pc:sldChg>
      <pc:sldChg chg="del">
        <pc:chgData name="Craig Holmes" userId="d8d4b446-e479-4ce9-b4fa-9285247e2f73" providerId="ADAL" clId="{045FAE01-063E-45EE-BED6-4FB51E1C54EE}" dt="2024-06-12T10:18:37.531" v="74" actId="47"/>
        <pc:sldMkLst>
          <pc:docMk/>
          <pc:sldMk cId="1669202629" sldId="288"/>
        </pc:sldMkLst>
      </pc:sldChg>
      <pc:sldChg chg="addSp delSp modSp add mod modNotesTx">
        <pc:chgData name="Craig Holmes" userId="d8d4b446-e479-4ce9-b4fa-9285247e2f73" providerId="ADAL" clId="{045FAE01-063E-45EE-BED6-4FB51E1C54EE}" dt="2024-06-13T14:41:06.370" v="6162" actId="20577"/>
        <pc:sldMkLst>
          <pc:docMk/>
          <pc:sldMk cId="3922919643" sldId="288"/>
        </pc:sldMkLst>
      </pc:sldChg>
      <pc:sldChg chg="modSp add mod">
        <pc:chgData name="Craig Holmes" userId="d8d4b446-e479-4ce9-b4fa-9285247e2f73" providerId="ADAL" clId="{045FAE01-063E-45EE-BED6-4FB51E1C54EE}" dt="2024-06-13T14:43:43.807" v="6197" actId="113"/>
        <pc:sldMkLst>
          <pc:docMk/>
          <pc:sldMk cId="3561446393" sldId="289"/>
        </pc:sldMkLst>
      </pc:sldChg>
      <pc:sldChg chg="modSp add mod modNotesTx">
        <pc:chgData name="Craig Holmes" userId="d8d4b446-e479-4ce9-b4fa-9285247e2f73" providerId="ADAL" clId="{045FAE01-063E-45EE-BED6-4FB51E1C54EE}" dt="2024-06-13T13:48:49.983" v="6147" actId="20577"/>
        <pc:sldMkLst>
          <pc:docMk/>
          <pc:sldMk cId="2378610488" sldId="290"/>
        </pc:sldMkLst>
      </pc:sldChg>
      <pc:sldChg chg="modSp add mod modNotesTx">
        <pc:chgData name="Craig Holmes" userId="d8d4b446-e479-4ce9-b4fa-9285247e2f73" providerId="ADAL" clId="{045FAE01-063E-45EE-BED6-4FB51E1C54EE}" dt="2024-06-13T13:41:44.235" v="6007" actId="20577"/>
        <pc:sldMkLst>
          <pc:docMk/>
          <pc:sldMk cId="890080233" sldId="291"/>
        </pc:sldMkLst>
      </pc:sldChg>
      <pc:sldChg chg="modSp add mod modNotesTx">
        <pc:chgData name="Craig Holmes" userId="d8d4b446-e479-4ce9-b4fa-9285247e2f73" providerId="ADAL" clId="{045FAE01-063E-45EE-BED6-4FB51E1C54EE}" dt="2024-06-13T13:47:42.632" v="6102" actId="20577"/>
        <pc:sldMkLst>
          <pc:docMk/>
          <pc:sldMk cId="3832578547" sldId="292"/>
        </pc:sldMkLst>
      </pc:sldChg>
      <pc:sldChg chg="add del">
        <pc:chgData name="Craig Holmes" userId="d8d4b446-e479-4ce9-b4fa-9285247e2f73" providerId="ADAL" clId="{045FAE01-063E-45EE-BED6-4FB51E1C54EE}" dt="2024-06-13T12:55:08.140" v="5219" actId="47"/>
        <pc:sldMkLst>
          <pc:docMk/>
          <pc:sldMk cId="2067153760" sldId="293"/>
        </pc:sldMkLst>
      </pc:sldChg>
      <pc:sldChg chg="addSp delSp modSp add mod modNotesTx">
        <pc:chgData name="Craig Holmes" userId="d8d4b446-e479-4ce9-b4fa-9285247e2f73" providerId="ADAL" clId="{045FAE01-063E-45EE-BED6-4FB51E1C54EE}" dt="2024-06-13T09:20:24.934" v="4403" actId="20577"/>
        <pc:sldMkLst>
          <pc:docMk/>
          <pc:sldMk cId="2902402741" sldId="294"/>
        </pc:sldMkLst>
      </pc:sldChg>
    </pc:docChg>
  </pc:docChgLst>
  <pc:docChgLst>
    <pc:chgData name="Craig Holmes" userId="d8d4b446-e479-4ce9-b4fa-9285247e2f73" providerId="ADAL" clId="{68EA4528-D5EA-4163-B1E7-D7B8A408A4B2}"/>
    <pc:docChg chg="undo custSel addSld delSld modSld sldOrd modSection">
      <pc:chgData name="Craig Holmes" userId="d8d4b446-e479-4ce9-b4fa-9285247e2f73" providerId="ADAL" clId="{68EA4528-D5EA-4163-B1E7-D7B8A408A4B2}" dt="2025-01-30T10:57:32.300" v="2268" actId="115"/>
      <pc:docMkLst>
        <pc:docMk/>
      </pc:docMkLst>
      <pc:sldChg chg="modSp mod">
        <pc:chgData name="Craig Holmes" userId="d8d4b446-e479-4ce9-b4fa-9285247e2f73" providerId="ADAL" clId="{68EA4528-D5EA-4163-B1E7-D7B8A408A4B2}" dt="2025-01-30T10:32:39.789" v="147" actId="14100"/>
        <pc:sldMkLst>
          <pc:docMk/>
          <pc:sldMk cId="1152547949" sldId="283"/>
        </pc:sldMkLst>
        <pc:spChg chg="mod">
          <ac:chgData name="Craig Holmes" userId="d8d4b446-e479-4ce9-b4fa-9285247e2f73" providerId="ADAL" clId="{68EA4528-D5EA-4163-B1E7-D7B8A408A4B2}" dt="2025-01-30T10:32:39.789" v="147" actId="14100"/>
          <ac:spMkLst>
            <pc:docMk/>
            <pc:sldMk cId="1152547949" sldId="283"/>
            <ac:spMk id="10" creationId="{AFE37609-772E-4EE4-B788-C9116DCBB357}"/>
          </ac:spMkLst>
        </pc:spChg>
        <pc:spChg chg="mod">
          <ac:chgData name="Craig Holmes" userId="d8d4b446-e479-4ce9-b4fa-9285247e2f73" providerId="ADAL" clId="{68EA4528-D5EA-4163-B1E7-D7B8A408A4B2}" dt="2025-01-30T10:31:19.560" v="93" actId="20577"/>
          <ac:spMkLst>
            <pc:docMk/>
            <pc:sldMk cId="1152547949" sldId="283"/>
            <ac:spMk id="11" creationId="{A5A880AA-60ED-41BA-BB6E-B4644DFBECDD}"/>
          </ac:spMkLst>
        </pc:spChg>
      </pc:sldChg>
      <pc:sldChg chg="addSp modSp mod">
        <pc:chgData name="Craig Holmes" userId="d8d4b446-e479-4ce9-b4fa-9285247e2f73" providerId="ADAL" clId="{68EA4528-D5EA-4163-B1E7-D7B8A408A4B2}" dt="2025-01-30T10:44:24.696" v="1082" actId="20577"/>
        <pc:sldMkLst>
          <pc:docMk/>
          <pc:sldMk cId="2858284049" sldId="286"/>
        </pc:sldMkLst>
        <pc:spChg chg="add mod">
          <ac:chgData name="Craig Holmes" userId="d8d4b446-e479-4ce9-b4fa-9285247e2f73" providerId="ADAL" clId="{68EA4528-D5EA-4163-B1E7-D7B8A408A4B2}" dt="2025-01-30T10:44:24.696" v="1082" actId="20577"/>
          <ac:spMkLst>
            <pc:docMk/>
            <pc:sldMk cId="2858284049" sldId="286"/>
            <ac:spMk id="2" creationId="{874B58C4-2FF0-7F4E-C427-08E47CB7CEAC}"/>
          </ac:spMkLst>
        </pc:spChg>
        <pc:spChg chg="mod">
          <ac:chgData name="Craig Holmes" userId="d8d4b446-e479-4ce9-b4fa-9285247e2f73" providerId="ADAL" clId="{68EA4528-D5EA-4163-B1E7-D7B8A408A4B2}" dt="2025-01-30T10:32:59.859" v="168" actId="20577"/>
          <ac:spMkLst>
            <pc:docMk/>
            <pc:sldMk cId="2858284049" sldId="286"/>
            <ac:spMk id="4" creationId="{3A064534-6671-4142-8679-DF4D54C939EF}"/>
          </ac:spMkLst>
        </pc:spChg>
        <pc:spChg chg="add mod">
          <ac:chgData name="Craig Holmes" userId="d8d4b446-e479-4ce9-b4fa-9285247e2f73" providerId="ADAL" clId="{68EA4528-D5EA-4163-B1E7-D7B8A408A4B2}" dt="2025-01-30T10:42:49.441" v="1006" actId="1076"/>
          <ac:spMkLst>
            <pc:docMk/>
            <pc:sldMk cId="2858284049" sldId="286"/>
            <ac:spMk id="5" creationId="{615BBC7E-E98A-641C-44DD-A1C8B137FFB3}"/>
          </ac:spMkLst>
        </pc:spChg>
        <pc:spChg chg="add mod">
          <ac:chgData name="Craig Holmes" userId="d8d4b446-e479-4ce9-b4fa-9285247e2f73" providerId="ADAL" clId="{68EA4528-D5EA-4163-B1E7-D7B8A408A4B2}" dt="2025-01-30T10:43:36.485" v="1032" actId="14100"/>
          <ac:spMkLst>
            <pc:docMk/>
            <pc:sldMk cId="2858284049" sldId="286"/>
            <ac:spMk id="7" creationId="{1C995556-77F7-2BB8-3CC4-2259FEE5DB90}"/>
          </ac:spMkLst>
        </pc:spChg>
        <pc:graphicFrameChg chg="add mod">
          <ac:chgData name="Craig Holmes" userId="d8d4b446-e479-4ce9-b4fa-9285247e2f73" providerId="ADAL" clId="{68EA4528-D5EA-4163-B1E7-D7B8A408A4B2}" dt="2025-01-30T10:41:35.213" v="1000" actId="1076"/>
          <ac:graphicFrameMkLst>
            <pc:docMk/>
            <pc:sldMk cId="2858284049" sldId="286"/>
            <ac:graphicFrameMk id="6" creationId="{765F374F-1117-1BA7-CA67-B1832CA87AF3}"/>
          </ac:graphicFrameMkLst>
        </pc:graphicFrameChg>
      </pc:sldChg>
      <pc:sldChg chg="del">
        <pc:chgData name="Craig Holmes" userId="d8d4b446-e479-4ce9-b4fa-9285247e2f73" providerId="ADAL" clId="{68EA4528-D5EA-4163-B1E7-D7B8A408A4B2}" dt="2025-01-30T10:44:29.626" v="1083" actId="47"/>
        <pc:sldMkLst>
          <pc:docMk/>
          <pc:sldMk cId="1193823320" sldId="287"/>
        </pc:sldMkLst>
      </pc:sldChg>
      <pc:sldChg chg="del">
        <pc:chgData name="Craig Holmes" userId="d8d4b446-e479-4ce9-b4fa-9285247e2f73" providerId="ADAL" clId="{68EA4528-D5EA-4163-B1E7-D7B8A408A4B2}" dt="2025-01-30T10:44:30.544" v="1084" actId="47"/>
        <pc:sldMkLst>
          <pc:docMk/>
          <pc:sldMk cId="3924118163" sldId="288"/>
        </pc:sldMkLst>
      </pc:sldChg>
      <pc:sldChg chg="delSp modSp add mod ord">
        <pc:chgData name="Craig Holmes" userId="d8d4b446-e479-4ce9-b4fa-9285247e2f73" providerId="ADAL" clId="{68EA4528-D5EA-4163-B1E7-D7B8A408A4B2}" dt="2025-01-30T10:53:58.658" v="2182" actId="20577"/>
        <pc:sldMkLst>
          <pc:docMk/>
          <pc:sldMk cId="3481193739" sldId="289"/>
        </pc:sldMkLst>
        <pc:spChg chg="mod">
          <ac:chgData name="Craig Holmes" userId="d8d4b446-e479-4ce9-b4fa-9285247e2f73" providerId="ADAL" clId="{68EA4528-D5EA-4163-B1E7-D7B8A408A4B2}" dt="2025-01-30T10:53:58.658" v="2182" actId="20577"/>
          <ac:spMkLst>
            <pc:docMk/>
            <pc:sldMk cId="3481193739" sldId="289"/>
            <ac:spMk id="2" creationId="{95A8B428-FB29-0337-B84A-D2EB3891C032}"/>
          </ac:spMkLst>
        </pc:spChg>
        <pc:spChg chg="mod">
          <ac:chgData name="Craig Holmes" userId="d8d4b446-e479-4ce9-b4fa-9285247e2f73" providerId="ADAL" clId="{68EA4528-D5EA-4163-B1E7-D7B8A408A4B2}" dt="2025-01-30T10:35:50.811" v="192" actId="20577"/>
          <ac:spMkLst>
            <pc:docMk/>
            <pc:sldMk cId="3481193739" sldId="289"/>
            <ac:spMk id="4" creationId="{B8B223BA-E4B3-ADBD-CDB1-B222FAC532D3}"/>
          </ac:spMkLst>
        </pc:spChg>
      </pc:sldChg>
      <pc:sldChg chg="addSp delSp modSp add mod">
        <pc:chgData name="Craig Holmes" userId="d8d4b446-e479-4ce9-b4fa-9285247e2f73" providerId="ADAL" clId="{68EA4528-D5EA-4163-B1E7-D7B8A408A4B2}" dt="2025-01-30T10:50:02.093" v="1598" actId="20577"/>
        <pc:sldMkLst>
          <pc:docMk/>
          <pc:sldMk cId="2478621695" sldId="290"/>
        </pc:sldMkLst>
        <pc:spChg chg="mod">
          <ac:chgData name="Craig Holmes" userId="d8d4b446-e479-4ce9-b4fa-9285247e2f73" providerId="ADAL" clId="{68EA4528-D5EA-4163-B1E7-D7B8A408A4B2}" dt="2025-01-30T10:45:58.902" v="1147" actId="20577"/>
          <ac:spMkLst>
            <pc:docMk/>
            <pc:sldMk cId="2478621695" sldId="290"/>
            <ac:spMk id="4" creationId="{BF62E16F-BBDC-FBE0-E0EE-163060A45A35}"/>
          </ac:spMkLst>
        </pc:spChg>
        <pc:spChg chg="add mod">
          <ac:chgData name="Craig Holmes" userId="d8d4b446-e479-4ce9-b4fa-9285247e2f73" providerId="ADAL" clId="{68EA4528-D5EA-4163-B1E7-D7B8A408A4B2}" dt="2025-01-30T10:47:47.531" v="1300" actId="20577"/>
          <ac:spMkLst>
            <pc:docMk/>
            <pc:sldMk cId="2478621695" sldId="290"/>
            <ac:spMk id="8" creationId="{C0125391-7337-71B8-2919-EDFDAAA74D6F}"/>
          </ac:spMkLst>
        </pc:spChg>
        <pc:spChg chg="add mod">
          <ac:chgData name="Craig Holmes" userId="d8d4b446-e479-4ce9-b4fa-9285247e2f73" providerId="ADAL" clId="{68EA4528-D5EA-4163-B1E7-D7B8A408A4B2}" dt="2025-01-30T10:50:02.093" v="1598" actId="20577"/>
          <ac:spMkLst>
            <pc:docMk/>
            <pc:sldMk cId="2478621695" sldId="290"/>
            <ac:spMk id="10" creationId="{6F33F623-19F8-F9A3-1A63-4820E397E8F8}"/>
          </ac:spMkLst>
        </pc:spChg>
        <pc:picChg chg="add mod">
          <ac:chgData name="Craig Holmes" userId="d8d4b446-e479-4ce9-b4fa-9285247e2f73" providerId="ADAL" clId="{68EA4528-D5EA-4163-B1E7-D7B8A408A4B2}" dt="2025-01-30T10:47:44.308" v="1299" actId="1076"/>
          <ac:picMkLst>
            <pc:docMk/>
            <pc:sldMk cId="2478621695" sldId="290"/>
            <ac:picMk id="9" creationId="{01B756B1-139C-E4F5-C351-36B3BF1A5764}"/>
          </ac:picMkLst>
        </pc:picChg>
      </pc:sldChg>
      <pc:sldChg chg="delSp modSp add mod ord">
        <pc:chgData name="Craig Holmes" userId="d8d4b446-e479-4ce9-b4fa-9285247e2f73" providerId="ADAL" clId="{68EA4528-D5EA-4163-B1E7-D7B8A408A4B2}" dt="2025-01-30T10:56:09.533" v="2229" actId="20577"/>
        <pc:sldMkLst>
          <pc:docMk/>
          <pc:sldMk cId="590078289" sldId="291"/>
        </pc:sldMkLst>
        <pc:spChg chg="mod">
          <ac:chgData name="Craig Holmes" userId="d8d4b446-e479-4ce9-b4fa-9285247e2f73" providerId="ADAL" clId="{68EA4528-D5EA-4163-B1E7-D7B8A408A4B2}" dt="2025-01-30T10:50:58.007" v="1633" actId="14100"/>
          <ac:spMkLst>
            <pc:docMk/>
            <pc:sldMk cId="590078289" sldId="291"/>
            <ac:spMk id="4" creationId="{6E2A9A4A-50E7-E608-326A-F13F7FFBB6DC}"/>
          </ac:spMkLst>
        </pc:spChg>
      </pc:sldChg>
      <pc:sldChg chg="addSp delSp modSp add mod">
        <pc:chgData name="Craig Holmes" userId="d8d4b446-e479-4ce9-b4fa-9285247e2f73" providerId="ADAL" clId="{68EA4528-D5EA-4163-B1E7-D7B8A408A4B2}" dt="2025-01-30T10:57:32.300" v="2268" actId="115"/>
        <pc:sldMkLst>
          <pc:docMk/>
          <pc:sldMk cId="2931800528" sldId="292"/>
        </pc:sldMkLst>
        <pc:spChg chg="mod">
          <ac:chgData name="Craig Holmes" userId="d8d4b446-e479-4ce9-b4fa-9285247e2f73" providerId="ADAL" clId="{68EA4528-D5EA-4163-B1E7-D7B8A408A4B2}" dt="2025-01-30T10:54:22.634" v="2218" actId="20577"/>
          <ac:spMkLst>
            <pc:docMk/>
            <pc:sldMk cId="2931800528" sldId="292"/>
            <ac:spMk id="2" creationId="{000F58EB-6EB7-DC21-64E4-5FE1A724644D}"/>
          </ac:spMkLst>
        </pc:spChg>
      </pc:sldChg>
    </pc:docChg>
  </pc:docChgLst>
  <pc:docChgLst>
    <pc:chgData name="Donald Macdonald" userId="96f80ed0-5e24-40ad-a4f0-f066872d1198" providerId="ADAL" clId="{CF15D6C5-7CDE-40B5-AD09-61FB485661E5}"/>
    <pc:docChg chg="undo custSel modSld">
      <pc:chgData name="Donald Macdonald" userId="96f80ed0-5e24-40ad-a4f0-f066872d1198" providerId="ADAL" clId="{CF15D6C5-7CDE-40B5-AD09-61FB485661E5}" dt="2025-02-07T10:47:49.817" v="1141" actId="313"/>
      <pc:docMkLst>
        <pc:docMk/>
      </pc:docMkLst>
      <pc:sldChg chg="modSp mod">
        <pc:chgData name="Donald Macdonald" userId="96f80ed0-5e24-40ad-a4f0-f066872d1198" providerId="ADAL" clId="{CF15D6C5-7CDE-40B5-AD09-61FB485661E5}" dt="2025-02-07T09:07:08.983" v="649" actId="20577"/>
        <pc:sldMkLst>
          <pc:docMk/>
          <pc:sldMk cId="1152547949" sldId="283"/>
        </pc:sldMkLst>
        <pc:spChg chg="mod">
          <ac:chgData name="Donald Macdonald" userId="96f80ed0-5e24-40ad-a4f0-f066872d1198" providerId="ADAL" clId="{CF15D6C5-7CDE-40B5-AD09-61FB485661E5}" dt="2025-02-07T09:07:08.983" v="649" actId="20577"/>
          <ac:spMkLst>
            <pc:docMk/>
            <pc:sldMk cId="1152547949" sldId="283"/>
            <ac:spMk id="10" creationId="{AFE37609-772E-4EE4-B788-C9116DCBB357}"/>
          </ac:spMkLst>
        </pc:spChg>
        <pc:spChg chg="mod">
          <ac:chgData name="Donald Macdonald" userId="96f80ed0-5e24-40ad-a4f0-f066872d1198" providerId="ADAL" clId="{CF15D6C5-7CDE-40B5-AD09-61FB485661E5}" dt="2025-02-07T08:57:47.220" v="409" actId="20577"/>
          <ac:spMkLst>
            <pc:docMk/>
            <pc:sldMk cId="1152547949" sldId="283"/>
            <ac:spMk id="11" creationId="{A5A880AA-60ED-41BA-BB6E-B4644DFBECDD}"/>
          </ac:spMkLst>
        </pc:spChg>
      </pc:sldChg>
      <pc:sldChg chg="modSp mod">
        <pc:chgData name="Donald Macdonald" userId="96f80ed0-5e24-40ad-a4f0-f066872d1198" providerId="ADAL" clId="{CF15D6C5-7CDE-40B5-AD09-61FB485661E5}" dt="2025-02-07T09:52:28.917" v="849" actId="20577"/>
        <pc:sldMkLst>
          <pc:docMk/>
          <pc:sldMk cId="2858284049" sldId="286"/>
        </pc:sldMkLst>
        <pc:spChg chg="mod">
          <ac:chgData name="Donald Macdonald" userId="96f80ed0-5e24-40ad-a4f0-f066872d1198" providerId="ADAL" clId="{CF15D6C5-7CDE-40B5-AD09-61FB485661E5}" dt="2025-02-07T09:52:28.917" v="849" actId="20577"/>
          <ac:spMkLst>
            <pc:docMk/>
            <pc:sldMk cId="2858284049" sldId="286"/>
            <ac:spMk id="5" creationId="{615BBC7E-E98A-641C-44DD-A1C8B137FFB3}"/>
          </ac:spMkLst>
        </pc:spChg>
        <pc:spChg chg="mod">
          <ac:chgData name="Donald Macdonald" userId="96f80ed0-5e24-40ad-a4f0-f066872d1198" providerId="ADAL" clId="{CF15D6C5-7CDE-40B5-AD09-61FB485661E5}" dt="2025-02-07T09:50:13.335" v="757" actId="20577"/>
          <ac:spMkLst>
            <pc:docMk/>
            <pc:sldMk cId="2858284049" sldId="286"/>
            <ac:spMk id="7" creationId="{1C995556-77F7-2BB8-3CC4-2259FEE5DB90}"/>
          </ac:spMkLst>
        </pc:spChg>
      </pc:sldChg>
      <pc:sldChg chg="modSp mod">
        <pc:chgData name="Donald Macdonald" userId="96f80ed0-5e24-40ad-a4f0-f066872d1198" providerId="ADAL" clId="{CF15D6C5-7CDE-40B5-AD09-61FB485661E5}" dt="2025-02-07T09:55:14.555" v="874" actId="20577"/>
        <pc:sldMkLst>
          <pc:docMk/>
          <pc:sldMk cId="3481193739" sldId="289"/>
        </pc:sldMkLst>
        <pc:spChg chg="mod">
          <ac:chgData name="Donald Macdonald" userId="96f80ed0-5e24-40ad-a4f0-f066872d1198" providerId="ADAL" clId="{CF15D6C5-7CDE-40B5-AD09-61FB485661E5}" dt="2025-02-07T09:55:14.555" v="874" actId="20577"/>
          <ac:spMkLst>
            <pc:docMk/>
            <pc:sldMk cId="3481193739" sldId="289"/>
            <ac:spMk id="2" creationId="{95A8B428-FB29-0337-B84A-D2EB3891C032}"/>
          </ac:spMkLst>
        </pc:spChg>
      </pc:sldChg>
      <pc:sldChg chg="modSp mod">
        <pc:chgData name="Donald Macdonald" userId="96f80ed0-5e24-40ad-a4f0-f066872d1198" providerId="ADAL" clId="{CF15D6C5-7CDE-40B5-AD09-61FB485661E5}" dt="2025-02-07T09:59:16.674" v="897" actId="20577"/>
        <pc:sldMkLst>
          <pc:docMk/>
          <pc:sldMk cId="2478621695" sldId="290"/>
        </pc:sldMkLst>
        <pc:spChg chg="mod">
          <ac:chgData name="Donald Macdonald" userId="96f80ed0-5e24-40ad-a4f0-f066872d1198" providerId="ADAL" clId="{CF15D6C5-7CDE-40B5-AD09-61FB485661E5}" dt="2025-02-07T09:53:33.598" v="864" actId="20577"/>
          <ac:spMkLst>
            <pc:docMk/>
            <pc:sldMk cId="2478621695" sldId="290"/>
            <ac:spMk id="4" creationId="{BF62E16F-BBDC-FBE0-E0EE-163060A45A35}"/>
          </ac:spMkLst>
        </pc:spChg>
        <pc:spChg chg="mod">
          <ac:chgData name="Donald Macdonald" userId="96f80ed0-5e24-40ad-a4f0-f066872d1198" providerId="ADAL" clId="{CF15D6C5-7CDE-40B5-AD09-61FB485661E5}" dt="2025-02-07T09:59:16.674" v="897" actId="20577"/>
          <ac:spMkLst>
            <pc:docMk/>
            <pc:sldMk cId="2478621695" sldId="290"/>
            <ac:spMk id="10" creationId="{6F33F623-19F8-F9A3-1A63-4820E397E8F8}"/>
          </ac:spMkLst>
        </pc:spChg>
      </pc:sldChg>
      <pc:sldChg chg="modSp mod">
        <pc:chgData name="Donald Macdonald" userId="96f80ed0-5e24-40ad-a4f0-f066872d1198" providerId="ADAL" clId="{CF15D6C5-7CDE-40B5-AD09-61FB485661E5}" dt="2025-02-07T10:36:18.479" v="991" actId="313"/>
        <pc:sldMkLst>
          <pc:docMk/>
          <pc:sldMk cId="590078289" sldId="291"/>
        </pc:sldMkLst>
        <pc:spChg chg="mod">
          <ac:chgData name="Donald Macdonald" userId="96f80ed0-5e24-40ad-a4f0-f066872d1198" providerId="ADAL" clId="{CF15D6C5-7CDE-40B5-AD09-61FB485661E5}" dt="2025-02-07T10:36:18.479" v="991" actId="313"/>
          <ac:spMkLst>
            <pc:docMk/>
            <pc:sldMk cId="590078289" sldId="291"/>
            <ac:spMk id="4" creationId="{6E2A9A4A-50E7-E608-326A-F13F7FFBB6DC}"/>
          </ac:spMkLst>
        </pc:spChg>
        <pc:spChg chg="mod">
          <ac:chgData name="Donald Macdonald" userId="96f80ed0-5e24-40ad-a4f0-f066872d1198" providerId="ADAL" clId="{CF15D6C5-7CDE-40B5-AD09-61FB485661E5}" dt="2025-02-07T10:00:53.390" v="961" actId="20577"/>
          <ac:spMkLst>
            <pc:docMk/>
            <pc:sldMk cId="590078289" sldId="291"/>
            <ac:spMk id="5" creationId="{A76BABA3-2ECB-FD7F-7C0E-BB16921B7BA1}"/>
          </ac:spMkLst>
        </pc:spChg>
      </pc:sldChg>
      <pc:sldChg chg="addSp delSp modSp mod">
        <pc:chgData name="Donald Macdonald" userId="96f80ed0-5e24-40ad-a4f0-f066872d1198" providerId="ADAL" clId="{CF15D6C5-7CDE-40B5-AD09-61FB485661E5}" dt="2025-02-07T10:47:49.817" v="1141" actId="313"/>
        <pc:sldMkLst>
          <pc:docMk/>
          <pc:sldMk cId="2931800528" sldId="292"/>
        </pc:sldMkLst>
        <pc:spChg chg="mod">
          <ac:chgData name="Donald Macdonald" userId="96f80ed0-5e24-40ad-a4f0-f066872d1198" providerId="ADAL" clId="{CF15D6C5-7CDE-40B5-AD09-61FB485661E5}" dt="2025-02-07T09:06:28.203" v="647" actId="20577"/>
          <ac:spMkLst>
            <pc:docMk/>
            <pc:sldMk cId="2931800528" sldId="292"/>
            <ac:spMk id="2" creationId="{000F58EB-6EB7-DC21-64E4-5FE1A724644D}"/>
          </ac:spMkLst>
        </pc:spChg>
        <pc:spChg chg="add del mod">
          <ac:chgData name="Donald Macdonald" userId="96f80ed0-5e24-40ad-a4f0-f066872d1198" providerId="ADAL" clId="{CF15D6C5-7CDE-40B5-AD09-61FB485661E5}" dt="2025-02-07T10:47:49.817" v="1141" actId="313"/>
          <ac:spMkLst>
            <pc:docMk/>
            <pc:sldMk cId="2931800528" sldId="292"/>
            <ac:spMk id="11" creationId="{181E8EFE-9FE4-B02C-5AFF-5027A9BADAE4}"/>
          </ac:spMkLst>
        </pc:spChg>
      </pc:sldChg>
      <pc:sldChg chg="modSp mod">
        <pc:chgData name="Donald Macdonald" userId="96f80ed0-5e24-40ad-a4f0-f066872d1198" providerId="ADAL" clId="{CF15D6C5-7CDE-40B5-AD09-61FB485661E5}" dt="2025-02-07T10:38:19.252" v="1018" actId="20577"/>
        <pc:sldMkLst>
          <pc:docMk/>
          <pc:sldMk cId="1744562261" sldId="293"/>
        </pc:sldMkLst>
        <pc:spChg chg="mod">
          <ac:chgData name="Donald Macdonald" userId="96f80ed0-5e24-40ad-a4f0-f066872d1198" providerId="ADAL" clId="{CF15D6C5-7CDE-40B5-AD09-61FB485661E5}" dt="2025-02-07T10:35:49.279" v="981" actId="20577"/>
          <ac:spMkLst>
            <pc:docMk/>
            <pc:sldMk cId="1744562261" sldId="293"/>
            <ac:spMk id="4" creationId="{27CEFCF6-A88E-E1A2-1838-6FE1DA10533A}"/>
          </ac:spMkLst>
        </pc:spChg>
        <pc:spChg chg="mod">
          <ac:chgData name="Donald Macdonald" userId="96f80ed0-5e24-40ad-a4f0-f066872d1198" providerId="ADAL" clId="{CF15D6C5-7CDE-40B5-AD09-61FB485661E5}" dt="2025-02-07T10:38:19.252" v="1018" actId="20577"/>
          <ac:spMkLst>
            <pc:docMk/>
            <pc:sldMk cId="1744562261" sldId="293"/>
            <ac:spMk id="5" creationId="{F17B1ADD-8AE1-89B9-4D16-CF5BBEAC55E7}"/>
          </ac:spMkLst>
        </pc:spChg>
        <pc:spChg chg="mod">
          <ac:chgData name="Donald Macdonald" userId="96f80ed0-5e24-40ad-a4f0-f066872d1198" providerId="ADAL" clId="{CF15D6C5-7CDE-40B5-AD09-61FB485661E5}" dt="2025-02-07T10:36:37.965" v="993" actId="20577"/>
          <ac:spMkLst>
            <pc:docMk/>
            <pc:sldMk cId="1744562261" sldId="293"/>
            <ac:spMk id="8" creationId="{19349504-1910-9D6C-56A6-6329C9FDAC90}"/>
          </ac:spMkLst>
        </pc:spChg>
      </pc:sldChg>
      <pc:sldChg chg="modSp mod">
        <pc:chgData name="Donald Macdonald" userId="96f80ed0-5e24-40ad-a4f0-f066872d1198" providerId="ADAL" clId="{CF15D6C5-7CDE-40B5-AD09-61FB485661E5}" dt="2025-02-07T10:40:00.930" v="1095" actId="20577"/>
        <pc:sldMkLst>
          <pc:docMk/>
          <pc:sldMk cId="2242214369" sldId="294"/>
        </pc:sldMkLst>
        <pc:spChg chg="mod">
          <ac:chgData name="Donald Macdonald" userId="96f80ed0-5e24-40ad-a4f0-f066872d1198" providerId="ADAL" clId="{CF15D6C5-7CDE-40B5-AD09-61FB485661E5}" dt="2025-02-07T10:39:00.805" v="1026" actId="20577"/>
          <ac:spMkLst>
            <pc:docMk/>
            <pc:sldMk cId="2242214369" sldId="294"/>
            <ac:spMk id="4" creationId="{6A07628D-3A87-6BB2-F904-195633D69096}"/>
          </ac:spMkLst>
        </pc:spChg>
        <pc:spChg chg="mod">
          <ac:chgData name="Donald Macdonald" userId="96f80ed0-5e24-40ad-a4f0-f066872d1198" providerId="ADAL" clId="{CF15D6C5-7CDE-40B5-AD09-61FB485661E5}" dt="2025-02-07T10:39:38.991" v="1093" actId="6549"/>
          <ac:spMkLst>
            <pc:docMk/>
            <pc:sldMk cId="2242214369" sldId="294"/>
            <ac:spMk id="7" creationId="{758C6952-605E-AFB7-41EC-82FC62DD2D5A}"/>
          </ac:spMkLst>
        </pc:spChg>
        <pc:spChg chg="mod">
          <ac:chgData name="Donald Macdonald" userId="96f80ed0-5e24-40ad-a4f0-f066872d1198" providerId="ADAL" clId="{CF15D6C5-7CDE-40B5-AD09-61FB485661E5}" dt="2025-02-07T10:40:00.930" v="1095" actId="20577"/>
          <ac:spMkLst>
            <pc:docMk/>
            <pc:sldMk cId="2242214369" sldId="294"/>
            <ac:spMk id="8" creationId="{F3D9C9C9-39C1-46E9-DBCE-4548D07D1B19}"/>
          </ac:spMkLst>
        </pc:spChg>
      </pc:sldChg>
      <pc:sldChg chg="modSp mod">
        <pc:chgData name="Donald Macdonald" userId="96f80ed0-5e24-40ad-a4f0-f066872d1198" providerId="ADAL" clId="{CF15D6C5-7CDE-40B5-AD09-61FB485661E5}" dt="2025-02-07T10:44:07.220" v="1117" actId="20577"/>
        <pc:sldMkLst>
          <pc:docMk/>
          <pc:sldMk cId="3608488046" sldId="296"/>
        </pc:sldMkLst>
        <pc:spChg chg="mod">
          <ac:chgData name="Donald Macdonald" userId="96f80ed0-5e24-40ad-a4f0-f066872d1198" providerId="ADAL" clId="{CF15D6C5-7CDE-40B5-AD09-61FB485661E5}" dt="2025-02-07T10:44:07.220" v="1117" actId="20577"/>
          <ac:spMkLst>
            <pc:docMk/>
            <pc:sldMk cId="3608488046" sldId="296"/>
            <ac:spMk id="2" creationId="{99D4B00C-32E8-47B3-E6DB-0F96E86115D2}"/>
          </ac:spMkLst>
        </pc:spChg>
        <pc:spChg chg="mod">
          <ac:chgData name="Donald Macdonald" userId="96f80ed0-5e24-40ad-a4f0-f066872d1198" providerId="ADAL" clId="{CF15D6C5-7CDE-40B5-AD09-61FB485661E5}" dt="2025-02-07T10:40:36.918" v="1103" actId="20577"/>
          <ac:spMkLst>
            <pc:docMk/>
            <pc:sldMk cId="3608488046" sldId="296"/>
            <ac:spMk id="4" creationId="{9CEBE466-CDD9-33A7-41B5-74DB2F86CCB8}"/>
          </ac:spMkLst>
        </pc:spChg>
      </pc:sldChg>
      <pc:sldChg chg="modSp mod">
        <pc:chgData name="Donald Macdonald" userId="96f80ed0-5e24-40ad-a4f0-f066872d1198" providerId="ADAL" clId="{CF15D6C5-7CDE-40B5-AD09-61FB485661E5}" dt="2025-02-07T10:44:36.139" v="1125" actId="313"/>
        <pc:sldMkLst>
          <pc:docMk/>
          <pc:sldMk cId="1435017413" sldId="297"/>
        </pc:sldMkLst>
        <pc:spChg chg="mod">
          <ac:chgData name="Donald Macdonald" userId="96f80ed0-5e24-40ad-a4f0-f066872d1198" providerId="ADAL" clId="{CF15D6C5-7CDE-40B5-AD09-61FB485661E5}" dt="2025-02-07T09:03:29.963" v="595" actId="20577"/>
          <ac:spMkLst>
            <pc:docMk/>
            <pc:sldMk cId="1435017413" sldId="297"/>
            <ac:spMk id="2" creationId="{0B6D5F6F-EB60-FEC9-BEBC-2803756A1889}"/>
          </ac:spMkLst>
        </pc:spChg>
        <pc:spChg chg="mod">
          <ac:chgData name="Donald Macdonald" userId="96f80ed0-5e24-40ad-a4f0-f066872d1198" providerId="ADAL" clId="{CF15D6C5-7CDE-40B5-AD09-61FB485661E5}" dt="2025-02-07T10:44:36.139" v="1125" actId="313"/>
          <ac:spMkLst>
            <pc:docMk/>
            <pc:sldMk cId="1435017413" sldId="297"/>
            <ac:spMk id="4" creationId="{5161C52C-C6BB-EAD9-5196-28692C24E246}"/>
          </ac:spMkLst>
        </pc:spChg>
      </pc:sldChg>
    </pc:docChg>
  </pc:docChgLst>
  <pc:docChgLst>
    <pc:chgData name="Craig Holmes" userId="d8d4b446-e479-4ce9-b4fa-9285247e2f73" providerId="ADAL" clId="{124D9A39-D521-4488-B8B9-0F65BBB69F2C}"/>
    <pc:docChg chg="undo custSel addSld delSld modSld modSection">
      <pc:chgData name="Craig Holmes" userId="d8d4b446-e479-4ce9-b4fa-9285247e2f73" providerId="ADAL" clId="{124D9A39-D521-4488-B8B9-0F65BBB69F2C}" dt="2025-02-10T09:37:13.037" v="2535" actId="20577"/>
      <pc:docMkLst>
        <pc:docMk/>
      </pc:docMkLst>
      <pc:sldChg chg="modSp mod">
        <pc:chgData name="Craig Holmes" userId="d8d4b446-e479-4ce9-b4fa-9285247e2f73" providerId="ADAL" clId="{124D9A39-D521-4488-B8B9-0F65BBB69F2C}" dt="2025-02-03T17:16:57.498" v="1784" actId="20577"/>
        <pc:sldMkLst>
          <pc:docMk/>
          <pc:sldMk cId="1152547949" sldId="283"/>
        </pc:sldMkLst>
        <pc:spChg chg="mod">
          <ac:chgData name="Craig Holmes" userId="d8d4b446-e479-4ce9-b4fa-9285247e2f73" providerId="ADAL" clId="{124D9A39-D521-4488-B8B9-0F65BBB69F2C}" dt="2025-02-03T17:16:57.498" v="1784" actId="20577"/>
          <ac:spMkLst>
            <pc:docMk/>
            <pc:sldMk cId="1152547949" sldId="283"/>
            <ac:spMk id="10" creationId="{AFE37609-772E-4EE4-B788-C9116DCBB357}"/>
          </ac:spMkLst>
        </pc:spChg>
      </pc:sldChg>
      <pc:sldChg chg="modSp mod">
        <pc:chgData name="Craig Holmes" userId="d8d4b446-e479-4ce9-b4fa-9285247e2f73" providerId="ADAL" clId="{124D9A39-D521-4488-B8B9-0F65BBB69F2C}" dt="2025-02-10T09:31:54.583" v="2355" actId="20577"/>
        <pc:sldMkLst>
          <pc:docMk/>
          <pc:sldMk cId="2858284049" sldId="286"/>
        </pc:sldMkLst>
        <pc:spChg chg="mod">
          <ac:chgData name="Craig Holmes" userId="d8d4b446-e479-4ce9-b4fa-9285247e2f73" providerId="ADAL" clId="{124D9A39-D521-4488-B8B9-0F65BBB69F2C}" dt="2025-02-03T17:18:38.491" v="1790" actId="6549"/>
          <ac:spMkLst>
            <pc:docMk/>
            <pc:sldMk cId="2858284049" sldId="286"/>
            <ac:spMk id="2" creationId="{874B58C4-2FF0-7F4E-C427-08E47CB7CEAC}"/>
          </ac:spMkLst>
        </pc:spChg>
        <pc:spChg chg="mod">
          <ac:chgData name="Craig Holmes" userId="d8d4b446-e479-4ce9-b4fa-9285247e2f73" providerId="ADAL" clId="{124D9A39-D521-4488-B8B9-0F65BBB69F2C}" dt="2025-02-03T17:20:05.287" v="1839" actId="20577"/>
          <ac:spMkLst>
            <pc:docMk/>
            <pc:sldMk cId="2858284049" sldId="286"/>
            <ac:spMk id="5" creationId="{615BBC7E-E98A-641C-44DD-A1C8B137FFB3}"/>
          </ac:spMkLst>
        </pc:spChg>
        <pc:spChg chg="mod">
          <ac:chgData name="Craig Holmes" userId="d8d4b446-e479-4ce9-b4fa-9285247e2f73" providerId="ADAL" clId="{124D9A39-D521-4488-B8B9-0F65BBB69F2C}" dt="2025-02-10T09:31:54.583" v="2355" actId="20577"/>
          <ac:spMkLst>
            <pc:docMk/>
            <pc:sldMk cId="2858284049" sldId="286"/>
            <ac:spMk id="7" creationId="{1C995556-77F7-2BB8-3CC4-2259FEE5DB90}"/>
          </ac:spMkLst>
        </pc:spChg>
      </pc:sldChg>
      <pc:sldChg chg="modSp mod">
        <pc:chgData name="Craig Holmes" userId="d8d4b446-e479-4ce9-b4fa-9285247e2f73" providerId="ADAL" clId="{124D9A39-D521-4488-B8B9-0F65BBB69F2C}" dt="2025-02-10T08:38:57.959" v="2292" actId="20577"/>
        <pc:sldMkLst>
          <pc:docMk/>
          <pc:sldMk cId="3481193739" sldId="289"/>
        </pc:sldMkLst>
        <pc:spChg chg="mod">
          <ac:chgData name="Craig Holmes" userId="d8d4b446-e479-4ce9-b4fa-9285247e2f73" providerId="ADAL" clId="{124D9A39-D521-4488-B8B9-0F65BBB69F2C}" dt="2025-02-10T08:38:57.959" v="2292" actId="20577"/>
          <ac:spMkLst>
            <pc:docMk/>
            <pc:sldMk cId="3481193739" sldId="289"/>
            <ac:spMk id="2" creationId="{95A8B428-FB29-0337-B84A-D2EB3891C032}"/>
          </ac:spMkLst>
        </pc:spChg>
      </pc:sldChg>
      <pc:sldChg chg="modSp mod">
        <pc:chgData name="Craig Holmes" userId="d8d4b446-e479-4ce9-b4fa-9285247e2f73" providerId="ADAL" clId="{124D9A39-D521-4488-B8B9-0F65BBB69F2C}" dt="2025-02-10T09:36:00.017" v="2365" actId="20577"/>
        <pc:sldMkLst>
          <pc:docMk/>
          <pc:sldMk cId="2478621695" sldId="290"/>
        </pc:sldMkLst>
        <pc:spChg chg="mod">
          <ac:chgData name="Craig Holmes" userId="d8d4b446-e479-4ce9-b4fa-9285247e2f73" providerId="ADAL" clId="{124D9A39-D521-4488-B8B9-0F65BBB69F2C}" dt="2025-02-03T17:22:30.064" v="1963" actId="20577"/>
          <ac:spMkLst>
            <pc:docMk/>
            <pc:sldMk cId="2478621695" sldId="290"/>
            <ac:spMk id="4" creationId="{BF62E16F-BBDC-FBE0-E0EE-163060A45A35}"/>
          </ac:spMkLst>
        </pc:spChg>
        <pc:spChg chg="mod">
          <ac:chgData name="Craig Holmes" userId="d8d4b446-e479-4ce9-b4fa-9285247e2f73" providerId="ADAL" clId="{124D9A39-D521-4488-B8B9-0F65BBB69F2C}" dt="2025-02-10T09:34:11.208" v="2364" actId="20577"/>
          <ac:spMkLst>
            <pc:docMk/>
            <pc:sldMk cId="2478621695" sldId="290"/>
            <ac:spMk id="8" creationId="{C0125391-7337-71B8-2919-EDFDAAA74D6F}"/>
          </ac:spMkLst>
        </pc:spChg>
        <pc:spChg chg="mod">
          <ac:chgData name="Craig Holmes" userId="d8d4b446-e479-4ce9-b4fa-9285247e2f73" providerId="ADAL" clId="{124D9A39-D521-4488-B8B9-0F65BBB69F2C}" dt="2025-02-10T09:36:00.017" v="2365" actId="20577"/>
          <ac:spMkLst>
            <pc:docMk/>
            <pc:sldMk cId="2478621695" sldId="290"/>
            <ac:spMk id="10" creationId="{6F33F623-19F8-F9A3-1A63-4820E397E8F8}"/>
          </ac:spMkLst>
        </pc:spChg>
      </pc:sldChg>
      <pc:sldChg chg="addSp delSp modSp mod">
        <pc:chgData name="Craig Holmes" userId="d8d4b446-e479-4ce9-b4fa-9285247e2f73" providerId="ADAL" clId="{124D9A39-D521-4488-B8B9-0F65BBB69F2C}" dt="2025-02-03T17:12:41.767" v="1652" actId="14100"/>
        <pc:sldMkLst>
          <pc:docMk/>
          <pc:sldMk cId="590078289" sldId="291"/>
        </pc:sldMkLst>
        <pc:spChg chg="mod">
          <ac:chgData name="Craig Holmes" userId="d8d4b446-e479-4ce9-b4fa-9285247e2f73" providerId="ADAL" clId="{124D9A39-D521-4488-B8B9-0F65BBB69F2C}" dt="2025-02-03T15:43:53.205" v="44" actId="313"/>
          <ac:spMkLst>
            <pc:docMk/>
            <pc:sldMk cId="590078289" sldId="291"/>
            <ac:spMk id="4" creationId="{6E2A9A4A-50E7-E608-326A-F13F7FFBB6DC}"/>
          </ac:spMkLst>
        </pc:spChg>
        <pc:spChg chg="mod">
          <ac:chgData name="Craig Holmes" userId="d8d4b446-e479-4ce9-b4fa-9285247e2f73" providerId="ADAL" clId="{124D9A39-D521-4488-B8B9-0F65BBB69F2C}" dt="2025-02-03T17:05:55.779" v="1600" actId="1076"/>
          <ac:spMkLst>
            <pc:docMk/>
            <pc:sldMk cId="590078289" sldId="291"/>
            <ac:spMk id="5" creationId="{A76BABA3-2ECB-FD7F-7C0E-BB16921B7BA1}"/>
          </ac:spMkLst>
        </pc:spChg>
        <pc:spChg chg="add mod">
          <ac:chgData name="Craig Holmes" userId="d8d4b446-e479-4ce9-b4fa-9285247e2f73" providerId="ADAL" clId="{124D9A39-D521-4488-B8B9-0F65BBB69F2C}" dt="2025-02-03T17:12:41.767" v="1652" actId="14100"/>
          <ac:spMkLst>
            <pc:docMk/>
            <pc:sldMk cId="590078289" sldId="291"/>
            <ac:spMk id="8" creationId="{70D38B35-82AD-F970-AAAF-C07768F630AD}"/>
          </ac:spMkLst>
        </pc:spChg>
        <pc:graphicFrameChg chg="add mod">
          <ac:chgData name="Craig Holmes" userId="d8d4b446-e479-4ce9-b4fa-9285247e2f73" providerId="ADAL" clId="{124D9A39-D521-4488-B8B9-0F65BBB69F2C}" dt="2025-02-03T16:18:45.857" v="266" actId="14100"/>
          <ac:graphicFrameMkLst>
            <pc:docMk/>
            <pc:sldMk cId="590078289" sldId="291"/>
            <ac:graphicFrameMk id="10" creationId="{0FADA88D-083A-680B-CA3E-DA12B40E7BC5}"/>
          </ac:graphicFrameMkLst>
        </pc:graphicFrameChg>
      </pc:sldChg>
      <pc:sldChg chg="addSp delSp modSp mod">
        <pc:chgData name="Craig Holmes" userId="d8d4b446-e479-4ce9-b4fa-9285247e2f73" providerId="ADAL" clId="{124D9A39-D521-4488-B8B9-0F65BBB69F2C}" dt="2025-02-10T08:41:06.236" v="2294" actId="20577"/>
        <pc:sldMkLst>
          <pc:docMk/>
          <pc:sldMk cId="2931800528" sldId="292"/>
        </pc:sldMkLst>
        <pc:spChg chg="mod">
          <ac:chgData name="Craig Holmes" userId="d8d4b446-e479-4ce9-b4fa-9285247e2f73" providerId="ADAL" clId="{124D9A39-D521-4488-B8B9-0F65BBB69F2C}" dt="2025-02-10T08:41:06.236" v="2294" actId="20577"/>
          <ac:spMkLst>
            <pc:docMk/>
            <pc:sldMk cId="2931800528" sldId="292"/>
            <ac:spMk id="2" creationId="{000F58EB-6EB7-DC21-64E4-5FE1A724644D}"/>
          </ac:spMkLst>
        </pc:spChg>
        <pc:spChg chg="add mod">
          <ac:chgData name="Craig Holmes" userId="d8d4b446-e479-4ce9-b4fa-9285247e2f73" providerId="ADAL" clId="{124D9A39-D521-4488-B8B9-0F65BBB69F2C}" dt="2025-02-03T17:11:59.158" v="1646" actId="20577"/>
          <ac:spMkLst>
            <pc:docMk/>
            <pc:sldMk cId="2931800528" sldId="292"/>
            <ac:spMk id="11" creationId="{181E8EFE-9FE4-B02C-5AFF-5027A9BADAE4}"/>
          </ac:spMkLst>
        </pc:spChg>
        <pc:graphicFrameChg chg="add mod">
          <ac:chgData name="Craig Holmes" userId="d8d4b446-e479-4ce9-b4fa-9285247e2f73" providerId="ADAL" clId="{124D9A39-D521-4488-B8B9-0F65BBB69F2C}" dt="2025-02-03T17:11:48.280" v="1632" actId="1076"/>
          <ac:graphicFrameMkLst>
            <pc:docMk/>
            <pc:sldMk cId="2931800528" sldId="292"/>
            <ac:graphicFrameMk id="8" creationId="{4BDADE55-6AE9-4D45-9E66-6B12FCB04FDE}"/>
          </ac:graphicFrameMkLst>
        </pc:graphicFrameChg>
      </pc:sldChg>
      <pc:sldChg chg="addSp delSp modSp add mod">
        <pc:chgData name="Craig Holmes" userId="d8d4b446-e479-4ce9-b4fa-9285247e2f73" providerId="ADAL" clId="{124D9A39-D521-4488-B8B9-0F65BBB69F2C}" dt="2025-02-10T08:45:53.142" v="2322" actId="1076"/>
        <pc:sldMkLst>
          <pc:docMk/>
          <pc:sldMk cId="1744562261" sldId="293"/>
        </pc:sldMkLst>
        <pc:spChg chg="mod">
          <ac:chgData name="Craig Holmes" userId="d8d4b446-e479-4ce9-b4fa-9285247e2f73" providerId="ADAL" clId="{124D9A39-D521-4488-B8B9-0F65BBB69F2C}" dt="2025-02-03T16:14:58.366" v="255" actId="20577"/>
          <ac:spMkLst>
            <pc:docMk/>
            <pc:sldMk cId="1744562261" sldId="293"/>
            <ac:spMk id="4" creationId="{27CEFCF6-A88E-E1A2-1838-6FE1DA10533A}"/>
          </ac:spMkLst>
        </pc:spChg>
        <pc:spChg chg="mod">
          <ac:chgData name="Craig Holmes" userId="d8d4b446-e479-4ce9-b4fa-9285247e2f73" providerId="ADAL" clId="{124D9A39-D521-4488-B8B9-0F65BBB69F2C}" dt="2025-02-10T08:45:53.142" v="2322" actId="1076"/>
          <ac:spMkLst>
            <pc:docMk/>
            <pc:sldMk cId="1744562261" sldId="293"/>
            <ac:spMk id="5" creationId="{F17B1ADD-8AE1-89B9-4D16-CF5BBEAC55E7}"/>
          </ac:spMkLst>
        </pc:spChg>
        <pc:spChg chg="mod">
          <ac:chgData name="Craig Holmes" userId="d8d4b446-e479-4ce9-b4fa-9285247e2f73" providerId="ADAL" clId="{124D9A39-D521-4488-B8B9-0F65BBB69F2C}" dt="2025-02-03T17:13:02.184" v="1685" actId="14100"/>
          <ac:spMkLst>
            <pc:docMk/>
            <pc:sldMk cId="1744562261" sldId="293"/>
            <ac:spMk id="8" creationId="{19349504-1910-9D6C-56A6-6329C9FDAC90}"/>
          </ac:spMkLst>
        </pc:spChg>
        <pc:graphicFrameChg chg="add mod">
          <ac:chgData name="Craig Holmes" userId="d8d4b446-e479-4ce9-b4fa-9285247e2f73" providerId="ADAL" clId="{124D9A39-D521-4488-B8B9-0F65BBB69F2C}" dt="2025-02-03T16:19:10.371" v="273" actId="14100"/>
          <ac:graphicFrameMkLst>
            <pc:docMk/>
            <pc:sldMk cId="1744562261" sldId="293"/>
            <ac:graphicFrameMk id="6" creationId="{F718A0F1-5D95-4680-8273-99645FED375C}"/>
          </ac:graphicFrameMkLst>
        </pc:graphicFrameChg>
      </pc:sldChg>
      <pc:sldChg chg="addSp delSp modSp add mod">
        <pc:chgData name="Craig Holmes" userId="d8d4b446-e479-4ce9-b4fa-9285247e2f73" providerId="ADAL" clId="{124D9A39-D521-4488-B8B9-0F65BBB69F2C}" dt="2025-02-03T17:13:23.916" v="1717" actId="14100"/>
        <pc:sldMkLst>
          <pc:docMk/>
          <pc:sldMk cId="2242214369" sldId="294"/>
        </pc:sldMkLst>
        <pc:spChg chg="mod">
          <ac:chgData name="Craig Holmes" userId="d8d4b446-e479-4ce9-b4fa-9285247e2f73" providerId="ADAL" clId="{124D9A39-D521-4488-B8B9-0F65BBB69F2C}" dt="2025-02-03T16:21:29.782" v="488" actId="20577"/>
          <ac:spMkLst>
            <pc:docMk/>
            <pc:sldMk cId="2242214369" sldId="294"/>
            <ac:spMk id="4" creationId="{6A07628D-3A87-6BB2-F904-195633D69096}"/>
          </ac:spMkLst>
        </pc:spChg>
        <pc:spChg chg="add mod">
          <ac:chgData name="Craig Holmes" userId="d8d4b446-e479-4ce9-b4fa-9285247e2f73" providerId="ADAL" clId="{124D9A39-D521-4488-B8B9-0F65BBB69F2C}" dt="2025-02-03T17:05:25.299" v="1586" actId="1076"/>
          <ac:spMkLst>
            <pc:docMk/>
            <pc:sldMk cId="2242214369" sldId="294"/>
            <ac:spMk id="7" creationId="{758C6952-605E-AFB7-41EC-82FC62DD2D5A}"/>
          </ac:spMkLst>
        </pc:spChg>
        <pc:spChg chg="mod">
          <ac:chgData name="Craig Holmes" userId="d8d4b446-e479-4ce9-b4fa-9285247e2f73" providerId="ADAL" clId="{124D9A39-D521-4488-B8B9-0F65BBB69F2C}" dt="2025-02-03T17:13:23.916" v="1717" actId="14100"/>
          <ac:spMkLst>
            <pc:docMk/>
            <pc:sldMk cId="2242214369" sldId="294"/>
            <ac:spMk id="8" creationId="{F3D9C9C9-39C1-46E9-DBCE-4548D07D1B19}"/>
          </ac:spMkLst>
        </pc:spChg>
        <pc:graphicFrameChg chg="add mod">
          <ac:chgData name="Craig Holmes" userId="d8d4b446-e479-4ce9-b4fa-9285247e2f73" providerId="ADAL" clId="{124D9A39-D521-4488-B8B9-0F65BBB69F2C}" dt="2025-02-03T16:41:24.162" v="967" actId="14100"/>
          <ac:graphicFrameMkLst>
            <pc:docMk/>
            <pc:sldMk cId="2242214369" sldId="294"/>
            <ac:graphicFrameMk id="2" creationId="{92E68D0B-B95F-49FC-8221-5CD881663008}"/>
          </ac:graphicFrameMkLst>
        </pc:graphicFrameChg>
      </pc:sldChg>
      <pc:sldChg chg="addSp delSp modSp add del mod">
        <pc:chgData name="Craig Holmes" userId="d8d4b446-e479-4ce9-b4fa-9285247e2f73" providerId="ADAL" clId="{124D9A39-D521-4488-B8B9-0F65BBB69F2C}" dt="2025-02-03T16:49:57.177" v="1030" actId="47"/>
        <pc:sldMkLst>
          <pc:docMk/>
          <pc:sldMk cId="4128399834" sldId="295"/>
        </pc:sldMkLst>
      </pc:sldChg>
      <pc:sldChg chg="addSp delSp modSp add mod">
        <pc:chgData name="Craig Holmes" userId="d8d4b446-e479-4ce9-b4fa-9285247e2f73" providerId="ADAL" clId="{124D9A39-D521-4488-B8B9-0F65BBB69F2C}" dt="2025-02-03T17:24:57.900" v="2021" actId="20577"/>
        <pc:sldMkLst>
          <pc:docMk/>
          <pc:sldMk cId="3608488046" sldId="296"/>
        </pc:sldMkLst>
        <pc:spChg chg="add mod">
          <ac:chgData name="Craig Holmes" userId="d8d4b446-e479-4ce9-b4fa-9285247e2f73" providerId="ADAL" clId="{124D9A39-D521-4488-B8B9-0F65BBB69F2C}" dt="2025-02-03T17:24:57.900" v="2021" actId="20577"/>
          <ac:spMkLst>
            <pc:docMk/>
            <pc:sldMk cId="3608488046" sldId="296"/>
            <ac:spMk id="2" creationId="{99D4B00C-32E8-47B3-E6DB-0F96E86115D2}"/>
          </ac:spMkLst>
        </pc:spChg>
        <pc:spChg chg="mod">
          <ac:chgData name="Craig Holmes" userId="d8d4b446-e479-4ce9-b4fa-9285247e2f73" providerId="ADAL" clId="{124D9A39-D521-4488-B8B9-0F65BBB69F2C}" dt="2025-02-03T16:24:10.780" v="696" actId="20577"/>
          <ac:spMkLst>
            <pc:docMk/>
            <pc:sldMk cId="3608488046" sldId="296"/>
            <ac:spMk id="4" creationId="{9CEBE466-CDD9-33A7-41B5-74DB2F86CCB8}"/>
          </ac:spMkLst>
        </pc:spChg>
        <pc:spChg chg="mod">
          <ac:chgData name="Craig Holmes" userId="d8d4b446-e479-4ce9-b4fa-9285247e2f73" providerId="ADAL" clId="{124D9A39-D521-4488-B8B9-0F65BBB69F2C}" dt="2025-02-03T17:13:41.703" v="1735" actId="6549"/>
          <ac:spMkLst>
            <pc:docMk/>
            <pc:sldMk cId="3608488046" sldId="296"/>
            <ac:spMk id="8" creationId="{44EED577-8F2A-4E6E-E8DA-0754BAFBEE66}"/>
          </ac:spMkLst>
        </pc:spChg>
        <pc:graphicFrameChg chg="add mod">
          <ac:chgData name="Craig Holmes" userId="d8d4b446-e479-4ce9-b4fa-9285247e2f73" providerId="ADAL" clId="{124D9A39-D521-4488-B8B9-0F65BBB69F2C}" dt="2025-02-03T16:50:46.207" v="1040" actId="14100"/>
          <ac:graphicFrameMkLst>
            <pc:docMk/>
            <pc:sldMk cId="3608488046" sldId="296"/>
            <ac:graphicFrameMk id="6" creationId="{356BD8B7-DFD5-4A64-A5D9-6E7625F1B58C}"/>
          </ac:graphicFrameMkLst>
        </pc:graphicFrameChg>
      </pc:sldChg>
      <pc:sldChg chg="addSp delSp modSp add mod">
        <pc:chgData name="Craig Holmes" userId="d8d4b446-e479-4ce9-b4fa-9285247e2f73" providerId="ADAL" clId="{124D9A39-D521-4488-B8B9-0F65BBB69F2C}" dt="2025-02-10T09:37:13.037" v="2535" actId="20577"/>
        <pc:sldMkLst>
          <pc:docMk/>
          <pc:sldMk cId="1435017413" sldId="297"/>
        </pc:sldMkLst>
        <pc:spChg chg="add mod">
          <ac:chgData name="Craig Holmes" userId="d8d4b446-e479-4ce9-b4fa-9285247e2f73" providerId="ADAL" clId="{124D9A39-D521-4488-B8B9-0F65BBB69F2C}" dt="2025-02-10T09:37:13.037" v="2535" actId="20577"/>
          <ac:spMkLst>
            <pc:docMk/>
            <pc:sldMk cId="1435017413" sldId="297"/>
            <ac:spMk id="2" creationId="{0B6D5F6F-EB60-FEC9-BEBC-2803756A1889}"/>
          </ac:spMkLst>
        </pc:spChg>
        <pc:spChg chg="mod">
          <ac:chgData name="Craig Holmes" userId="d8d4b446-e479-4ce9-b4fa-9285247e2f73" providerId="ADAL" clId="{124D9A39-D521-4488-B8B9-0F65BBB69F2C}" dt="2025-02-03T17:11:21.604" v="1622" actId="14100"/>
          <ac:spMkLst>
            <pc:docMk/>
            <pc:sldMk cId="1435017413" sldId="297"/>
            <ac:spMk id="4" creationId="{5161C52C-C6BB-EAD9-5196-28692C24E246}"/>
          </ac:spMkLst>
        </pc:spChg>
        <pc:spChg chg="mod">
          <ac:chgData name="Craig Holmes" userId="d8d4b446-e479-4ce9-b4fa-9285247e2f73" providerId="ADAL" clId="{124D9A39-D521-4488-B8B9-0F65BBB69F2C}" dt="2025-02-04T09:36:51.700" v="2099" actId="1076"/>
          <ac:spMkLst>
            <pc:docMk/>
            <pc:sldMk cId="1435017413" sldId="297"/>
            <ac:spMk id="8" creationId="{B1D6C751-A9F8-C3FA-B942-F4026D8EF8BB}"/>
          </ac:spMkLst>
        </pc:spChg>
        <pc:graphicFrameChg chg="add mod">
          <ac:chgData name="Craig Holmes" userId="d8d4b446-e479-4ce9-b4fa-9285247e2f73" providerId="ADAL" clId="{124D9A39-D521-4488-B8B9-0F65BBB69F2C}" dt="2025-02-03T17:02:11.694" v="1157" actId="14100"/>
          <ac:graphicFrameMkLst>
            <pc:docMk/>
            <pc:sldMk cId="1435017413" sldId="297"/>
            <ac:graphicFrameMk id="6" creationId="{3EB05988-168A-4EE2-A83A-F90ECD9A0318}"/>
          </ac:graphicFrameMkLst>
        </pc:graphicFrameChg>
      </pc:sldChg>
    </pc:docChg>
  </pc:docChgLst>
  <pc:docChgLst>
    <pc:chgData name="Craig Holmes" userId="d8d4b446-e479-4ce9-b4fa-9285247e2f73" providerId="ADAL" clId="{FBEBB563-3D03-470E-AC98-571FE176A52B}"/>
    <pc:docChg chg="undo custSel addSld delSld modSld modSection">
      <pc:chgData name="Craig Holmes" userId="d8d4b446-e479-4ce9-b4fa-9285247e2f73" providerId="ADAL" clId="{FBEBB563-3D03-470E-AC98-571FE176A52B}" dt="2024-11-12T13:52:06.272" v="1405" actId="20577"/>
      <pc:docMkLst>
        <pc:docMk/>
      </pc:docMkLst>
      <pc:sldChg chg="modSp mod">
        <pc:chgData name="Craig Holmes" userId="d8d4b446-e479-4ce9-b4fa-9285247e2f73" providerId="ADAL" clId="{FBEBB563-3D03-470E-AC98-571FE176A52B}" dt="2024-11-11T16:54:01.077" v="85" actId="20577"/>
        <pc:sldMkLst>
          <pc:docMk/>
          <pc:sldMk cId="1152547949" sldId="283"/>
        </pc:sldMkLst>
      </pc:sldChg>
      <pc:sldChg chg="delSp modSp mod">
        <pc:chgData name="Craig Holmes" userId="d8d4b446-e479-4ce9-b4fa-9285247e2f73" providerId="ADAL" clId="{FBEBB563-3D03-470E-AC98-571FE176A52B}" dt="2024-11-11T16:54:17.486" v="98"/>
        <pc:sldMkLst>
          <pc:docMk/>
          <pc:sldMk cId="2858284049" sldId="286"/>
        </pc:sldMkLst>
      </pc:sldChg>
      <pc:sldChg chg="addSp delSp modSp mod modNotesTx">
        <pc:chgData name="Craig Holmes" userId="d8d4b446-e479-4ce9-b4fa-9285247e2f73" providerId="ADAL" clId="{FBEBB563-3D03-470E-AC98-571FE176A52B}" dt="2024-11-12T13:52:06.272" v="1405" actId="20577"/>
        <pc:sldMkLst>
          <pc:docMk/>
          <pc:sldMk cId="1193823320" sldId="287"/>
        </pc:sldMkLst>
      </pc:sldChg>
      <pc:sldChg chg="del">
        <pc:chgData name="Craig Holmes" userId="d8d4b446-e479-4ce9-b4fa-9285247e2f73" providerId="ADAL" clId="{FBEBB563-3D03-470E-AC98-571FE176A52B}" dt="2024-11-11T17:09:22.033" v="496" actId="47"/>
        <pc:sldMkLst>
          <pc:docMk/>
          <pc:sldMk cId="3922919643" sldId="288"/>
        </pc:sldMkLst>
      </pc:sldChg>
      <pc:sldChg chg="modSp add mod modNotesTx">
        <pc:chgData name="Craig Holmes" userId="d8d4b446-e479-4ce9-b4fa-9285247e2f73" providerId="ADAL" clId="{FBEBB563-3D03-470E-AC98-571FE176A52B}" dt="2024-11-11T17:12:22.035" v="617" actId="20577"/>
        <pc:sldMkLst>
          <pc:docMk/>
          <pc:sldMk cId="3924118163" sldId="288"/>
        </pc:sldMkLst>
      </pc:sldChg>
      <pc:sldChg chg="del">
        <pc:chgData name="Craig Holmes" userId="d8d4b446-e479-4ce9-b4fa-9285247e2f73" providerId="ADAL" clId="{FBEBB563-3D03-470E-AC98-571FE176A52B}" dt="2024-11-11T17:09:25.109" v="498" actId="47"/>
        <pc:sldMkLst>
          <pc:docMk/>
          <pc:sldMk cId="3561446393" sldId="289"/>
        </pc:sldMkLst>
      </pc:sldChg>
      <pc:sldChg chg="del">
        <pc:chgData name="Craig Holmes" userId="d8d4b446-e479-4ce9-b4fa-9285247e2f73" providerId="ADAL" clId="{FBEBB563-3D03-470E-AC98-571FE176A52B}" dt="2024-11-11T17:09:21.509" v="495" actId="47"/>
        <pc:sldMkLst>
          <pc:docMk/>
          <pc:sldMk cId="2378610488" sldId="290"/>
        </pc:sldMkLst>
      </pc:sldChg>
      <pc:sldChg chg="del modNotesTx">
        <pc:chgData name="Craig Holmes" userId="d8d4b446-e479-4ce9-b4fa-9285247e2f73" providerId="ADAL" clId="{FBEBB563-3D03-470E-AC98-571FE176A52B}" dt="2024-11-11T17:09:20.745" v="493" actId="47"/>
        <pc:sldMkLst>
          <pc:docMk/>
          <pc:sldMk cId="890080233" sldId="291"/>
        </pc:sldMkLst>
      </pc:sldChg>
      <pc:sldChg chg="del">
        <pc:chgData name="Craig Holmes" userId="d8d4b446-e479-4ce9-b4fa-9285247e2f73" providerId="ADAL" clId="{FBEBB563-3D03-470E-AC98-571FE176A52B}" dt="2024-11-11T17:09:21.224" v="494" actId="47"/>
        <pc:sldMkLst>
          <pc:docMk/>
          <pc:sldMk cId="3832578547" sldId="292"/>
        </pc:sldMkLst>
      </pc:sldChg>
      <pc:sldChg chg="del">
        <pc:chgData name="Craig Holmes" userId="d8d4b446-e479-4ce9-b4fa-9285247e2f73" providerId="ADAL" clId="{FBEBB563-3D03-470E-AC98-571FE176A52B}" dt="2024-11-11T17:09:22.312" v="497" actId="47"/>
        <pc:sldMkLst>
          <pc:docMk/>
          <pc:sldMk cId="2902402741" sldId="294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epartmentfortransportuk.sharepoint.com/sites/IntVehStd/International%20Liason/UNECE/General%20Safety%20(GRSG)/VRU-Proxi%20Taskforce%20on%20buses/250127_BusCoach_collision_with_VRU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epartmentfortransportuk.sharepoint.com/sites/IntVehStd/International%20Liason/UNECE/General%20Safety%20(GRSG)/VRU-Proxi%20Taskforce%20on%20buses/250127_BusCoach_collision_with_VRU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epartmentfortransportuk.sharepoint.com/sites/IntVehStd/International%20Liason/UNECE/General%20Safety%20(GRSG)/VRU-Proxi%20Taskforce%20on%20buses/250127_BusCoach_collision_with_VRU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epartmentfortransportuk.sharepoint.com/sites/IntVehStd/International%20Liason/UNECE/General%20Safety%20(GRSG)/VRU-Proxi%20Taskforce%20on%20buses/250127_BusCoach_collision_with_VRU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epartmentfortransportuk.sharepoint.com/sites/IntVehStd/International%20Liason/UNECE/General%20Safety%20(GRSG)/VRU-Proxi%20Taskforce%20on%20buses/250127_BusCoach_collision_with_VRU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epartmentfortransportuk.sharepoint.com/sites/IntVehStd/International%20Liason/UNECE/General%20Safety%20(GRSG)/VRU-Proxi%20Taskforce%20on%20buses/250127_BusCoach_collision_with_VRU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departmentfortransportuk.sharepoint.com/sites/IntVehStd/International%20Liason/UNECE/General%20Safety%20(GRSG)/VRU-Proxi%20Taskforce%20on%20buses/250127_BusCoach_collision_with_VRU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'Graphs for all'!$C$21</c:f>
              <c:strCache>
                <c:ptCount val="1"/>
                <c:pt idx="0">
                  <c:v>Mobility scooter rider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all'!$B$22:$B$32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all'!$C$22:$C$32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0</c:v>
                </c:pt>
                <c:pt idx="9">
                  <c:v>3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63-488E-AEB2-61E9E9765D76}"/>
            </c:ext>
          </c:extLst>
        </c:ser>
        <c:ser>
          <c:idx val="1"/>
          <c:order val="1"/>
          <c:tx>
            <c:strRef>
              <c:f>'Graphs for all'!$D$21</c:f>
              <c:strCache>
                <c:ptCount val="1"/>
                <c:pt idx="0">
                  <c:v>Motor Cyclist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all'!$B$22:$B$32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all'!$D$22:$D$32</c:f>
              <c:numCache>
                <c:formatCode>General</c:formatCode>
                <c:ptCount val="11"/>
                <c:pt idx="0">
                  <c:v>64</c:v>
                </c:pt>
                <c:pt idx="1">
                  <c:v>81</c:v>
                </c:pt>
                <c:pt idx="2">
                  <c:v>57</c:v>
                </c:pt>
                <c:pt idx="3">
                  <c:v>43</c:v>
                </c:pt>
                <c:pt idx="4">
                  <c:v>56</c:v>
                </c:pt>
                <c:pt idx="5">
                  <c:v>46</c:v>
                </c:pt>
                <c:pt idx="6">
                  <c:v>28</c:v>
                </c:pt>
                <c:pt idx="7">
                  <c:v>35</c:v>
                </c:pt>
                <c:pt idx="8">
                  <c:v>42</c:v>
                </c:pt>
                <c:pt idx="9">
                  <c:v>43</c:v>
                </c:pt>
                <c:pt idx="1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63-488E-AEB2-61E9E9765D76}"/>
            </c:ext>
          </c:extLst>
        </c:ser>
        <c:ser>
          <c:idx val="2"/>
          <c:order val="2"/>
          <c:tx>
            <c:strRef>
              <c:f>'Graphs for all'!$E$21</c:f>
              <c:strCache>
                <c:ptCount val="1"/>
                <c:pt idx="0">
                  <c:v>Pedal Cyclist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all'!$B$22:$B$32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all'!$E$22:$E$32</c:f>
              <c:numCache>
                <c:formatCode>General</c:formatCode>
                <c:ptCount val="11"/>
                <c:pt idx="0">
                  <c:v>84</c:v>
                </c:pt>
                <c:pt idx="1">
                  <c:v>88</c:v>
                </c:pt>
                <c:pt idx="2">
                  <c:v>78</c:v>
                </c:pt>
                <c:pt idx="3">
                  <c:v>64</c:v>
                </c:pt>
                <c:pt idx="4">
                  <c:v>86</c:v>
                </c:pt>
                <c:pt idx="5">
                  <c:v>70</c:v>
                </c:pt>
                <c:pt idx="6">
                  <c:v>67</c:v>
                </c:pt>
                <c:pt idx="7">
                  <c:v>64</c:v>
                </c:pt>
                <c:pt idx="8">
                  <c:v>77</c:v>
                </c:pt>
                <c:pt idx="9">
                  <c:v>69</c:v>
                </c:pt>
                <c:pt idx="10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63-488E-AEB2-61E9E9765D76}"/>
            </c:ext>
          </c:extLst>
        </c:ser>
        <c:ser>
          <c:idx val="3"/>
          <c:order val="3"/>
          <c:tx>
            <c:strRef>
              <c:f>'Graphs for all'!$F$21</c:f>
              <c:strCache>
                <c:ptCount val="1"/>
                <c:pt idx="0">
                  <c:v>Pedestrian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all'!$B$22:$B$32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all'!$F$22:$F$32</c:f>
              <c:numCache>
                <c:formatCode>General</c:formatCode>
                <c:ptCount val="11"/>
                <c:pt idx="0">
                  <c:v>370</c:v>
                </c:pt>
                <c:pt idx="1">
                  <c:v>374</c:v>
                </c:pt>
                <c:pt idx="2">
                  <c:v>355</c:v>
                </c:pt>
                <c:pt idx="3">
                  <c:v>315</c:v>
                </c:pt>
                <c:pt idx="4">
                  <c:v>315</c:v>
                </c:pt>
                <c:pt idx="5">
                  <c:v>322</c:v>
                </c:pt>
                <c:pt idx="6">
                  <c:v>322</c:v>
                </c:pt>
                <c:pt idx="7">
                  <c:v>160</c:v>
                </c:pt>
                <c:pt idx="8">
                  <c:v>198</c:v>
                </c:pt>
                <c:pt idx="9">
                  <c:v>247</c:v>
                </c:pt>
                <c:pt idx="10">
                  <c:v>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C63-488E-AEB2-61E9E9765D7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061738160"/>
        <c:axId val="1061738520"/>
      </c:barChart>
      <c:catAx>
        <c:axId val="1061738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1738520"/>
        <c:crosses val="autoZero"/>
        <c:auto val="1"/>
        <c:lblAlgn val="ctr"/>
        <c:lblOffset val="100"/>
        <c:noMultiLvlLbl val="0"/>
      </c:catAx>
      <c:valAx>
        <c:axId val="1061738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1738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'Graphs for key man'!$D$4</c:f>
              <c:strCache>
                <c:ptCount val="1"/>
                <c:pt idx="0">
                  <c:v>Motor Cyclist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man'!$C$5:$C$15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man'!$D$5:$D$15</c:f>
              <c:numCache>
                <c:formatCode>General</c:formatCode>
                <c:ptCount val="11"/>
                <c:pt idx="0">
                  <c:v>4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5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17-4B03-B0AB-1B0BF48F614A}"/>
            </c:ext>
          </c:extLst>
        </c:ser>
        <c:ser>
          <c:idx val="1"/>
          <c:order val="1"/>
          <c:tx>
            <c:strRef>
              <c:f>'Graphs for key man'!$E$4</c:f>
              <c:strCache>
                <c:ptCount val="1"/>
                <c:pt idx="0">
                  <c:v>Pedal Cyclist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man'!$C$5:$C$15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man'!$E$5:$E$15</c:f>
              <c:numCache>
                <c:formatCode>General</c:formatCode>
                <c:ptCount val="11"/>
                <c:pt idx="0">
                  <c:v>3</c:v>
                </c:pt>
                <c:pt idx="1">
                  <c:v>4</c:v>
                </c:pt>
                <c:pt idx="2">
                  <c:v>6</c:v>
                </c:pt>
                <c:pt idx="3">
                  <c:v>5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  <c:pt idx="1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17-4B03-B0AB-1B0BF48F614A}"/>
            </c:ext>
          </c:extLst>
        </c:ser>
        <c:ser>
          <c:idx val="2"/>
          <c:order val="2"/>
          <c:tx>
            <c:strRef>
              <c:f>'Graphs for key man'!$F$4</c:f>
              <c:strCache>
                <c:ptCount val="1"/>
                <c:pt idx="0">
                  <c:v>Pedestrian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man'!$C$5:$C$15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man'!$F$5:$F$15</c:f>
              <c:numCache>
                <c:formatCode>General</c:formatCode>
                <c:ptCount val="11"/>
                <c:pt idx="0">
                  <c:v>36</c:v>
                </c:pt>
                <c:pt idx="1">
                  <c:v>43</c:v>
                </c:pt>
                <c:pt idx="2">
                  <c:v>44</c:v>
                </c:pt>
                <c:pt idx="3">
                  <c:v>37</c:v>
                </c:pt>
                <c:pt idx="4">
                  <c:v>39</c:v>
                </c:pt>
                <c:pt idx="5">
                  <c:v>38</c:v>
                </c:pt>
                <c:pt idx="6">
                  <c:v>38</c:v>
                </c:pt>
                <c:pt idx="7">
                  <c:v>14</c:v>
                </c:pt>
                <c:pt idx="8">
                  <c:v>18</c:v>
                </c:pt>
                <c:pt idx="9">
                  <c:v>40</c:v>
                </c:pt>
                <c:pt idx="10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17-4B03-B0AB-1B0BF48F614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961646392"/>
        <c:axId val="961646752"/>
      </c:barChart>
      <c:catAx>
        <c:axId val="961646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752"/>
        <c:crosses val="autoZero"/>
        <c:auto val="1"/>
        <c:lblAlgn val="ctr"/>
        <c:lblOffset val="100"/>
        <c:noMultiLvlLbl val="0"/>
      </c:catAx>
      <c:valAx>
        <c:axId val="96164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'Graphs for key man'!$D$28</c:f>
              <c:strCache>
                <c:ptCount val="1"/>
                <c:pt idx="0">
                  <c:v>Motor Cyclist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man'!$C$29:$C$39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man'!$D$29:$D$39</c:f>
              <c:numCache>
                <c:formatCode>General</c:formatCode>
                <c:ptCount val="11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3</c:v>
                </c:pt>
                <c:pt idx="4">
                  <c:v>4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1</c:v>
                </c:pt>
                <c:pt idx="9">
                  <c:v>3</c:v>
                </c:pt>
                <c:pt idx="1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D1-4716-9188-6779E6EC8161}"/>
            </c:ext>
          </c:extLst>
        </c:ser>
        <c:ser>
          <c:idx val="1"/>
          <c:order val="1"/>
          <c:tx>
            <c:strRef>
              <c:f>'Graphs for key man'!$E$28</c:f>
              <c:strCache>
                <c:ptCount val="1"/>
                <c:pt idx="0">
                  <c:v>Pedal Cyclist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man'!$C$29:$C$39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man'!$E$29:$E$39</c:f>
              <c:numCache>
                <c:formatCode>General</c:formatCode>
                <c:ptCount val="11"/>
                <c:pt idx="0">
                  <c:v>2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  <c:pt idx="4">
                  <c:v>6</c:v>
                </c:pt>
                <c:pt idx="5">
                  <c:v>5</c:v>
                </c:pt>
                <c:pt idx="6">
                  <c:v>2</c:v>
                </c:pt>
                <c:pt idx="7">
                  <c:v>6</c:v>
                </c:pt>
                <c:pt idx="8">
                  <c:v>11</c:v>
                </c:pt>
                <c:pt idx="9">
                  <c:v>2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D1-4716-9188-6779E6EC8161}"/>
            </c:ext>
          </c:extLst>
        </c:ser>
        <c:ser>
          <c:idx val="2"/>
          <c:order val="2"/>
          <c:tx>
            <c:strRef>
              <c:f>'Graphs for key man'!$F$28</c:f>
              <c:strCache>
                <c:ptCount val="1"/>
                <c:pt idx="0">
                  <c:v>Pedestrian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man'!$C$29:$C$39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man'!$F$29:$F$39</c:f>
              <c:numCache>
                <c:formatCode>General</c:formatCode>
                <c:ptCount val="11"/>
                <c:pt idx="0">
                  <c:v>28</c:v>
                </c:pt>
                <c:pt idx="1">
                  <c:v>23</c:v>
                </c:pt>
                <c:pt idx="2">
                  <c:v>33</c:v>
                </c:pt>
                <c:pt idx="3">
                  <c:v>18</c:v>
                </c:pt>
                <c:pt idx="4">
                  <c:v>25</c:v>
                </c:pt>
                <c:pt idx="5">
                  <c:v>24</c:v>
                </c:pt>
                <c:pt idx="6">
                  <c:v>24</c:v>
                </c:pt>
                <c:pt idx="7">
                  <c:v>11</c:v>
                </c:pt>
                <c:pt idx="8">
                  <c:v>17</c:v>
                </c:pt>
                <c:pt idx="9">
                  <c:v>9</c:v>
                </c:pt>
                <c:pt idx="10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D1-4716-9188-6779E6EC816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961646392"/>
        <c:axId val="961646752"/>
      </c:barChart>
      <c:catAx>
        <c:axId val="961646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752"/>
        <c:crosses val="autoZero"/>
        <c:auto val="1"/>
        <c:lblAlgn val="ctr"/>
        <c:lblOffset val="100"/>
        <c:noMultiLvlLbl val="0"/>
      </c:catAx>
      <c:valAx>
        <c:axId val="96164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'Graphs for key man'!$D$50</c:f>
              <c:strCache>
                <c:ptCount val="1"/>
                <c:pt idx="0">
                  <c:v>Motor Cyclist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man'!$C$51:$C$61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man'!$D$51:$D$61</c:f>
              <c:numCache>
                <c:formatCode>General</c:formatCode>
                <c:ptCount val="11"/>
                <c:pt idx="0">
                  <c:v>5</c:v>
                </c:pt>
                <c:pt idx="1">
                  <c:v>6</c:v>
                </c:pt>
                <c:pt idx="2">
                  <c:v>3</c:v>
                </c:pt>
                <c:pt idx="3">
                  <c:v>7</c:v>
                </c:pt>
                <c:pt idx="4">
                  <c:v>12</c:v>
                </c:pt>
                <c:pt idx="5">
                  <c:v>7</c:v>
                </c:pt>
                <c:pt idx="6">
                  <c:v>3</c:v>
                </c:pt>
                <c:pt idx="7">
                  <c:v>2</c:v>
                </c:pt>
                <c:pt idx="8">
                  <c:v>6</c:v>
                </c:pt>
                <c:pt idx="9">
                  <c:v>4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51-4BED-8F7C-FA52D1F2795F}"/>
            </c:ext>
          </c:extLst>
        </c:ser>
        <c:ser>
          <c:idx val="1"/>
          <c:order val="1"/>
          <c:tx>
            <c:strRef>
              <c:f>'Graphs for key man'!$E$50</c:f>
              <c:strCache>
                <c:ptCount val="1"/>
                <c:pt idx="0">
                  <c:v>Pedal Cyclist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man'!$C$51:$C$61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man'!$E$51:$E$61</c:f>
              <c:numCache>
                <c:formatCode>General</c:formatCode>
                <c:ptCount val="11"/>
                <c:pt idx="0">
                  <c:v>6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  <c:pt idx="4">
                  <c:v>5</c:v>
                </c:pt>
                <c:pt idx="5">
                  <c:v>3</c:v>
                </c:pt>
                <c:pt idx="6">
                  <c:v>2</c:v>
                </c:pt>
                <c:pt idx="7">
                  <c:v>3</c:v>
                </c:pt>
                <c:pt idx="8">
                  <c:v>1</c:v>
                </c:pt>
                <c:pt idx="9">
                  <c:v>6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51-4BED-8F7C-FA52D1F2795F}"/>
            </c:ext>
          </c:extLst>
        </c:ser>
        <c:ser>
          <c:idx val="2"/>
          <c:order val="2"/>
          <c:tx>
            <c:strRef>
              <c:f>'Graphs for key man'!$F$50</c:f>
              <c:strCache>
                <c:ptCount val="1"/>
                <c:pt idx="0">
                  <c:v>Pedestrian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man'!$C$51:$C$61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man'!$F$51:$F$61</c:f>
              <c:numCache>
                <c:formatCode>General</c:formatCode>
                <c:ptCount val="11"/>
                <c:pt idx="0">
                  <c:v>16</c:v>
                </c:pt>
                <c:pt idx="1">
                  <c:v>15</c:v>
                </c:pt>
                <c:pt idx="2">
                  <c:v>15</c:v>
                </c:pt>
                <c:pt idx="3">
                  <c:v>7</c:v>
                </c:pt>
                <c:pt idx="4">
                  <c:v>18</c:v>
                </c:pt>
                <c:pt idx="5">
                  <c:v>10</c:v>
                </c:pt>
                <c:pt idx="6">
                  <c:v>10</c:v>
                </c:pt>
                <c:pt idx="7">
                  <c:v>5</c:v>
                </c:pt>
                <c:pt idx="8">
                  <c:v>5</c:v>
                </c:pt>
                <c:pt idx="9">
                  <c:v>7</c:v>
                </c:pt>
                <c:pt idx="1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B51-4BED-8F7C-FA52D1F2795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961646392"/>
        <c:axId val="961646752"/>
      </c:barChart>
      <c:catAx>
        <c:axId val="961646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752"/>
        <c:crosses val="autoZero"/>
        <c:auto val="1"/>
        <c:lblAlgn val="ctr"/>
        <c:lblOffset val="100"/>
        <c:noMultiLvlLbl val="0"/>
      </c:catAx>
      <c:valAx>
        <c:axId val="96164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'Graphs for key man'!$D$73</c:f>
              <c:strCache>
                <c:ptCount val="1"/>
                <c:pt idx="0">
                  <c:v>Motor Cyclist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man'!$C$74:$C$84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man'!$D$74:$D$84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98-4F86-B10E-50B99443B1A1}"/>
            </c:ext>
          </c:extLst>
        </c:ser>
        <c:ser>
          <c:idx val="1"/>
          <c:order val="1"/>
          <c:tx>
            <c:strRef>
              <c:f>'Graphs for key man'!$E$73</c:f>
              <c:strCache>
                <c:ptCount val="1"/>
                <c:pt idx="0">
                  <c:v>Pedal Cyclist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man'!$C$74:$C$84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man'!$E$74:$E$84</c:f>
              <c:numCache>
                <c:formatCode>General</c:formatCode>
                <c:ptCount val="11"/>
                <c:pt idx="0">
                  <c:v>5</c:v>
                </c:pt>
                <c:pt idx="1">
                  <c:v>1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  <c:pt idx="7">
                  <c:v>0</c:v>
                </c:pt>
                <c:pt idx="8">
                  <c:v>0</c:v>
                </c:pt>
                <c:pt idx="9">
                  <c:v>2</c:v>
                </c:pt>
                <c:pt idx="1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98-4F86-B10E-50B99443B1A1}"/>
            </c:ext>
          </c:extLst>
        </c:ser>
        <c:ser>
          <c:idx val="2"/>
          <c:order val="2"/>
          <c:tx>
            <c:strRef>
              <c:f>'Graphs for key man'!$F$73</c:f>
              <c:strCache>
                <c:ptCount val="1"/>
                <c:pt idx="0">
                  <c:v>Pedestrian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man'!$C$74:$C$84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man'!$F$74:$F$84</c:f>
              <c:numCache>
                <c:formatCode>General</c:formatCode>
                <c:ptCount val="11"/>
                <c:pt idx="0">
                  <c:v>22</c:v>
                </c:pt>
                <c:pt idx="1">
                  <c:v>15</c:v>
                </c:pt>
                <c:pt idx="2">
                  <c:v>15</c:v>
                </c:pt>
                <c:pt idx="3">
                  <c:v>27</c:v>
                </c:pt>
                <c:pt idx="4">
                  <c:v>15</c:v>
                </c:pt>
                <c:pt idx="5">
                  <c:v>21</c:v>
                </c:pt>
                <c:pt idx="6">
                  <c:v>18</c:v>
                </c:pt>
                <c:pt idx="7">
                  <c:v>16</c:v>
                </c:pt>
                <c:pt idx="8">
                  <c:v>14</c:v>
                </c:pt>
                <c:pt idx="9">
                  <c:v>10</c:v>
                </c:pt>
                <c:pt idx="10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98-4F86-B10E-50B99443B1A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961646392"/>
        <c:axId val="961646752"/>
      </c:barChart>
      <c:catAx>
        <c:axId val="961646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752"/>
        <c:crosses val="autoZero"/>
        <c:auto val="1"/>
        <c:lblAlgn val="ctr"/>
        <c:lblOffset val="100"/>
        <c:noMultiLvlLbl val="0"/>
      </c:catAx>
      <c:valAx>
        <c:axId val="96164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'Graphs for key man'!$D$96</c:f>
              <c:strCache>
                <c:ptCount val="1"/>
                <c:pt idx="0">
                  <c:v>Motor Cyclist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man'!$C$97:$C$107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man'!$D$97:$D$107</c:f>
              <c:numCache>
                <c:formatCode>General</c:formatCode>
                <c:ptCount val="11"/>
                <c:pt idx="0">
                  <c:v>8</c:v>
                </c:pt>
                <c:pt idx="1">
                  <c:v>10</c:v>
                </c:pt>
                <c:pt idx="2">
                  <c:v>15</c:v>
                </c:pt>
                <c:pt idx="3">
                  <c:v>5</c:v>
                </c:pt>
                <c:pt idx="4">
                  <c:v>5</c:v>
                </c:pt>
                <c:pt idx="5">
                  <c:v>10</c:v>
                </c:pt>
                <c:pt idx="6">
                  <c:v>6</c:v>
                </c:pt>
                <c:pt idx="7">
                  <c:v>7</c:v>
                </c:pt>
                <c:pt idx="8">
                  <c:v>7</c:v>
                </c:pt>
                <c:pt idx="9">
                  <c:v>3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06-4905-8262-1E2FBDCC89C3}"/>
            </c:ext>
          </c:extLst>
        </c:ser>
        <c:ser>
          <c:idx val="1"/>
          <c:order val="1"/>
          <c:tx>
            <c:strRef>
              <c:f>'Graphs for key man'!$E$96</c:f>
              <c:strCache>
                <c:ptCount val="1"/>
                <c:pt idx="0">
                  <c:v>Pedal Cyclist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man'!$C$97:$C$107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man'!$E$97:$E$107</c:f>
              <c:numCache>
                <c:formatCode>General</c:formatCode>
                <c:ptCount val="11"/>
                <c:pt idx="0">
                  <c:v>5</c:v>
                </c:pt>
                <c:pt idx="1">
                  <c:v>8</c:v>
                </c:pt>
                <c:pt idx="2">
                  <c:v>1</c:v>
                </c:pt>
                <c:pt idx="3">
                  <c:v>7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  <c:pt idx="7">
                  <c:v>3</c:v>
                </c:pt>
                <c:pt idx="8">
                  <c:v>3</c:v>
                </c:pt>
                <c:pt idx="9">
                  <c:v>8</c:v>
                </c:pt>
                <c:pt idx="1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06-4905-8262-1E2FBDCC89C3}"/>
            </c:ext>
          </c:extLst>
        </c:ser>
        <c:ser>
          <c:idx val="2"/>
          <c:order val="2"/>
          <c:tx>
            <c:strRef>
              <c:f>'Graphs for key man'!$F$96</c:f>
              <c:strCache>
                <c:ptCount val="1"/>
                <c:pt idx="0">
                  <c:v>Pedestrian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man'!$C$97:$C$107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man'!$F$97:$F$107</c:f>
              <c:numCache>
                <c:formatCode>General</c:formatCode>
                <c:ptCount val="11"/>
                <c:pt idx="0">
                  <c:v>16</c:v>
                </c:pt>
                <c:pt idx="1">
                  <c:v>20</c:v>
                </c:pt>
                <c:pt idx="2">
                  <c:v>19</c:v>
                </c:pt>
                <c:pt idx="3">
                  <c:v>16</c:v>
                </c:pt>
                <c:pt idx="4">
                  <c:v>17</c:v>
                </c:pt>
                <c:pt idx="5">
                  <c:v>18</c:v>
                </c:pt>
                <c:pt idx="6">
                  <c:v>13</c:v>
                </c:pt>
                <c:pt idx="7">
                  <c:v>9</c:v>
                </c:pt>
                <c:pt idx="8">
                  <c:v>6</c:v>
                </c:pt>
                <c:pt idx="9">
                  <c:v>12</c:v>
                </c:pt>
                <c:pt idx="10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06-4905-8262-1E2FBDCC89C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961646392"/>
        <c:axId val="961646752"/>
      </c:barChart>
      <c:catAx>
        <c:axId val="961646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752"/>
        <c:crosses val="autoZero"/>
        <c:auto val="1"/>
        <c:lblAlgn val="ctr"/>
        <c:lblOffset val="100"/>
        <c:noMultiLvlLbl val="0"/>
      </c:catAx>
      <c:valAx>
        <c:axId val="96164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'Graphs for key man'!$D$120</c:f>
              <c:strCache>
                <c:ptCount val="1"/>
                <c:pt idx="0">
                  <c:v>Motor Cyclist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man'!$C$121:$C$131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man'!$D$121:$D$131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CB-4264-87B9-A837EE69ECD8}"/>
            </c:ext>
          </c:extLst>
        </c:ser>
        <c:ser>
          <c:idx val="1"/>
          <c:order val="1"/>
          <c:tx>
            <c:strRef>
              <c:f>'Graphs for key man'!$E$120</c:f>
              <c:strCache>
                <c:ptCount val="1"/>
                <c:pt idx="0">
                  <c:v>Pedal Cyclist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man'!$C$121:$C$131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man'!$E$121:$E$131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CB-4264-87B9-A837EE69ECD8}"/>
            </c:ext>
          </c:extLst>
        </c:ser>
        <c:ser>
          <c:idx val="2"/>
          <c:order val="2"/>
          <c:tx>
            <c:strRef>
              <c:f>'Graphs for key man'!$F$120</c:f>
              <c:strCache>
                <c:ptCount val="1"/>
                <c:pt idx="0">
                  <c:v>Pedestrian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'Graphs for key man'!$C$121:$C$131</c:f>
              <c:numCache>
                <c:formatCode>General</c:formatCode>
                <c:ptCount val="11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2023</c:v>
                </c:pt>
              </c:numCache>
            </c:numRef>
          </c:cat>
          <c:val>
            <c:numRef>
              <c:f>'Graphs for key man'!$F$121:$F$131</c:f>
              <c:numCache>
                <c:formatCode>General</c:formatCode>
                <c:ptCount val="11"/>
                <c:pt idx="0">
                  <c:v>0</c:v>
                </c:pt>
                <c:pt idx="1">
                  <c:v>4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CB-4264-87B9-A837EE69ECD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961646392"/>
        <c:axId val="961646752"/>
      </c:barChart>
      <c:catAx>
        <c:axId val="961646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752"/>
        <c:crosses val="autoZero"/>
        <c:auto val="1"/>
        <c:lblAlgn val="ctr"/>
        <c:lblOffset val="100"/>
        <c:noMultiLvlLbl val="0"/>
      </c:catAx>
      <c:valAx>
        <c:axId val="96164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1646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0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40B8F-7671-4FF5-8553-45043ADE6F4B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E0186-9C2B-4EBD-8BA8-0AEC0B94EA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450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733A0-398B-4BAF-BD25-169F4A83029D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F6594-2178-41A6-A524-8B4506A0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4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329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96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E5A18-C964-FF2E-FD51-14B59573B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D72108-4417-4CE9-FE64-9B9045AC39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FA2D83-F231-E087-BBE2-AD15FA6FDA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CABC9-00AB-649B-2A0A-1BE1262DC2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898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2D1BA-2734-6EF5-8229-2CD46A4D1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B21BB8-9464-CDF1-1001-9676EA1CA5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87E02E-20A8-217F-3CB0-BA8F31FA7B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14DE7A-2844-A3F5-C1F6-EE7EE90B57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185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99CCD-9CC7-089C-6520-7572830A4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400FD2-81BB-709C-91B7-B44579BC00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FAF36A-AF17-2DE2-EABA-46A855B92A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DFA80-DF92-6BDE-9F57-4EC9177AFB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584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5A2AE8-2759-AF85-CA34-F167BDF04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FEB125-2F77-C700-D26C-FEE641BE85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AC7A51-2A92-3995-95B9-73DA8DF155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6511F-5767-5CF4-8FB1-D2116566D2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102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394BE-00A9-0EB3-FBFA-F7419EB95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067A7F-54CF-76FD-EEDE-F82D7361D3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738B28-9059-23BE-67C0-6170E49BC2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471440-37A4-740B-EC81-E274962CC5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778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DA68F-1316-B954-2CDD-89C2AB8BA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44A139-288D-0841-160A-11F8E2D82E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B13158-4D6F-9393-8E93-BD3E58CD8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7DC5B7-4E63-3AC2-B12E-954AEEFE6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643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4DF2-331A-AB91-435B-F06451F0C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183BB6-E29A-BCC1-BF64-3FFB0D7589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8F71D5-E185-5A81-117E-338674211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7E3A96-CF5B-93C8-5392-D86679B0C5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522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B5DADFC6-EF2F-4971-84DD-7BFA32FCDE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188" y="3719246"/>
            <a:ext cx="10467445" cy="656474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81" y="4391091"/>
            <a:ext cx="10481825" cy="69834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6616-B188-450C-BAB2-3030F0AA724E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90" y="5153955"/>
            <a:ext cx="4849812" cy="698347"/>
          </a:xfrm>
        </p:spPr>
        <p:txBody>
          <a:bodyPr/>
          <a:lstStyle>
            <a:lvl1pPr>
              <a:buNone/>
              <a:defRPr sz="1400">
                <a:solidFill>
                  <a:srgbClr val="0E115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85752F-2A9A-4A95-A01C-0EA26995C9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90" y="6302066"/>
            <a:ext cx="53832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78F5D85-5589-4053-B6C0-5BD4170A397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38" y="351802"/>
            <a:ext cx="1386495" cy="66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1558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304" y="325972"/>
            <a:ext cx="9201149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5304" y="1845359"/>
            <a:ext cx="9201149" cy="388869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5382-FC0A-455E-A89E-8B1F53700E52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0017D056-3CEF-421A-A6DA-BA71EC03A9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28283" y="5798330"/>
            <a:ext cx="2705100" cy="1009650"/>
          </a:xfrm>
          <a:prstGeom prst="rect">
            <a:avLst/>
          </a:prstGeom>
        </p:spPr>
      </p:pic>
      <p:sp>
        <p:nvSpPr>
          <p:cNvPr id="28" name="Footer Placeholder 2">
            <a:extLst>
              <a:ext uri="{FF2B5EF4-FFF2-40B4-BE49-F238E27FC236}">
                <a16:creationId xmlns:a16="http://schemas.microsoft.com/office/drawing/2014/main" id="{BF7A9F51-6B68-4D0B-B5EA-03D771033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1016007512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301" y="325972"/>
            <a:ext cx="9920816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5305" y="1845359"/>
            <a:ext cx="9920815" cy="388869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E300-7FE6-40F3-9D0C-5C32EC1DDCD8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2ABA2DC-BE55-4F57-AD65-907CB1021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2811245430"/>
      </p:ext>
    </p:extLst>
  </p:cSld>
  <p:clrMapOvr>
    <a:masterClrMapping/>
  </p:clrMapOvr>
  <p:hf sldNum="0" hdr="0" dt="0"/>
  <p:extLst>
    <p:ext uri="{DCECCB84-F9BA-43D5-87BE-67443E8EF086}">
      <p15:sldGuideLst xmlns:p15="http://schemas.microsoft.com/office/powerpoint/2012/main">
        <p15:guide id="1" pos="6561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DA67D-BE75-4AEB-96F6-7AE96935C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5F3791-E2DC-4FFD-A9A9-C659A37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0EED-12C1-41CF-BC4E-30A456F62A54}" type="datetime1">
              <a:rPr lang="en-GB" smtClean="0"/>
              <a:t>10/02/2025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E28250-E1AC-406D-9BC5-B5FA1DCFB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323" y="7190043"/>
            <a:ext cx="2743200" cy="365125"/>
          </a:xfrm>
        </p:spPr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F84AFD1-9DC2-4E9B-9358-4E185F12FE4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4402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E4888925-22DC-41C7-9D24-D2779003AB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27865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567EFFA-DEF9-42D2-8468-5849DB2B93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6561" y="5798330"/>
            <a:ext cx="2705100" cy="1009650"/>
          </a:xfrm>
          <a:prstGeom prst="rect">
            <a:avLst/>
          </a:prstGeom>
        </p:spPr>
      </p:pic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8D6268C4-321B-4681-94C1-DBA65DF0B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4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207898015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DA67D-BE75-4AEB-96F6-7AE96935C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5F3791-E2DC-4FFD-A9A9-C659A37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0EED-12C1-41CF-BC4E-30A456F62A54}" type="datetime1">
              <a:rPr lang="en-GB" smtClean="0"/>
              <a:t>10/02/2025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E28250-E1AC-406D-9BC5-B5FA1DCFB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323" y="7190045"/>
            <a:ext cx="2743200" cy="365125"/>
          </a:xfrm>
        </p:spPr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F84AFD1-9DC2-4E9B-9358-4E185F12FE4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4403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E4888925-22DC-41C7-9D24-D2779003AB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27866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567EFFA-DEF9-42D2-8468-5849DB2B93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6562" y="5798330"/>
            <a:ext cx="2705100" cy="1009650"/>
          </a:xfrm>
          <a:prstGeom prst="rect">
            <a:avLst/>
          </a:prstGeom>
        </p:spPr>
      </p:pic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8D6268C4-321B-4681-94C1-DBA65DF0B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207898015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DA67D-BE75-4AEB-96F6-7AE96935C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5F3791-E2DC-4FFD-A9A9-C659A37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BB355-404C-4AF6-BDB2-312240D61649}" type="datetime1">
              <a:rPr lang="en-GB" smtClean="0"/>
              <a:t>10/02/2025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E28250-E1AC-406D-9BC5-B5FA1DCFB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F84AFD1-9DC2-4E9B-9358-4E185F12FE4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4403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E4888925-22DC-41C7-9D24-D2779003AB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27866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0C9F65BC-1794-4791-ACA6-661E65893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4081178099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pie chart&#10;&#10;Description automatically generated">
            <a:extLst>
              <a:ext uri="{FF2B5EF4-FFF2-40B4-BE49-F238E27FC236}">
                <a16:creationId xmlns:a16="http://schemas.microsoft.com/office/drawing/2014/main" id="{77642FBD-813B-4D67-AA77-0B8917FCE3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09397" y="1777496"/>
            <a:ext cx="5606379" cy="2659724"/>
          </a:xfrm>
        </p:spPr>
        <p:txBody>
          <a:bodyPr anchor="t" anchorCtr="0"/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8FD4-01A8-44BE-8732-CCD1250A470F}" type="datetime1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7555" y="7372601"/>
            <a:ext cx="4114800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90F33A-7D18-4FA9-A901-8BB8C139A91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80" y="6325596"/>
            <a:ext cx="2220873" cy="17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20580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595D3F65-BB59-4DCE-819B-6E3955A89B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6880" y="462230"/>
            <a:ext cx="4729424" cy="3647546"/>
          </a:xfrm>
        </p:spPr>
        <p:txBody>
          <a:bodyPr anchor="t" anchorCtr="0"/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C0B-FC96-46FA-B715-E456578206FA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346847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7822B-8636-4D6C-A236-88D01E832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9AF1C-01C0-42A8-9C4B-1E9C2782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B92F7-D9A4-4443-A672-E0404C9D86F0}" type="datetime1">
              <a:rPr lang="en-GB" smtClean="0"/>
              <a:t>10/02/2025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E2B16-C39C-474E-9069-5E9A3570F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323" y="7190045"/>
            <a:ext cx="2743200" cy="365125"/>
          </a:xfrm>
        </p:spPr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FEC188D-1F85-47D4-B59D-5EE959E26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836992706"/>
      </p:ext>
    </p:extLst>
  </p:cSld>
  <p:clrMapOvr>
    <a:masterClrMapping/>
  </p:clrMapOvr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B4A999-34D9-4A4D-B40E-FD064B131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14C6C-B2E7-4EB9-AEDD-693BC1BEA31E}" type="datetime1">
              <a:rPr lang="en-GB" smtClean="0"/>
              <a:t>10/02/2025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0A2D9-B2DC-4447-BE4B-97055C9A8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152448-4503-4931-BD73-3291571EF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1440154569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064FAC4D-7EA4-4C89-B256-340F0CCB38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991" y="35988"/>
            <a:ext cx="12081196" cy="68220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60777" y="3130967"/>
            <a:ext cx="10468800" cy="655200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7" y="3793767"/>
            <a:ext cx="10483200" cy="698400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000" b="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43C2-6A9C-4132-96D3-F2B09A27DB6D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60778" y="4499768"/>
            <a:ext cx="4849812" cy="698347"/>
          </a:xfrm>
        </p:spPr>
        <p:txBody>
          <a:bodyPr/>
          <a:lstStyle>
            <a:lvl1pPr>
              <a:buNone/>
              <a:defRPr sz="14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BDB854A-7269-4DC0-9140-879E83DC7C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7" y="6302066"/>
            <a:ext cx="5385600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rgbClr val="002060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9F0BCD9-869C-4272-A0CC-B359DA1524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37" y="351800"/>
            <a:ext cx="1386495" cy="66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00457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B5DADFC6-EF2F-4971-84DD-7BFA32FCDE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188" y="3719246"/>
            <a:ext cx="10467445" cy="656474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82" y="4391093"/>
            <a:ext cx="10481825" cy="69834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6616-B188-450C-BAB2-3030F0AA724E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91" y="5153957"/>
            <a:ext cx="4849812" cy="698347"/>
          </a:xfrm>
        </p:spPr>
        <p:txBody>
          <a:bodyPr/>
          <a:lstStyle>
            <a:lvl1pPr>
              <a:buNone/>
              <a:defRPr sz="1400">
                <a:solidFill>
                  <a:srgbClr val="0E115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85752F-2A9A-4A95-A01C-0EA26995C9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91" y="6302066"/>
            <a:ext cx="53832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78F5D85-5589-4053-B6C0-5BD4170A397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39" y="351804"/>
            <a:ext cx="1386495" cy="66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1558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064FAC4D-7EA4-4C89-B256-340F0CCB38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991" y="35988"/>
            <a:ext cx="12081196" cy="68220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60777" y="3130967"/>
            <a:ext cx="10468800" cy="655200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7" y="3793767"/>
            <a:ext cx="10483200" cy="698400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000" b="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43C2-6A9C-4132-96D3-F2B09A27DB6D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60779" y="4499770"/>
            <a:ext cx="4849812" cy="698347"/>
          </a:xfrm>
        </p:spPr>
        <p:txBody>
          <a:bodyPr/>
          <a:lstStyle>
            <a:lvl1pPr>
              <a:buNone/>
              <a:defRPr sz="14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BDB854A-7269-4DC0-9140-879E83DC7C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7" y="6302066"/>
            <a:ext cx="5385600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rgbClr val="002060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9F0BCD9-869C-4272-A0CC-B359DA1524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38" y="351802"/>
            <a:ext cx="1386495" cy="66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00457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FE83-0961-4318-A35C-805620F4353F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3574F97-95D5-4883-830F-08AEA21B5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556745987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arrow&#10;&#10;Description automatically generated">
            <a:extLst>
              <a:ext uri="{FF2B5EF4-FFF2-40B4-BE49-F238E27FC236}">
                <a16:creationId xmlns:a16="http://schemas.microsoft.com/office/drawing/2014/main" id="{B628AF11-C2ED-46B5-88F4-2C7834C710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426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403" y="327600"/>
            <a:ext cx="7281183" cy="1249200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4400" y="2889255"/>
            <a:ext cx="5572125" cy="284624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7C98-CEDF-402B-AE7F-D4A58D530CE4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D8D95ED8-70CD-4D23-B175-A0052CD2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3876077525"/>
      </p:ext>
    </p:extLst>
  </p:cSld>
  <p:clrMapOvr>
    <a:masterClrMapping/>
  </p:clrMapOvr>
  <p:hf sldNum="0" hdr="0" dt="0"/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953792BD-2562-4997-8624-67C7F7EEC3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-1"/>
            <a:ext cx="12279985" cy="70901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402" y="327600"/>
            <a:ext cx="7281183" cy="1249200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4400" y="1846803"/>
            <a:ext cx="5552917" cy="388869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75C5-B92C-45C0-928F-7ADF99673E64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09E40A-2A35-42C0-A550-F2C34C341B0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78" y="6325594"/>
            <a:ext cx="2220873" cy="178081"/>
          </a:xfrm>
          <a:prstGeom prst="rect">
            <a:avLst/>
          </a:prstGeom>
        </p:spPr>
      </p:pic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6D6AC201-2028-4726-9DE0-F5EF994D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4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117752523"/>
      </p:ext>
    </p:extLst>
  </p:cSld>
  <p:clrMapOvr>
    <a:masterClrMapping/>
  </p:clrMapOvr>
  <p:hf sldNum="0" hdr="0" dt="0"/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303" y="325971"/>
            <a:ext cx="9201149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5304" y="1845358"/>
            <a:ext cx="9201149" cy="388869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5382-FC0A-455E-A89E-8B1F53700E52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0017D056-3CEF-421A-A6DA-BA71EC03A9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28283" y="5798330"/>
            <a:ext cx="2705100" cy="1009650"/>
          </a:xfrm>
          <a:prstGeom prst="rect">
            <a:avLst/>
          </a:prstGeom>
        </p:spPr>
      </p:pic>
      <p:sp>
        <p:nvSpPr>
          <p:cNvPr id="28" name="Footer Placeholder 2">
            <a:extLst>
              <a:ext uri="{FF2B5EF4-FFF2-40B4-BE49-F238E27FC236}">
                <a16:creationId xmlns:a16="http://schemas.microsoft.com/office/drawing/2014/main" id="{BF7A9F51-6B68-4D0B-B5EA-03D771033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4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1016007512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953792BD-2562-4997-8624-67C7F7EEC3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-1"/>
            <a:ext cx="12279985" cy="70901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403" y="327600"/>
            <a:ext cx="7281183" cy="1249200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4400" y="1846805"/>
            <a:ext cx="5552917" cy="388869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75C5-B92C-45C0-928F-7ADF99673E64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09E40A-2A35-42C0-A550-F2C34C341B0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80" y="6325596"/>
            <a:ext cx="2220873" cy="178081"/>
          </a:xfrm>
          <a:prstGeom prst="rect">
            <a:avLst/>
          </a:prstGeom>
        </p:spPr>
      </p:pic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6D6AC201-2028-4726-9DE0-F5EF994D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117752523"/>
      </p:ext>
    </p:extLst>
  </p:cSld>
  <p:clrMapOvr>
    <a:masterClrMapping/>
  </p:clrMapOvr>
  <p:hf sldNum="0" hdr="0" dt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6D5C50-436E-4229-BA72-2D200375B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1" y="325972"/>
            <a:ext cx="11216216" cy="12504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FA3E5-0B93-495B-AE27-AE619B1C7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5" y="1845359"/>
            <a:ext cx="11231033" cy="3888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DBB6F-9A36-441D-9BB9-1F32FE541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72222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9B7A7-9C1B-4ACB-8202-62F33A480A9B}" type="datetime1">
              <a:rPr lang="en-GB" smtClean="0"/>
              <a:t>10/02/2025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99B28-17A1-4609-80B9-FC51E4DD8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77323" y="719004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72C7D8-3A20-40D8-ADE2-400DF8B0937B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80" y="6325596"/>
            <a:ext cx="2220873" cy="178081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E237163-917B-445E-8DDC-3ACC2CF491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OFFICIAL SENSITIVE - NOT GOVERNMENT POLICY </a:t>
            </a:r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71550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49" r:id="rId3"/>
    <p:sldLayoutId id="2147483678" r:id="rId4"/>
    <p:sldLayoutId id="2147483650" r:id="rId5"/>
    <p:sldLayoutId id="2147483666" r:id="rId6"/>
    <p:sldLayoutId id="2147483681" r:id="rId7"/>
    <p:sldLayoutId id="2147483682" r:id="rId8"/>
    <p:sldLayoutId id="2147483671" r:id="rId9"/>
    <p:sldLayoutId id="2147483673" r:id="rId10"/>
    <p:sldLayoutId id="2147483674" r:id="rId11"/>
    <p:sldLayoutId id="2147483683" r:id="rId12"/>
    <p:sldLayoutId id="2147483675" r:id="rId13"/>
    <p:sldLayoutId id="2147483676" r:id="rId14"/>
    <p:sldLayoutId id="2147483651" r:id="rId15"/>
    <p:sldLayoutId id="2147483669" r:id="rId16"/>
    <p:sldLayoutId id="2147483654" r:id="rId17"/>
    <p:sldLayoutId id="2147483655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rgbClr val="0E115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10000"/>
        <a:buFont typeface="Arial" panose="020B0604020202020204" pitchFamily="34" charset="0"/>
        <a:buChar char="•"/>
        <a:defRPr sz="1800" b="1" kern="1200">
          <a:solidFill>
            <a:srgbClr val="006AB0"/>
          </a:solidFill>
          <a:latin typeface="+mn-lt"/>
          <a:ea typeface="+mn-ea"/>
          <a:cs typeface="+mn-cs"/>
        </a:defRPr>
      </a:lvl1pPr>
      <a:lvl2pPr marL="230400" indent="-2304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SzPct val="11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-3810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—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62013" indent="-23495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SzPct val="11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475" indent="-398463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—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01" userDrawn="1">
          <p15:clr>
            <a:srgbClr val="F26B43"/>
          </p15:clr>
        </p15:guide>
        <p15:guide id="2" pos="7379" userDrawn="1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orient="horz" pos="4072" userDrawn="1">
          <p15:clr>
            <a:srgbClr val="F26B43"/>
          </p15:clr>
        </p15:guide>
        <p15:guide id="5" orient="horz" pos="1145" userDrawn="1">
          <p15:clr>
            <a:srgbClr val="F26B43"/>
          </p15:clr>
        </p15:guide>
        <p15:guide id="6" orient="horz" pos="3612" userDrawn="1">
          <p15:clr>
            <a:srgbClr val="F26B43"/>
          </p15:clr>
        </p15:guide>
        <p15:guide id="7" pos="61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8E82F10-F38D-4362-9F73-78F10CCA2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OFFICIAL – SENSITIVE</a:t>
            </a:r>
          </a:p>
          <a:p>
            <a:r>
              <a:rPr lang="en-GB"/>
              <a:t>NOT GOVERNMENT POLICY</a:t>
            </a:r>
          </a:p>
        </p:txBody>
      </p:sp>
      <p:sp>
        <p:nvSpPr>
          <p:cNvPr id="10" name="Title 5">
            <a:extLst>
              <a:ext uri="{FF2B5EF4-FFF2-40B4-BE49-F238E27FC236}">
                <a16:creationId xmlns:a16="http://schemas.microsoft.com/office/drawing/2014/main" id="{AFE37609-772E-4EE4-B788-C9116DCBB3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3649" y="1837181"/>
            <a:ext cx="8579030" cy="656474"/>
          </a:xfrm>
        </p:spPr>
        <p:txBody>
          <a:bodyPr/>
          <a:lstStyle/>
          <a:p>
            <a:r>
              <a:rPr lang="en-US">
                <a:cs typeface="Arial"/>
              </a:rPr>
              <a:t>STATS19 KSI &amp; Collision Data for Bus/Coach and VRU</a:t>
            </a:r>
            <a:br>
              <a:rPr lang="en-US">
                <a:cs typeface="Arial"/>
              </a:rPr>
            </a:br>
            <a:r>
              <a:rPr lang="en-US">
                <a:cs typeface="Arial"/>
              </a:rPr>
              <a:t>Great Britain 2013 - 2023</a:t>
            </a:r>
            <a:endParaRPr lang="en-GB">
              <a:cs typeface="Arial"/>
            </a:endParaRPr>
          </a:p>
        </p:txBody>
      </p:sp>
      <p:sp>
        <p:nvSpPr>
          <p:cNvPr id="11" name="Subtitle 6">
            <a:extLst>
              <a:ext uri="{FF2B5EF4-FFF2-40B4-BE49-F238E27FC236}">
                <a16:creationId xmlns:a16="http://schemas.microsoft.com/office/drawing/2014/main" id="{A5A880AA-60ED-41BA-BB6E-B4644DFBEC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5315" y="4749858"/>
            <a:ext cx="7861369" cy="69834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>
                <a:cs typeface="Arial"/>
              </a:rPr>
              <a:t>10 February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47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1B560A-AF97-333E-BF11-5936560DC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BE59E2-0183-A3B4-00C6-40377B8ED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0F58EB-6EB7-DC21-64E4-5FE1A724644D}"/>
              </a:ext>
            </a:extLst>
          </p:cNvPr>
          <p:cNvSpPr txBox="1"/>
          <p:nvPr/>
        </p:nvSpPr>
        <p:spPr>
          <a:xfrm>
            <a:off x="454478" y="1216105"/>
            <a:ext cx="11283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 the 11-year period there have been </a:t>
            </a:r>
            <a:r>
              <a:rPr lang="en-US" b="1" dirty="0"/>
              <a:t>16</a:t>
            </a:r>
            <a:r>
              <a:rPr lang="en-US" dirty="0"/>
              <a:t> collisions involving a VRU and Bus/Coach while the vehicle is reversing. Noting this is only data from public highways.</a:t>
            </a:r>
            <a:endParaRPr lang="en-GB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BDADE55-6AE9-4D45-9E66-6B12FCB04F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1836173"/>
              </p:ext>
            </p:extLst>
          </p:nvPr>
        </p:nvGraphicFramePr>
        <p:xfrm>
          <a:off x="2186855" y="2106238"/>
          <a:ext cx="7818290" cy="4110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itle 3">
            <a:extLst>
              <a:ext uri="{FF2B5EF4-FFF2-40B4-BE49-F238E27FC236}">
                <a16:creationId xmlns:a16="http://schemas.microsoft.com/office/drawing/2014/main" id="{181E8EFE-9FE4-B02C-5AFF-5027A9BA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25973"/>
            <a:ext cx="11476565" cy="646330"/>
          </a:xfrm>
        </p:spPr>
        <p:txBody>
          <a:bodyPr vert="horz" lIns="0" tIns="0" rIns="0" bIns="0" rtlCol="0" anchor="t" anchorCtr="0">
            <a:normAutofit fontScale="90000"/>
          </a:bodyPr>
          <a:lstStyle/>
          <a:p>
            <a:r>
              <a:rPr lang="en-GB"/>
              <a:t>Collisions involving a Bus/Coach and VRU during a ‘Reversing’ manoeuvre</a:t>
            </a:r>
          </a:p>
        </p:txBody>
      </p:sp>
    </p:spTree>
    <p:extLst>
      <p:ext uri="{BB962C8B-B14F-4D97-AF65-F5344CB8AC3E}">
        <p14:creationId xmlns:p14="http://schemas.microsoft.com/office/powerpoint/2010/main" val="2931800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46132-8364-730D-B623-EC0D36FAD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B223BA-E4B3-ADBD-CDB1-B222FAC53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1" y="325973"/>
            <a:ext cx="9920816" cy="636554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/>
              <a:t>Introduction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457B61-0373-A42B-F7DF-4278FE554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A8B428-FB29-0337-B84A-D2EB3891C032}"/>
              </a:ext>
            </a:extLst>
          </p:cNvPr>
          <p:cNvSpPr txBox="1"/>
          <p:nvPr/>
        </p:nvSpPr>
        <p:spPr>
          <a:xfrm>
            <a:off x="495301" y="887270"/>
            <a:ext cx="1128304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STATS19 database collates information on road traffic collisions in Great Britain.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review is for an 11-year timeframe to establish the total number of Killed or Seriously Injured (KSIs) road users when there is a collision between a bus/coach and a Vulnerable Road User (VRU). The VRUs include mobility scooters, pedal cycles, motorcycles and pedestrians.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For slides 5-10, the total numbers is a count of vehicles, not casualties. It includes all collisions with at least one VRU casualty (pedestrian, pedal cyclist, motorcyclist or mobility scooter rider), and at least one bus/coach - including multiple vehicle collisions where the VRU and bus/coach may not have collided with each other.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STATS19 data only contains data from collisions on public highways, therefore collisions that have occurred at bus station and in vehicle depots are unlikely to be captured in this data.</a:t>
            </a:r>
          </a:p>
        </p:txBody>
      </p:sp>
    </p:spTree>
    <p:extLst>
      <p:ext uri="{BB962C8B-B14F-4D97-AF65-F5344CB8AC3E}">
        <p14:creationId xmlns:p14="http://schemas.microsoft.com/office/powerpoint/2010/main" val="3481193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A064534-6671-4142-8679-DF4D54C93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1" y="325973"/>
            <a:ext cx="9920816" cy="636554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/>
              <a:t>Total KSIs involving a Bus/Coach and VRU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C88CC7-6E6C-2515-EC14-2BA98B5DF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4B58C4-2FF0-7F4E-C427-08E47CB7CEAC}"/>
              </a:ext>
            </a:extLst>
          </p:cNvPr>
          <p:cNvSpPr txBox="1"/>
          <p:nvPr/>
        </p:nvSpPr>
        <p:spPr>
          <a:xfrm>
            <a:off x="551391" y="902951"/>
            <a:ext cx="11283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Number of VRUs killed or seriously injured in collisions involving at least one bus/coach, GB 2013 to 2023. Split into VRU type</a:t>
            </a:r>
            <a:r>
              <a:rPr lang="en-US" sz="1100"/>
              <a:t>.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5BBC7E-E98A-641C-44DD-A1C8B137FFB3}"/>
              </a:ext>
            </a:extLst>
          </p:cNvPr>
          <p:cNvSpPr txBox="1"/>
          <p:nvPr/>
        </p:nvSpPr>
        <p:spPr>
          <a:xfrm>
            <a:off x="9271591" y="5076699"/>
            <a:ext cx="24856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/>
              <a:t>2020-2021 are COVID years when traffic levels were reduced 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65F374F-1117-1BA7-CA67-B1832CA87A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5954405"/>
              </p:ext>
            </p:extLst>
          </p:nvPr>
        </p:nvGraphicFramePr>
        <p:xfrm>
          <a:off x="551391" y="1579298"/>
          <a:ext cx="8820150" cy="4697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C995556-77F7-2BB8-3CC4-2259FEE5DB90}"/>
              </a:ext>
            </a:extLst>
          </p:cNvPr>
          <p:cNvSpPr txBox="1"/>
          <p:nvPr/>
        </p:nvSpPr>
        <p:spPr>
          <a:xfrm>
            <a:off x="9271591" y="1664595"/>
            <a:ext cx="28069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KSIs over the 10-year period:</a:t>
            </a:r>
          </a:p>
          <a:p>
            <a:r>
              <a:rPr lang="en-US" b="1" dirty="0"/>
              <a:t>Mobility scooters = 11</a:t>
            </a:r>
          </a:p>
          <a:p>
            <a:r>
              <a:rPr lang="en-US" b="1" dirty="0"/>
              <a:t>Motorcyclist = 525</a:t>
            </a:r>
          </a:p>
          <a:p>
            <a:r>
              <a:rPr lang="en-US" b="1" dirty="0"/>
              <a:t>Pedal cyclist = 822</a:t>
            </a:r>
          </a:p>
          <a:p>
            <a:r>
              <a:rPr lang="en-US" b="1" dirty="0"/>
              <a:t>Pedestrian = 3261</a:t>
            </a:r>
          </a:p>
          <a:p>
            <a:endParaRPr lang="en-US" b="1" dirty="0"/>
          </a:p>
          <a:p>
            <a:r>
              <a:rPr lang="en-US" b="1" dirty="0"/>
              <a:t>Total = 4619</a:t>
            </a:r>
          </a:p>
        </p:txBody>
      </p:sp>
    </p:spTree>
    <p:extLst>
      <p:ext uri="{BB962C8B-B14F-4D97-AF65-F5344CB8AC3E}">
        <p14:creationId xmlns:p14="http://schemas.microsoft.com/office/powerpoint/2010/main" val="285828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A11D0-9763-315E-9792-481B5FE4C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F62E16F-BBDC-FBE0-E0EE-163060A45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1" y="325973"/>
            <a:ext cx="9920816" cy="636554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A</a:t>
            </a:r>
            <a:r>
              <a:rPr lang="en-GB" err="1"/>
              <a:t>nalysis</a:t>
            </a:r>
            <a:r>
              <a:rPr lang="en-GB"/>
              <a:t> of common manoeuvres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8C1D2A-47C7-96B9-0DDF-5395A6928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125391-7337-71B8-2919-EDFDAAA74D6F}"/>
              </a:ext>
            </a:extLst>
          </p:cNvPr>
          <p:cNvSpPr txBox="1"/>
          <p:nvPr/>
        </p:nvSpPr>
        <p:spPr>
          <a:xfrm>
            <a:off x="495301" y="890814"/>
            <a:ext cx="11283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reviewing the number of collisions between bus/coach and VRU (2013-2023) the highest number were when a bus/coach was performing a ‘Going ahead other’ manoeuvre (this is generic driving and not a specific manoeuvre).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B756B1-139C-E4F5-C351-36B3BF1A5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928" y="1814144"/>
            <a:ext cx="5321072" cy="42235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33F623-19F8-F9A3-1A63-4820E397E8F8}"/>
              </a:ext>
            </a:extLst>
          </p:cNvPr>
          <p:cNvSpPr txBox="1"/>
          <p:nvPr/>
        </p:nvSpPr>
        <p:spPr>
          <a:xfrm>
            <a:off x="6375627" y="2042280"/>
            <a:ext cx="56823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the Taskforce’s intention is to look at low speed manoeuvres the following criteria have been selected for further analysis:</a:t>
            </a:r>
          </a:p>
          <a:p>
            <a:pPr marL="342900" indent="-342900">
              <a:buAutoNum type="arabicPeriod"/>
            </a:pPr>
            <a:r>
              <a:rPr lang="en-US" dirty="0"/>
              <a:t>Moving off</a:t>
            </a:r>
          </a:p>
          <a:p>
            <a:pPr marL="342900" indent="-342900">
              <a:buAutoNum type="arabicPeriod"/>
            </a:pPr>
            <a:r>
              <a:rPr lang="en-US" dirty="0"/>
              <a:t>Slowing or stopping</a:t>
            </a:r>
          </a:p>
          <a:p>
            <a:pPr marL="342900" indent="-342900">
              <a:buAutoNum type="arabicPeriod"/>
            </a:pPr>
            <a:r>
              <a:rPr lang="en-US" dirty="0"/>
              <a:t>Waiting to go – held up</a:t>
            </a:r>
          </a:p>
          <a:p>
            <a:pPr marL="342900" indent="-342900">
              <a:buAutoNum type="arabicPeriod"/>
            </a:pPr>
            <a:r>
              <a:rPr lang="en-US" dirty="0"/>
              <a:t>Turning left</a:t>
            </a:r>
          </a:p>
          <a:p>
            <a:pPr marL="342900" indent="-342900">
              <a:buAutoNum type="arabicPeriod"/>
            </a:pPr>
            <a:r>
              <a:rPr lang="en-US" dirty="0"/>
              <a:t>Turning right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Reversing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621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B0B0E-D3DE-1468-944D-7C9A844465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E2A9A4A-50E7-E608-326A-F13F7FFBB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25973"/>
            <a:ext cx="11476565" cy="636554"/>
          </a:xfrm>
        </p:spPr>
        <p:txBody>
          <a:bodyPr vert="horz" lIns="0" tIns="0" rIns="0" bIns="0" rtlCol="0" anchor="t" anchorCtr="0">
            <a:normAutofit fontScale="90000"/>
          </a:bodyPr>
          <a:lstStyle/>
          <a:p>
            <a:r>
              <a:rPr lang="en-GB"/>
              <a:t>Collisions involving a Bus/Coach and VRU during a ‘Moving Off’ manoeuvre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BADB8D-AF33-89AE-2AC0-DDD088FDC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6BABA3-2ECB-FD7F-7C0E-BB16921B7BA1}"/>
              </a:ext>
            </a:extLst>
          </p:cNvPr>
          <p:cNvSpPr txBox="1"/>
          <p:nvPr/>
        </p:nvSpPr>
        <p:spPr>
          <a:xfrm>
            <a:off x="9486218" y="5009084"/>
            <a:ext cx="248564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/>
              <a:t>2020-2021 are COVID years when traffic levels were reduced </a:t>
            </a:r>
          </a:p>
          <a:p>
            <a:endParaRPr lang="en-US" i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D38B35-82AD-F970-AAAF-C07768F630AD}"/>
              </a:ext>
            </a:extLst>
          </p:cNvPr>
          <p:cNvSpPr txBox="1"/>
          <p:nvPr/>
        </p:nvSpPr>
        <p:spPr>
          <a:xfrm>
            <a:off x="9486219" y="1339702"/>
            <a:ext cx="2485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Total ‘moving off’ collisions = 454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FADA88D-083A-680B-CA3E-DA12B40E7B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0577109"/>
              </p:ext>
            </p:extLst>
          </p:nvPr>
        </p:nvGraphicFramePr>
        <p:xfrm>
          <a:off x="414669" y="1339702"/>
          <a:ext cx="8931349" cy="4869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90078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AC232A-EAF1-BD2B-DBC0-5D325A6E2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7CEFCF6-A88E-E1A2-1838-6FE1DA105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25973"/>
            <a:ext cx="11476565" cy="636554"/>
          </a:xfrm>
        </p:spPr>
        <p:txBody>
          <a:bodyPr vert="horz" lIns="0" tIns="0" rIns="0" bIns="0" rtlCol="0" anchor="t" anchorCtr="0">
            <a:normAutofit fontScale="90000"/>
          </a:bodyPr>
          <a:lstStyle/>
          <a:p>
            <a:r>
              <a:rPr lang="en-GB"/>
              <a:t>Collisions involving a Bus/Coach and VRU during a ‘Slowing or Stopping’ manoeuvre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7E2749-5EAF-D4AD-AFD8-7613CFE4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7B1ADD-8AE1-89B9-4D16-CF5BBEAC55E7}"/>
              </a:ext>
            </a:extLst>
          </p:cNvPr>
          <p:cNvSpPr txBox="1"/>
          <p:nvPr/>
        </p:nvSpPr>
        <p:spPr>
          <a:xfrm>
            <a:off x="9486218" y="2506270"/>
            <a:ext cx="248564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2020-2021 are COVID years when traffic levels were reduced,</a:t>
            </a:r>
          </a:p>
          <a:p>
            <a:r>
              <a:rPr lang="en-US" i="1" dirty="0"/>
              <a:t>but interesting that collisions with cyclists increased only for this manoeuvre. There were more people cycling but unclear why other manoeuvres were unaffected.</a:t>
            </a:r>
          </a:p>
          <a:p>
            <a:endParaRPr lang="en-US" i="1" dirty="0"/>
          </a:p>
          <a:p>
            <a:r>
              <a:rPr lang="en-US" i="1" dirty="0"/>
              <a:t>Unclear why 2022 was the lowest year.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49504-1910-9D6C-56A6-6329C9FDAC90}"/>
              </a:ext>
            </a:extLst>
          </p:cNvPr>
          <p:cNvSpPr txBox="1"/>
          <p:nvPr/>
        </p:nvSpPr>
        <p:spPr>
          <a:xfrm>
            <a:off x="9486218" y="1441830"/>
            <a:ext cx="2485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Total ‘Slowing or Stopping’ collisions = 313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718A0F1-5D95-4680-8273-99645FED37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3379838"/>
              </p:ext>
            </p:extLst>
          </p:nvPr>
        </p:nvGraphicFramePr>
        <p:xfrm>
          <a:off x="220135" y="1286541"/>
          <a:ext cx="9179046" cy="4880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4562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A0D72-D9F4-5EC9-71A5-C141FD2A5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07628D-3A87-6BB2-F904-195633D69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25973"/>
            <a:ext cx="11476565" cy="636554"/>
          </a:xfrm>
        </p:spPr>
        <p:txBody>
          <a:bodyPr vert="horz" lIns="0" tIns="0" rIns="0" bIns="0" rtlCol="0" anchor="t" anchorCtr="0">
            <a:normAutofit fontScale="90000"/>
          </a:bodyPr>
          <a:lstStyle/>
          <a:p>
            <a:r>
              <a:rPr lang="en-GB"/>
              <a:t>Collisions involving a Bus/Coach and VRU during a ‘Waiting to go – held up’ manoeuvre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616D61-23A1-0538-6B75-23C9A207B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D9C9C9-39C1-46E9-DBCE-4548D07D1B19}"/>
              </a:ext>
            </a:extLst>
          </p:cNvPr>
          <p:cNvSpPr txBox="1"/>
          <p:nvPr/>
        </p:nvSpPr>
        <p:spPr>
          <a:xfrm>
            <a:off x="9486217" y="1409931"/>
            <a:ext cx="2390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Total ‘Waiting to go – held up’ collisions = 214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92E68D0B-B95F-49FC-8221-5CD8816630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9480429"/>
              </p:ext>
            </p:extLst>
          </p:nvPr>
        </p:nvGraphicFramePr>
        <p:xfrm>
          <a:off x="495300" y="1307805"/>
          <a:ext cx="8990917" cy="4774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58C6952-605E-AFB7-41EC-82FC62DD2D5A}"/>
              </a:ext>
            </a:extLst>
          </p:cNvPr>
          <p:cNvSpPr txBox="1"/>
          <p:nvPr/>
        </p:nvSpPr>
        <p:spPr>
          <a:xfrm>
            <a:off x="9486218" y="4031831"/>
            <a:ext cx="248564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/>
              <a:t>2020-2021 are COVID years when traffic levels were reduced</a:t>
            </a:r>
          </a:p>
          <a:p>
            <a:endParaRPr lang="en-US" i="1"/>
          </a:p>
          <a:p>
            <a:r>
              <a:rPr lang="en-US" i="1"/>
              <a:t>Unclear why there was a large increase in 2017</a:t>
            </a:r>
          </a:p>
        </p:txBody>
      </p:sp>
    </p:spTree>
    <p:extLst>
      <p:ext uri="{BB962C8B-B14F-4D97-AF65-F5344CB8AC3E}">
        <p14:creationId xmlns:p14="http://schemas.microsoft.com/office/powerpoint/2010/main" val="2242214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41236-A3C9-5EAE-79CA-733B1004BF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EBE466-CDD9-33A7-41B5-74DB2F86C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25973"/>
            <a:ext cx="11476565" cy="636554"/>
          </a:xfrm>
        </p:spPr>
        <p:txBody>
          <a:bodyPr vert="horz" lIns="0" tIns="0" rIns="0" bIns="0" rtlCol="0" anchor="t" anchorCtr="0">
            <a:normAutofit fontScale="90000"/>
          </a:bodyPr>
          <a:lstStyle/>
          <a:p>
            <a:r>
              <a:rPr lang="en-GB"/>
              <a:t>Collisions involving a Bus/Coach and VRU during a ‘Turning left’ manoeuvre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D5C574-5A79-6A23-007C-5F0AFCD56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EED577-8F2A-4E6E-E8DA-0754BAFBEE66}"/>
              </a:ext>
            </a:extLst>
          </p:cNvPr>
          <p:cNvSpPr txBox="1"/>
          <p:nvPr/>
        </p:nvSpPr>
        <p:spPr>
          <a:xfrm>
            <a:off x="9401158" y="1246081"/>
            <a:ext cx="204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Total ‘Turing left’ collisions = 223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D4B00C-32E8-47B3-E6DB-0F96E86115D2}"/>
              </a:ext>
            </a:extLst>
          </p:cNvPr>
          <p:cNvSpPr txBox="1"/>
          <p:nvPr/>
        </p:nvSpPr>
        <p:spPr>
          <a:xfrm>
            <a:off x="9486218" y="3429000"/>
            <a:ext cx="248564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/>
              <a:t>2020-2021 are COVID years when traffic levels were reduced </a:t>
            </a:r>
          </a:p>
          <a:p>
            <a:endParaRPr lang="en-US" i="1"/>
          </a:p>
          <a:p>
            <a:r>
              <a:rPr lang="en-US" i="1"/>
              <a:t>Only slight reduction in 2020-21, lowest seen in 2022.</a:t>
            </a:r>
          </a:p>
          <a:p>
            <a:endParaRPr lang="en-US" i="1"/>
          </a:p>
          <a:p>
            <a:r>
              <a:rPr lang="en-US" i="1"/>
              <a:t>Unclear why 2016 was the highest year.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56BD8B7-DFD5-4A64-A5D9-6E7625F1B5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2803062"/>
              </p:ext>
            </p:extLst>
          </p:nvPr>
        </p:nvGraphicFramePr>
        <p:xfrm>
          <a:off x="495300" y="1246081"/>
          <a:ext cx="8651875" cy="4825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08488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8E79B-B3BD-58E1-CC20-69FC73AF5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61C52C-C6BB-EAD9-5196-28692C24E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25973"/>
            <a:ext cx="11476565" cy="646330"/>
          </a:xfrm>
        </p:spPr>
        <p:txBody>
          <a:bodyPr vert="horz" lIns="0" tIns="0" rIns="0" bIns="0" rtlCol="0" anchor="t" anchorCtr="0">
            <a:normAutofit fontScale="90000"/>
          </a:bodyPr>
          <a:lstStyle/>
          <a:p>
            <a:r>
              <a:rPr lang="en-GB"/>
              <a:t>Collisions involving a Bus/Coach and VRU during ‘Turning Right’ manoeuvre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27AE3A-178B-5E12-301D-C6141495C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D6C751-A9F8-C3FA-B942-F4026D8EF8BB}"/>
              </a:ext>
            </a:extLst>
          </p:cNvPr>
          <p:cNvSpPr txBox="1"/>
          <p:nvPr/>
        </p:nvSpPr>
        <p:spPr>
          <a:xfrm>
            <a:off x="9401157" y="972303"/>
            <a:ext cx="2485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Total ‘Turning right’ collisions = 298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6D5F6F-EB60-FEC9-BEBC-2803756A1889}"/>
              </a:ext>
            </a:extLst>
          </p:cNvPr>
          <p:cNvSpPr txBox="1"/>
          <p:nvPr/>
        </p:nvSpPr>
        <p:spPr>
          <a:xfrm>
            <a:off x="9401157" y="1779687"/>
            <a:ext cx="2485647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2020-2021 are COVID years when traffic levels were reduced</a:t>
            </a:r>
          </a:p>
          <a:p>
            <a:endParaRPr lang="en-US" i="1" dirty="0"/>
          </a:p>
          <a:p>
            <a:r>
              <a:rPr lang="en-US" i="1" dirty="0"/>
              <a:t>To note, there is a higher number of collisions when a bus/coach is turning </a:t>
            </a:r>
            <a:r>
              <a:rPr lang="en-US" i="1"/>
              <a:t>right compared to left.</a:t>
            </a:r>
            <a:endParaRPr lang="en-US" i="1" dirty="0"/>
          </a:p>
          <a:p>
            <a:endParaRPr lang="en-US" i="1" dirty="0"/>
          </a:p>
          <a:p>
            <a:r>
              <a:rPr lang="en-US" i="1" dirty="0"/>
              <a:t>To note, there is a higher number of motorcyclists (79) and pedal cyclists (57) in this manoeuvre compared to any other.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EB05988-168A-4EE2-A83A-F90ECD9A03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4287428"/>
              </p:ext>
            </p:extLst>
          </p:nvPr>
        </p:nvGraphicFramePr>
        <p:xfrm>
          <a:off x="495301" y="1247667"/>
          <a:ext cx="8653462" cy="4951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35017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fT_Set 1">
      <a:dk1>
        <a:srgbClr val="161616"/>
      </a:dk1>
      <a:lt1>
        <a:sysClr val="window" lastClr="FFFFFF"/>
      </a:lt1>
      <a:dk2>
        <a:srgbClr val="161616"/>
      </a:dk2>
      <a:lt2>
        <a:srgbClr val="EEF1F2"/>
      </a:lt2>
      <a:accent1>
        <a:srgbClr val="006853"/>
      </a:accent1>
      <a:accent2>
        <a:srgbClr val="1DE9B6"/>
      </a:accent2>
      <a:accent3>
        <a:srgbClr val="15B542"/>
      </a:accent3>
      <a:accent4>
        <a:srgbClr val="161616"/>
      </a:accent4>
      <a:accent5>
        <a:srgbClr val="EEF1F2"/>
      </a:accent5>
      <a:accent6>
        <a:srgbClr val="626262"/>
      </a:accent6>
      <a:hlink>
        <a:srgbClr val="0082CA"/>
      </a:hlink>
      <a:folHlink>
        <a:srgbClr val="006AB0"/>
      </a:folHlink>
    </a:clrScheme>
    <a:fontScheme name="D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fT_set1">
        <a:dk1>
          <a:sysClr val="windowText" lastClr="000000"/>
        </a:dk1>
        <a:lt1>
          <a:sysClr val="window" lastClr="FFFFFF"/>
        </a:lt1>
        <a:dk2>
          <a:srgbClr val="44546A"/>
        </a:dk2>
        <a:lt2>
          <a:srgbClr val="E7E6E6"/>
        </a:lt2>
        <a:accent1>
          <a:srgbClr val="006853"/>
        </a:accent1>
        <a:accent2>
          <a:srgbClr val="1DE9B6"/>
        </a:accent2>
        <a:accent3>
          <a:srgbClr val="15B542"/>
        </a:accent3>
        <a:accent4>
          <a:srgbClr val="161616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2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15B542"/>
        </a:accent1>
        <a:accent2>
          <a:srgbClr val="88EF1B"/>
        </a:accent2>
        <a:accent3>
          <a:srgbClr val="9D98C9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3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5500"/>
        </a:accent1>
        <a:accent2>
          <a:srgbClr val="161616"/>
        </a:accent2>
        <a:accent3>
          <a:srgbClr val="EEF1F2"/>
        </a:accent3>
        <a:accent4>
          <a:srgbClr val="FDBB8B"/>
        </a:accent4>
        <a:accent5>
          <a:srgbClr val="626262"/>
        </a:accent5>
        <a:accent6>
          <a:srgbClr val="161616"/>
        </a:accent6>
        <a:hlink>
          <a:srgbClr val="0082CA"/>
        </a:hlink>
        <a:folHlink>
          <a:srgbClr val="006AB0"/>
        </a:folHlink>
      </a:clrScheme>
    </a:extraClrScheme>
    <a:extraClrScheme>
      <a:clrScheme name="DfT_Set 4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D833"/>
        </a:accent1>
        <a:accent2>
          <a:srgbClr val="0E115F"/>
        </a:accent2>
        <a:accent3>
          <a:srgbClr val="F8FB9E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</a:extraClrSchemeLst>
  <a:extLst>
    <a:ext uri="{05A4C25C-085E-4340-85A3-A5531E510DB2}">
      <thm15:themeFamily xmlns:thm15="http://schemas.microsoft.com/office/thememl/2012/main" name="DfT Standard_Plain" id="{F7F6DD7D-BF60-4107-A09F-49F89FEC3BCF}" vid="{86F97DFD-6676-4E43-9E01-D32C283A54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459A306991D543AF5708A53F3D42C2" ma:contentTypeVersion="16" ma:contentTypeDescription="Create a new document." ma:contentTypeScope="" ma:versionID="40d1683d4f9907e12f6e5ac2315b9daa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a6b29006-9d77-4fe3-aa03-c8f2cc84fb38" xmlns:ns5="43cc401e-c64b-49fd-9ce5-5ef70cc4ed37" targetNamespace="http://schemas.microsoft.com/office/2006/metadata/properties" ma:root="true" ma:fieldsID="aec8f972e76c0a2d0ac653217139ec04" ns2:_="" ns3:_="" ns4:_="" ns5:_="">
    <xsd:import namespace="4fea251c-3bdd-4d50-962b-ffa2ae250ba0"/>
    <xsd:import namespace="15ff3d39-6e7b-4d70-9b7c-8d9fe85d0f29"/>
    <xsd:import namespace="a6b29006-9d77-4fe3-aa03-c8f2cc84fb38"/>
    <xsd:import namespace="43cc401e-c64b-49fd-9ce5-5ef70cc4ed37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2:SharedWithUsers" minOccurs="0"/>
                <xsd:element ref="ns2:SharedWithDetails" minOccurs="0"/>
                <xsd:element ref="ns5:MediaServiceAutoKeyPoints" minOccurs="0"/>
                <xsd:element ref="ns5:MediaServiceKeyPoints" minOccurs="0"/>
                <xsd:element ref="ns5:MediaServiceAutoTags" minOccurs="0"/>
                <xsd:element ref="ns5:MediaServiceOCR" minOccurs="0"/>
                <xsd:element ref="ns5:MediaServiceGenerationTime" minOccurs="0"/>
                <xsd:element ref="ns5:MediaServiceEventHashCode" minOccurs="0"/>
                <xsd:element ref="ns5:lcf76f155ced4ddcb4097134ff3c332f" minOccurs="0"/>
                <xsd:element ref="ns5:MediaServiceObjectDetectorVersions" minOccurs="0"/>
                <xsd:element ref="ns5:MediaLengthInSeconds" minOccurs="0"/>
                <xsd:element ref="ns5:MediaServiceSearchProperties" minOccurs="0"/>
                <xsd:element ref="ns5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2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b29006-9d77-4fe3-aa03-c8f2cc84fb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cc401e-c64b-49fd-9ce5-5ef70cc4ed37" elementFormDefault="qualified">
    <xsd:import namespace="http://schemas.microsoft.com/office/2006/documentManagement/types"/>
    <xsd:import namespace="http://schemas.microsoft.com/office/infopath/2007/PartnerControls"/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9" nillable="true" ma:displayName="Tags" ma:internalName="MediaServiceAutoTags" ma:readOnly="true">
      <xsd:simpleType>
        <xsd:restriction base="dms:Text"/>
      </xsd:simpleType>
    </xsd:element>
    <xsd:element name="MediaServiceOCR" ma:index="3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2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34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3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3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38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lc_EmailTo xmlns="15ff3d39-6e7b-4d70-9b7c-8d9fe85d0f29" xsi:nil="true"/>
    <TaxCatchAll xmlns="15ff3d39-6e7b-4d70-9b7c-8d9fe85d0f29">
      <Value>2066</Value>
    </TaxCatchAll>
    <dlc_EmailSubject xmlns="15ff3d39-6e7b-4d70-9b7c-8d9fe85d0f29" xsi:nil="true"/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  <lcf76f155ced4ddcb4097134ff3c332f xmlns="43cc401e-c64b-49fd-9ce5-5ef70cc4ed37">
      <Terms xmlns="http://schemas.microsoft.com/office/infopath/2007/PartnerControls"/>
    </lcf76f155ced4ddcb4097134ff3c332f>
    <d28f1dd39ca44d93a9ba0d339cd2cfbc xmlns="4fea251c-3bdd-4d50-962b-ffa2ae250ba0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2022-23</TermName>
          <TermId xmlns="http://schemas.microsoft.com/office/infopath/2007/PartnerControls">974dddb6-23b0-4966-9f2c-cfd180ee2040</TermId>
        </TermInfo>
      </Terms>
    </d28f1dd39ca44d93a9ba0d339cd2cfbc>
    <n30081d4a6394f3798cc88be69ab51c8 xmlns="4fea251c-3bdd-4d50-962b-ffa2ae250ba0">
      <Terms xmlns="http://schemas.microsoft.com/office/infopath/2007/PartnerControls"/>
    </n30081d4a6394f3798cc88be69ab51c8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E20BD5-9B0C-4516-9808-16190A136BFE}">
  <ds:schemaRefs>
    <ds:schemaRef ds:uri="15ff3d39-6e7b-4d70-9b7c-8d9fe85d0f29"/>
    <ds:schemaRef ds:uri="43cc401e-c64b-49fd-9ce5-5ef70cc4ed37"/>
    <ds:schemaRef ds:uri="4fea251c-3bdd-4d50-962b-ffa2ae250ba0"/>
    <ds:schemaRef ds:uri="a6b29006-9d77-4fe3-aa03-c8f2cc84fb3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BBFA4A0-2AF9-44E9-B228-E8539ED59967}">
  <ds:schemaRefs>
    <ds:schemaRef ds:uri="http://schemas.microsoft.com/office/2006/metadata/properties"/>
    <ds:schemaRef ds:uri="a6b29006-9d77-4fe3-aa03-c8f2cc84fb38"/>
    <ds:schemaRef ds:uri="http://purl.org/dc/terms/"/>
    <ds:schemaRef ds:uri="43cc401e-c64b-49fd-9ce5-5ef70cc4ed37"/>
    <ds:schemaRef ds:uri="15ff3d39-6e7b-4d70-9b7c-8d9fe85d0f29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4fea251c-3bdd-4d50-962b-ffa2ae250ba0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484C2AE-B79E-4B2F-8B1C-A976041AA6EC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28b782fb-41e1-48ea-bfc3-ad7558ce7136}" enabled="0" method="" siteId="{28b782fb-41e1-48ea-bfc3-ad7558ce713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733</Words>
  <Application>Microsoft Office PowerPoint</Application>
  <PresentationFormat>Widescreen</PresentationFormat>
  <Paragraphs>79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STATS19 KSI &amp; Collision Data for Bus/Coach and VRU Great Britain 2013 - 2023</vt:lpstr>
      <vt:lpstr>Introduction</vt:lpstr>
      <vt:lpstr>Total KSIs involving a Bus/Coach and VRU</vt:lpstr>
      <vt:lpstr>Analysis of common manoeuvres</vt:lpstr>
      <vt:lpstr>Collisions involving a Bus/Coach and VRU during a ‘Moving Off’ manoeuvre</vt:lpstr>
      <vt:lpstr>Collisions involving a Bus/Coach and VRU during a ‘Slowing or Stopping’ manoeuvre</vt:lpstr>
      <vt:lpstr>Collisions involving a Bus/Coach and VRU during a ‘Waiting to go – held up’ manoeuvre</vt:lpstr>
      <vt:lpstr>Collisions involving a Bus/Coach and VRU during a ‘Turning left’ manoeuvre</vt:lpstr>
      <vt:lpstr>Collisions involving a Bus/Coach and VRU during ‘Turning Right’ manoeuvre</vt:lpstr>
      <vt:lpstr>Collisions involving a Bus/Coach and VRU during a ‘Reversing’ manoeuvre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Divisional Performance Report – Local Infrastructure Delivery</dc:title>
  <dc:creator>Barbara Magloire</dc:creator>
  <cp:lastModifiedBy>Craig Holmes</cp:lastModifiedBy>
  <cp:revision>1</cp:revision>
  <dcterms:created xsi:type="dcterms:W3CDTF">2022-09-07T11:29:44Z</dcterms:created>
  <dcterms:modified xsi:type="dcterms:W3CDTF">2025-02-10T09:37:15Z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ustomTag">
    <vt:lpwstr/>
  </property>
  <property fmtid="{D5CDD505-2E9C-101B-9397-08002B2CF9AE}" pid="4" name="FinancialYear">
    <vt:lpwstr>2066;#2022-23|974dddb6-23b0-4966-9f2c-cfd180ee2040</vt:lpwstr>
  </property>
  <property fmtid="{D5CDD505-2E9C-101B-9397-08002B2CF9AE}" pid="5" name="ContentTypeId">
    <vt:lpwstr>0x010100B8459A306991D543AF5708A53F3D42C2</vt:lpwstr>
  </property>
</Properties>
</file>