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1"/>
  </p:notesMasterIdLst>
  <p:handoutMasterIdLst>
    <p:handoutMasterId r:id="rId12"/>
  </p:handoutMasterIdLst>
  <p:sldIdLst>
    <p:sldId id="283" r:id="rId5"/>
    <p:sldId id="289" r:id="rId6"/>
    <p:sldId id="286" r:id="rId7"/>
    <p:sldId id="290" r:id="rId8"/>
    <p:sldId id="292" r:id="rId9"/>
    <p:sldId id="29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C64EBC1-19D8-4A28-9658-4088C5BDB287}">
          <p14:sldIdLst>
            <p14:sldId id="283"/>
            <p14:sldId id="289"/>
            <p14:sldId id="286"/>
            <p14:sldId id="290"/>
            <p14:sldId id="292"/>
            <p14:sldId id="291"/>
          </p14:sldIdLst>
        </p14:section>
      </p14:sectionLst>
    </p:ext>
    <p:ext uri="{EFAFB233-063F-42B5-8137-9DF3F51BA10A}">
      <p15:sldGuideLst xmlns:p15="http://schemas.microsoft.com/office/powerpoint/2012/main">
        <p15:guide id="3" orient="horz" pos="2260" userDrawn="1">
          <p15:clr>
            <a:srgbClr val="A4A3A4"/>
          </p15:clr>
        </p15:guide>
        <p15:guide id="4"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A014137-8338-CF42-4CE8-6CF320514E79}" name="Ralph Bunch" initials="RB" userId="S::ralph.bunch@dft.gov.uk::51bc0f58-21a6-4eac-88ea-24a1df950389" providerId="AD"/>
  <p188:author id="{F117593B-B1C1-ED31-C90A-6EC54272E0E8}" name="Kaylisha Archer" initials="KA" userId="S::kaylisha.archer@dft.gov.uk::6c1c8748-28be-49d0-b97e-2b93af8a70f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achael Dolton" initials="RD" lastIdx="1" clrIdx="0">
    <p:extLst>
      <p:ext uri="{19B8F6BF-5375-455C-9EA6-DF929625EA0E}">
        <p15:presenceInfo xmlns:p15="http://schemas.microsoft.com/office/powerpoint/2012/main" userId="S::Rachael.Dolton@dft.gov.uk::d0146b74-5c06-48ae-a09a-bc1b48aeb8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E115F"/>
    <a:srgbClr val="006AB0"/>
    <a:srgbClr val="F99107"/>
    <a:srgbClr val="FB6637"/>
    <a:srgbClr val="FA40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88D31A-C5F1-4578-A97D-C718EA4C5596}" v="8" dt="2025-03-10T16:21:41.8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192" y="52"/>
      </p:cViewPr>
      <p:guideLst>
        <p:guide orient="horz" pos="22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aig Holmes" userId="d8d4b446-e479-4ce9-b4fa-9285247e2f73" providerId="ADAL" clId="{5888D31A-C5F1-4578-A97D-C718EA4C5596}"/>
    <pc:docChg chg="undo redo custSel addSld delSld modSld modSection">
      <pc:chgData name="Craig Holmes" userId="d8d4b446-e479-4ce9-b4fa-9285247e2f73" providerId="ADAL" clId="{5888D31A-C5F1-4578-A97D-C718EA4C5596}" dt="2025-03-10T16:21:48.095" v="2052" actId="14100"/>
      <pc:docMkLst>
        <pc:docMk/>
      </pc:docMkLst>
      <pc:sldChg chg="modSp mod">
        <pc:chgData name="Craig Holmes" userId="d8d4b446-e479-4ce9-b4fa-9285247e2f73" providerId="ADAL" clId="{5888D31A-C5F1-4578-A97D-C718EA4C5596}" dt="2025-03-05T14:39:46.781" v="1645" actId="20577"/>
        <pc:sldMkLst>
          <pc:docMk/>
          <pc:sldMk cId="1152547949" sldId="283"/>
        </pc:sldMkLst>
        <pc:spChg chg="mod">
          <ac:chgData name="Craig Holmes" userId="d8d4b446-e479-4ce9-b4fa-9285247e2f73" providerId="ADAL" clId="{5888D31A-C5F1-4578-A97D-C718EA4C5596}" dt="2025-03-05T14:39:46.781" v="1645" actId="20577"/>
          <ac:spMkLst>
            <pc:docMk/>
            <pc:sldMk cId="1152547949" sldId="283"/>
            <ac:spMk id="10" creationId="{AFE37609-772E-4EE4-B788-C9116DCBB357}"/>
          </ac:spMkLst>
        </pc:spChg>
        <pc:spChg chg="mod">
          <ac:chgData name="Craig Holmes" userId="d8d4b446-e479-4ce9-b4fa-9285247e2f73" providerId="ADAL" clId="{5888D31A-C5F1-4578-A97D-C718EA4C5596}" dt="2025-03-04T09:59:36.909" v="4" actId="20577"/>
          <ac:spMkLst>
            <pc:docMk/>
            <pc:sldMk cId="1152547949" sldId="283"/>
            <ac:spMk id="11" creationId="{A5A880AA-60ED-41BA-BB6E-B4644DFBECDD}"/>
          </ac:spMkLst>
        </pc:spChg>
      </pc:sldChg>
      <pc:sldChg chg="addSp delSp modSp mod">
        <pc:chgData name="Craig Holmes" userId="d8d4b446-e479-4ce9-b4fa-9285247e2f73" providerId="ADAL" clId="{5888D31A-C5F1-4578-A97D-C718EA4C5596}" dt="2025-03-06T18:59:53.561" v="2008" actId="20577"/>
        <pc:sldMkLst>
          <pc:docMk/>
          <pc:sldMk cId="2858284049" sldId="286"/>
        </pc:sldMkLst>
        <pc:spChg chg="mod">
          <ac:chgData name="Craig Holmes" userId="d8d4b446-e479-4ce9-b4fa-9285247e2f73" providerId="ADAL" clId="{5888D31A-C5F1-4578-A97D-C718EA4C5596}" dt="2025-03-05T14:42:06.156" v="1690" actId="6549"/>
          <ac:spMkLst>
            <pc:docMk/>
            <pc:sldMk cId="2858284049" sldId="286"/>
            <ac:spMk id="2" creationId="{874B58C4-2FF0-7F4E-C427-08E47CB7CEAC}"/>
          </ac:spMkLst>
        </pc:spChg>
        <pc:spChg chg="mod">
          <ac:chgData name="Craig Holmes" userId="d8d4b446-e479-4ce9-b4fa-9285247e2f73" providerId="ADAL" clId="{5888D31A-C5F1-4578-A97D-C718EA4C5596}" dt="2025-03-06T18:58:08.890" v="1989" actId="6549"/>
          <ac:spMkLst>
            <pc:docMk/>
            <pc:sldMk cId="2858284049" sldId="286"/>
            <ac:spMk id="4" creationId="{3A064534-6671-4142-8679-DF4D54C939EF}"/>
          </ac:spMkLst>
        </pc:spChg>
        <pc:spChg chg="mod">
          <ac:chgData name="Craig Holmes" userId="d8d4b446-e479-4ce9-b4fa-9285247e2f73" providerId="ADAL" clId="{5888D31A-C5F1-4578-A97D-C718EA4C5596}" dt="2025-03-06T18:59:53.561" v="2008" actId="20577"/>
          <ac:spMkLst>
            <pc:docMk/>
            <pc:sldMk cId="2858284049" sldId="286"/>
            <ac:spMk id="7" creationId="{1C995556-77F7-2BB8-3CC4-2259FEE5DB90}"/>
          </ac:spMkLst>
        </pc:spChg>
        <pc:graphicFrameChg chg="add mod">
          <ac:chgData name="Craig Holmes" userId="d8d4b446-e479-4ce9-b4fa-9285247e2f73" providerId="ADAL" clId="{5888D31A-C5F1-4578-A97D-C718EA4C5596}" dt="2025-03-06T18:59:38.328" v="1998" actId="1076"/>
          <ac:graphicFrameMkLst>
            <pc:docMk/>
            <pc:sldMk cId="2858284049" sldId="286"/>
            <ac:graphicFrameMk id="6" creationId="{765F374F-1117-1BA7-CA67-B1832CA87AF3}"/>
          </ac:graphicFrameMkLst>
        </pc:graphicFrameChg>
      </pc:sldChg>
      <pc:sldChg chg="modSp mod">
        <pc:chgData name="Craig Holmes" userId="d8d4b446-e479-4ce9-b4fa-9285247e2f73" providerId="ADAL" clId="{5888D31A-C5F1-4578-A97D-C718EA4C5596}" dt="2025-03-05T14:41:17.295" v="1676" actId="20577"/>
        <pc:sldMkLst>
          <pc:docMk/>
          <pc:sldMk cId="3481193739" sldId="289"/>
        </pc:sldMkLst>
        <pc:spChg chg="mod">
          <ac:chgData name="Craig Holmes" userId="d8d4b446-e479-4ce9-b4fa-9285247e2f73" providerId="ADAL" clId="{5888D31A-C5F1-4578-A97D-C718EA4C5596}" dt="2025-03-05T14:41:17.295" v="1676" actId="20577"/>
          <ac:spMkLst>
            <pc:docMk/>
            <pc:sldMk cId="3481193739" sldId="289"/>
            <ac:spMk id="2" creationId="{95A8B428-FB29-0337-B84A-D2EB3891C032}"/>
          </ac:spMkLst>
        </pc:spChg>
      </pc:sldChg>
      <pc:sldChg chg="addSp delSp modSp add mod">
        <pc:chgData name="Craig Holmes" userId="d8d4b446-e479-4ce9-b4fa-9285247e2f73" providerId="ADAL" clId="{5888D31A-C5F1-4578-A97D-C718EA4C5596}" dt="2025-03-06T19:02:30.991" v="2016" actId="1076"/>
        <pc:sldMkLst>
          <pc:docMk/>
          <pc:sldMk cId="2358277492" sldId="290"/>
        </pc:sldMkLst>
        <pc:spChg chg="mod">
          <ac:chgData name="Craig Holmes" userId="d8d4b446-e479-4ce9-b4fa-9285247e2f73" providerId="ADAL" clId="{5888D31A-C5F1-4578-A97D-C718EA4C5596}" dt="2025-03-05T14:42:54.099" v="1705" actId="20577"/>
          <ac:spMkLst>
            <pc:docMk/>
            <pc:sldMk cId="2358277492" sldId="290"/>
            <ac:spMk id="2" creationId="{B57D024E-1BB0-D6D5-201D-2F398F193A73}"/>
          </ac:spMkLst>
        </pc:spChg>
        <pc:spChg chg="mod">
          <ac:chgData name="Craig Holmes" userId="d8d4b446-e479-4ce9-b4fa-9285247e2f73" providerId="ADAL" clId="{5888D31A-C5F1-4578-A97D-C718EA4C5596}" dt="2025-03-05T14:42:37.600" v="1701" actId="20577"/>
          <ac:spMkLst>
            <pc:docMk/>
            <pc:sldMk cId="2358277492" sldId="290"/>
            <ac:spMk id="4" creationId="{5D0FB78B-F405-650D-D060-755699DD626F}"/>
          </ac:spMkLst>
        </pc:spChg>
        <pc:spChg chg="mod">
          <ac:chgData name="Craig Holmes" userId="d8d4b446-e479-4ce9-b4fa-9285247e2f73" providerId="ADAL" clId="{5888D31A-C5F1-4578-A97D-C718EA4C5596}" dt="2025-03-05T14:04:36.802" v="1196" actId="1076"/>
          <ac:spMkLst>
            <pc:docMk/>
            <pc:sldMk cId="2358277492" sldId="290"/>
            <ac:spMk id="7" creationId="{000F283B-4283-5241-3624-535EC1892191}"/>
          </ac:spMkLst>
        </pc:spChg>
        <pc:graphicFrameChg chg="add mod">
          <ac:chgData name="Craig Holmes" userId="d8d4b446-e479-4ce9-b4fa-9285247e2f73" providerId="ADAL" clId="{5888D31A-C5F1-4578-A97D-C718EA4C5596}" dt="2025-03-06T19:02:30.991" v="2016" actId="1076"/>
          <ac:graphicFrameMkLst>
            <pc:docMk/>
            <pc:sldMk cId="2358277492" sldId="290"/>
            <ac:graphicFrameMk id="5" creationId="{6C04BDEE-5E24-46E2-A053-969F075D9199}"/>
          </ac:graphicFrameMkLst>
        </pc:graphicFrameChg>
      </pc:sldChg>
      <pc:sldChg chg="del">
        <pc:chgData name="Craig Holmes" userId="d8d4b446-e479-4ce9-b4fa-9285247e2f73" providerId="ADAL" clId="{5888D31A-C5F1-4578-A97D-C718EA4C5596}" dt="2025-03-04T10:00:44.110" v="84" actId="47"/>
        <pc:sldMkLst>
          <pc:docMk/>
          <pc:sldMk cId="2478621695" sldId="290"/>
        </pc:sldMkLst>
      </pc:sldChg>
      <pc:sldChg chg="del">
        <pc:chgData name="Craig Holmes" userId="d8d4b446-e479-4ce9-b4fa-9285247e2f73" providerId="ADAL" clId="{5888D31A-C5F1-4578-A97D-C718EA4C5596}" dt="2025-03-04T10:00:45.498" v="85" actId="47"/>
        <pc:sldMkLst>
          <pc:docMk/>
          <pc:sldMk cId="590078289" sldId="291"/>
        </pc:sldMkLst>
      </pc:sldChg>
      <pc:sldChg chg="addSp delSp modSp add mod">
        <pc:chgData name="Craig Holmes" userId="d8d4b446-e479-4ce9-b4fa-9285247e2f73" providerId="ADAL" clId="{5888D31A-C5F1-4578-A97D-C718EA4C5596}" dt="2025-03-06T19:00:47.730" v="2011" actId="1076"/>
        <pc:sldMkLst>
          <pc:docMk/>
          <pc:sldMk cId="1295445454" sldId="291"/>
        </pc:sldMkLst>
        <pc:spChg chg="mod">
          <ac:chgData name="Craig Holmes" userId="d8d4b446-e479-4ce9-b4fa-9285247e2f73" providerId="ADAL" clId="{5888D31A-C5F1-4578-A97D-C718EA4C5596}" dt="2025-03-05T14:42:44.712" v="1702" actId="20577"/>
          <ac:spMkLst>
            <pc:docMk/>
            <pc:sldMk cId="1295445454" sldId="291"/>
            <ac:spMk id="2" creationId="{5A2301D4-66D2-D3E9-2FF9-4DB25563F246}"/>
          </ac:spMkLst>
        </pc:spChg>
        <pc:spChg chg="mod">
          <ac:chgData name="Craig Holmes" userId="d8d4b446-e479-4ce9-b4fa-9285247e2f73" providerId="ADAL" clId="{5888D31A-C5F1-4578-A97D-C718EA4C5596}" dt="2025-03-05T14:42:46.753" v="1703" actId="20577"/>
          <ac:spMkLst>
            <pc:docMk/>
            <pc:sldMk cId="1295445454" sldId="291"/>
            <ac:spMk id="4" creationId="{486CCFB0-7B10-D9D8-90AE-04AFFC3A12FF}"/>
          </ac:spMkLst>
        </pc:spChg>
        <pc:spChg chg="mod">
          <ac:chgData name="Craig Holmes" userId="d8d4b446-e479-4ce9-b4fa-9285247e2f73" providerId="ADAL" clId="{5888D31A-C5F1-4578-A97D-C718EA4C5596}" dt="2025-03-05T14:51:46.968" v="1986" actId="20577"/>
          <ac:spMkLst>
            <pc:docMk/>
            <pc:sldMk cId="1295445454" sldId="291"/>
            <ac:spMk id="7" creationId="{5986ACDF-0D2D-3F55-DCF2-8966B2B86735}"/>
          </ac:spMkLst>
        </pc:spChg>
        <pc:graphicFrameChg chg="add mod">
          <ac:chgData name="Craig Holmes" userId="d8d4b446-e479-4ce9-b4fa-9285247e2f73" providerId="ADAL" clId="{5888D31A-C5F1-4578-A97D-C718EA4C5596}" dt="2025-03-06T19:00:47.730" v="2011" actId="1076"/>
          <ac:graphicFrameMkLst>
            <pc:docMk/>
            <pc:sldMk cId="1295445454" sldId="291"/>
            <ac:graphicFrameMk id="6" creationId="{823889CA-4659-4BAA-A609-C69A0110124A}"/>
          </ac:graphicFrameMkLst>
        </pc:graphicFrameChg>
      </pc:sldChg>
      <pc:sldChg chg="addSp delSp modSp add mod">
        <pc:chgData name="Craig Holmes" userId="d8d4b446-e479-4ce9-b4fa-9285247e2f73" providerId="ADAL" clId="{5888D31A-C5F1-4578-A97D-C718EA4C5596}" dt="2025-03-10T16:21:48.095" v="2052" actId="14100"/>
        <pc:sldMkLst>
          <pc:docMk/>
          <pc:sldMk cId="2779976594" sldId="292"/>
        </pc:sldMkLst>
        <pc:spChg chg="mod">
          <ac:chgData name="Craig Holmes" userId="d8d4b446-e479-4ce9-b4fa-9285247e2f73" providerId="ADAL" clId="{5888D31A-C5F1-4578-A97D-C718EA4C5596}" dt="2025-03-10T16:21:30.653" v="2048" actId="20577"/>
          <ac:spMkLst>
            <pc:docMk/>
            <pc:sldMk cId="2779976594" sldId="292"/>
            <ac:spMk id="2" creationId="{7D0854FA-BC90-93F2-D9B7-87A1B497CE2A}"/>
          </ac:spMkLst>
        </pc:spChg>
        <pc:spChg chg="mod">
          <ac:chgData name="Craig Holmes" userId="d8d4b446-e479-4ce9-b4fa-9285247e2f73" providerId="ADAL" clId="{5888D31A-C5F1-4578-A97D-C718EA4C5596}" dt="2025-03-10T16:21:20.890" v="2034" actId="20577"/>
          <ac:spMkLst>
            <pc:docMk/>
            <pc:sldMk cId="2779976594" sldId="292"/>
            <ac:spMk id="4" creationId="{14F69632-E75D-29FD-1B2F-08CC41A21DD1}"/>
          </ac:spMkLst>
        </pc:spChg>
        <pc:graphicFrameChg chg="del">
          <ac:chgData name="Craig Holmes" userId="d8d4b446-e479-4ce9-b4fa-9285247e2f73" providerId="ADAL" clId="{5888D31A-C5F1-4578-A97D-C718EA4C5596}" dt="2025-03-10T16:21:40.817" v="2049" actId="478"/>
          <ac:graphicFrameMkLst>
            <pc:docMk/>
            <pc:sldMk cId="2779976594" sldId="292"/>
            <ac:graphicFrameMk id="5" creationId="{5CF8C4BD-89CE-3B0E-92EC-A70C752E3391}"/>
          </ac:graphicFrameMkLst>
        </pc:graphicFrameChg>
        <pc:graphicFrameChg chg="add mod">
          <ac:chgData name="Craig Holmes" userId="d8d4b446-e479-4ce9-b4fa-9285247e2f73" providerId="ADAL" clId="{5888D31A-C5F1-4578-A97D-C718EA4C5596}" dt="2025-03-10T16:21:48.095" v="2052" actId="14100"/>
          <ac:graphicFrameMkLst>
            <pc:docMk/>
            <pc:sldMk cId="2779976594" sldId="292"/>
            <ac:graphicFrameMk id="6" creationId="{5269F4E3-E29A-4DD9-9117-84FD8ABD5F84}"/>
          </ac:graphicFrameMkLst>
        </pc:graphicFrameChg>
      </pc:sldChg>
      <pc:sldChg chg="del">
        <pc:chgData name="Craig Holmes" userId="d8d4b446-e479-4ce9-b4fa-9285247e2f73" providerId="ADAL" clId="{5888D31A-C5F1-4578-A97D-C718EA4C5596}" dt="2025-03-04T10:00:48.645" v="90" actId="47"/>
        <pc:sldMkLst>
          <pc:docMk/>
          <pc:sldMk cId="2931800528" sldId="292"/>
        </pc:sldMkLst>
      </pc:sldChg>
      <pc:sldChg chg="add del">
        <pc:chgData name="Craig Holmes" userId="d8d4b446-e479-4ce9-b4fa-9285247e2f73" providerId="ADAL" clId="{5888D31A-C5F1-4578-A97D-C718EA4C5596}" dt="2025-03-10T16:20:59.894" v="2018" actId="2890"/>
        <pc:sldMkLst>
          <pc:docMk/>
          <pc:sldMk cId="3679435791" sldId="292"/>
        </pc:sldMkLst>
      </pc:sldChg>
      <pc:sldChg chg="del">
        <pc:chgData name="Craig Holmes" userId="d8d4b446-e479-4ce9-b4fa-9285247e2f73" providerId="ADAL" clId="{5888D31A-C5F1-4578-A97D-C718EA4C5596}" dt="2025-03-04T10:00:46.423" v="86" actId="47"/>
        <pc:sldMkLst>
          <pc:docMk/>
          <pc:sldMk cId="1744562261" sldId="293"/>
        </pc:sldMkLst>
      </pc:sldChg>
      <pc:sldChg chg="del">
        <pc:chgData name="Craig Holmes" userId="d8d4b446-e479-4ce9-b4fa-9285247e2f73" providerId="ADAL" clId="{5888D31A-C5F1-4578-A97D-C718EA4C5596}" dt="2025-03-04T10:00:47.088" v="87" actId="47"/>
        <pc:sldMkLst>
          <pc:docMk/>
          <pc:sldMk cId="2242214369" sldId="294"/>
        </pc:sldMkLst>
      </pc:sldChg>
      <pc:sldChg chg="del">
        <pc:chgData name="Craig Holmes" userId="d8d4b446-e479-4ce9-b4fa-9285247e2f73" providerId="ADAL" clId="{5888D31A-C5F1-4578-A97D-C718EA4C5596}" dt="2025-03-04T10:00:47.442" v="88" actId="47"/>
        <pc:sldMkLst>
          <pc:docMk/>
          <pc:sldMk cId="3608488046" sldId="296"/>
        </pc:sldMkLst>
      </pc:sldChg>
      <pc:sldChg chg="del">
        <pc:chgData name="Craig Holmes" userId="d8d4b446-e479-4ce9-b4fa-9285247e2f73" providerId="ADAL" clId="{5888D31A-C5F1-4578-A97D-C718EA4C5596}" dt="2025-03-04T10:00:47.690" v="89" actId="47"/>
        <pc:sldMkLst>
          <pc:docMk/>
          <pc:sldMk cId="1435017413" sldId="297"/>
        </pc:sldMkLst>
      </pc:sldChg>
    </pc:docChg>
  </pc:docChgLst>
  <pc:docChgLst>
    <pc:chgData name="Craig Holmes" userId="d8d4b446-e479-4ce9-b4fa-9285247e2f73" providerId="ADAL" clId="{045FAE01-063E-45EE-BED6-4FB51E1C54EE}"/>
    <pc:docChg chg="undo redo custSel addSld delSld modSld modSection">
      <pc:chgData name="Craig Holmes" userId="d8d4b446-e479-4ce9-b4fa-9285247e2f73" providerId="ADAL" clId="{045FAE01-063E-45EE-BED6-4FB51E1C54EE}" dt="2024-06-13T14:43:43.807" v="6197" actId="113"/>
      <pc:docMkLst>
        <pc:docMk/>
      </pc:docMkLst>
      <pc:sldChg chg="del">
        <pc:chgData name="Craig Holmes" userId="d8d4b446-e479-4ce9-b4fa-9285247e2f73" providerId="ADAL" clId="{045FAE01-063E-45EE-BED6-4FB51E1C54EE}" dt="2024-06-12T10:18:35.767" v="72" actId="47"/>
        <pc:sldMkLst>
          <pc:docMk/>
          <pc:sldMk cId="4092277582" sldId="267"/>
        </pc:sldMkLst>
      </pc:sldChg>
      <pc:sldChg chg="modSp mod">
        <pc:chgData name="Craig Holmes" userId="d8d4b446-e479-4ce9-b4fa-9285247e2f73" providerId="ADAL" clId="{045FAE01-063E-45EE-BED6-4FB51E1C54EE}" dt="2024-06-12T10:19:09.686" v="110" actId="1076"/>
        <pc:sldMkLst>
          <pc:docMk/>
          <pc:sldMk cId="1152547949" sldId="283"/>
        </pc:sldMkLst>
      </pc:sldChg>
      <pc:sldChg chg="del">
        <pc:chgData name="Craig Holmes" userId="d8d4b446-e479-4ce9-b4fa-9285247e2f73" providerId="ADAL" clId="{045FAE01-063E-45EE-BED6-4FB51E1C54EE}" dt="2024-06-12T10:18:36.717" v="73" actId="47"/>
        <pc:sldMkLst>
          <pc:docMk/>
          <pc:sldMk cId="3192037242" sldId="284"/>
        </pc:sldMkLst>
      </pc:sldChg>
      <pc:sldChg chg="addSp delSp modSp mod">
        <pc:chgData name="Craig Holmes" userId="d8d4b446-e479-4ce9-b4fa-9285247e2f73" providerId="ADAL" clId="{045FAE01-063E-45EE-BED6-4FB51E1C54EE}" dt="2024-06-13T12:54:19.025" v="5212" actId="20577"/>
        <pc:sldMkLst>
          <pc:docMk/>
          <pc:sldMk cId="2858284049" sldId="286"/>
        </pc:sldMkLst>
      </pc:sldChg>
      <pc:sldChg chg="addSp delSp modSp add mod">
        <pc:chgData name="Craig Holmes" userId="d8d4b446-e479-4ce9-b4fa-9285247e2f73" providerId="ADAL" clId="{045FAE01-063E-45EE-BED6-4FB51E1C54EE}" dt="2024-06-13T13:12:03.770" v="5281" actId="20577"/>
        <pc:sldMkLst>
          <pc:docMk/>
          <pc:sldMk cId="1193823320" sldId="287"/>
        </pc:sldMkLst>
      </pc:sldChg>
      <pc:sldChg chg="del">
        <pc:chgData name="Craig Holmes" userId="d8d4b446-e479-4ce9-b4fa-9285247e2f73" providerId="ADAL" clId="{045FAE01-063E-45EE-BED6-4FB51E1C54EE}" dt="2024-06-12T10:18:37.531" v="74" actId="47"/>
        <pc:sldMkLst>
          <pc:docMk/>
          <pc:sldMk cId="1669202629" sldId="288"/>
        </pc:sldMkLst>
      </pc:sldChg>
      <pc:sldChg chg="addSp delSp modSp add mod modNotesTx">
        <pc:chgData name="Craig Holmes" userId="d8d4b446-e479-4ce9-b4fa-9285247e2f73" providerId="ADAL" clId="{045FAE01-063E-45EE-BED6-4FB51E1C54EE}" dt="2024-06-13T14:41:06.370" v="6162" actId="20577"/>
        <pc:sldMkLst>
          <pc:docMk/>
          <pc:sldMk cId="3922919643" sldId="288"/>
        </pc:sldMkLst>
      </pc:sldChg>
      <pc:sldChg chg="modSp add mod">
        <pc:chgData name="Craig Holmes" userId="d8d4b446-e479-4ce9-b4fa-9285247e2f73" providerId="ADAL" clId="{045FAE01-063E-45EE-BED6-4FB51E1C54EE}" dt="2024-06-13T14:43:43.807" v="6197" actId="113"/>
        <pc:sldMkLst>
          <pc:docMk/>
          <pc:sldMk cId="3561446393" sldId="289"/>
        </pc:sldMkLst>
      </pc:sldChg>
      <pc:sldChg chg="modSp add mod modNotesTx">
        <pc:chgData name="Craig Holmes" userId="d8d4b446-e479-4ce9-b4fa-9285247e2f73" providerId="ADAL" clId="{045FAE01-063E-45EE-BED6-4FB51E1C54EE}" dt="2024-06-13T13:48:49.983" v="6147" actId="20577"/>
        <pc:sldMkLst>
          <pc:docMk/>
          <pc:sldMk cId="2378610488" sldId="290"/>
        </pc:sldMkLst>
      </pc:sldChg>
      <pc:sldChg chg="modSp add mod modNotesTx">
        <pc:chgData name="Craig Holmes" userId="d8d4b446-e479-4ce9-b4fa-9285247e2f73" providerId="ADAL" clId="{045FAE01-063E-45EE-BED6-4FB51E1C54EE}" dt="2024-06-13T13:41:44.235" v="6007" actId="20577"/>
        <pc:sldMkLst>
          <pc:docMk/>
          <pc:sldMk cId="890080233" sldId="291"/>
        </pc:sldMkLst>
      </pc:sldChg>
      <pc:sldChg chg="modSp add mod modNotesTx">
        <pc:chgData name="Craig Holmes" userId="d8d4b446-e479-4ce9-b4fa-9285247e2f73" providerId="ADAL" clId="{045FAE01-063E-45EE-BED6-4FB51E1C54EE}" dt="2024-06-13T13:47:42.632" v="6102" actId="20577"/>
        <pc:sldMkLst>
          <pc:docMk/>
          <pc:sldMk cId="3832578547" sldId="292"/>
        </pc:sldMkLst>
      </pc:sldChg>
      <pc:sldChg chg="add del">
        <pc:chgData name="Craig Holmes" userId="d8d4b446-e479-4ce9-b4fa-9285247e2f73" providerId="ADAL" clId="{045FAE01-063E-45EE-BED6-4FB51E1C54EE}" dt="2024-06-13T12:55:08.140" v="5219" actId="47"/>
        <pc:sldMkLst>
          <pc:docMk/>
          <pc:sldMk cId="2067153760" sldId="293"/>
        </pc:sldMkLst>
      </pc:sldChg>
      <pc:sldChg chg="addSp delSp modSp add mod modNotesTx">
        <pc:chgData name="Craig Holmes" userId="d8d4b446-e479-4ce9-b4fa-9285247e2f73" providerId="ADAL" clId="{045FAE01-063E-45EE-BED6-4FB51E1C54EE}" dt="2024-06-13T09:20:24.934" v="4403" actId="20577"/>
        <pc:sldMkLst>
          <pc:docMk/>
          <pc:sldMk cId="2902402741" sldId="294"/>
        </pc:sldMkLst>
      </pc:sldChg>
    </pc:docChg>
  </pc:docChgLst>
  <pc:docChgLst>
    <pc:chgData name="Craig Holmes" userId="d8d4b446-e479-4ce9-b4fa-9285247e2f73" providerId="ADAL" clId="{68EA4528-D5EA-4163-B1E7-D7B8A408A4B2}"/>
    <pc:docChg chg="undo custSel addSld delSld modSld sldOrd modSection">
      <pc:chgData name="Craig Holmes" userId="d8d4b446-e479-4ce9-b4fa-9285247e2f73" providerId="ADAL" clId="{68EA4528-D5EA-4163-B1E7-D7B8A408A4B2}" dt="2025-01-30T10:57:32.300" v="2268" actId="115"/>
      <pc:docMkLst>
        <pc:docMk/>
      </pc:docMkLst>
      <pc:sldChg chg="modSp mod">
        <pc:chgData name="Craig Holmes" userId="d8d4b446-e479-4ce9-b4fa-9285247e2f73" providerId="ADAL" clId="{68EA4528-D5EA-4163-B1E7-D7B8A408A4B2}" dt="2025-01-30T10:32:39.789" v="147" actId="14100"/>
        <pc:sldMkLst>
          <pc:docMk/>
          <pc:sldMk cId="1152547949" sldId="283"/>
        </pc:sldMkLst>
        <pc:spChg chg="mod">
          <ac:chgData name="Craig Holmes" userId="d8d4b446-e479-4ce9-b4fa-9285247e2f73" providerId="ADAL" clId="{68EA4528-D5EA-4163-B1E7-D7B8A408A4B2}" dt="2025-01-30T10:32:39.789" v="147" actId="14100"/>
          <ac:spMkLst>
            <pc:docMk/>
            <pc:sldMk cId="1152547949" sldId="283"/>
            <ac:spMk id="10" creationId="{AFE37609-772E-4EE4-B788-C9116DCBB357}"/>
          </ac:spMkLst>
        </pc:spChg>
        <pc:spChg chg="mod">
          <ac:chgData name="Craig Holmes" userId="d8d4b446-e479-4ce9-b4fa-9285247e2f73" providerId="ADAL" clId="{68EA4528-D5EA-4163-B1E7-D7B8A408A4B2}" dt="2025-01-30T10:31:19.560" v="93" actId="20577"/>
          <ac:spMkLst>
            <pc:docMk/>
            <pc:sldMk cId="1152547949" sldId="283"/>
            <ac:spMk id="11" creationId="{A5A880AA-60ED-41BA-BB6E-B4644DFBECDD}"/>
          </ac:spMkLst>
        </pc:spChg>
      </pc:sldChg>
      <pc:sldChg chg="addSp modSp mod">
        <pc:chgData name="Craig Holmes" userId="d8d4b446-e479-4ce9-b4fa-9285247e2f73" providerId="ADAL" clId="{68EA4528-D5EA-4163-B1E7-D7B8A408A4B2}" dt="2025-01-30T10:44:24.696" v="1082" actId="20577"/>
        <pc:sldMkLst>
          <pc:docMk/>
          <pc:sldMk cId="2858284049" sldId="286"/>
        </pc:sldMkLst>
        <pc:spChg chg="add mod">
          <ac:chgData name="Craig Holmes" userId="d8d4b446-e479-4ce9-b4fa-9285247e2f73" providerId="ADAL" clId="{68EA4528-D5EA-4163-B1E7-D7B8A408A4B2}" dt="2025-01-30T10:44:24.696" v="1082" actId="20577"/>
          <ac:spMkLst>
            <pc:docMk/>
            <pc:sldMk cId="2858284049" sldId="286"/>
            <ac:spMk id="2" creationId="{874B58C4-2FF0-7F4E-C427-08E47CB7CEAC}"/>
          </ac:spMkLst>
        </pc:spChg>
        <pc:spChg chg="mod">
          <ac:chgData name="Craig Holmes" userId="d8d4b446-e479-4ce9-b4fa-9285247e2f73" providerId="ADAL" clId="{68EA4528-D5EA-4163-B1E7-D7B8A408A4B2}" dt="2025-01-30T10:32:59.859" v="168" actId="20577"/>
          <ac:spMkLst>
            <pc:docMk/>
            <pc:sldMk cId="2858284049" sldId="286"/>
            <ac:spMk id="4" creationId="{3A064534-6671-4142-8679-DF4D54C939EF}"/>
          </ac:spMkLst>
        </pc:spChg>
        <pc:spChg chg="add mod">
          <ac:chgData name="Craig Holmes" userId="d8d4b446-e479-4ce9-b4fa-9285247e2f73" providerId="ADAL" clId="{68EA4528-D5EA-4163-B1E7-D7B8A408A4B2}" dt="2025-01-30T10:43:36.485" v="1032" actId="14100"/>
          <ac:spMkLst>
            <pc:docMk/>
            <pc:sldMk cId="2858284049" sldId="286"/>
            <ac:spMk id="7" creationId="{1C995556-77F7-2BB8-3CC4-2259FEE5DB90}"/>
          </ac:spMkLst>
        </pc:spChg>
      </pc:sldChg>
      <pc:sldChg chg="del">
        <pc:chgData name="Craig Holmes" userId="d8d4b446-e479-4ce9-b4fa-9285247e2f73" providerId="ADAL" clId="{68EA4528-D5EA-4163-B1E7-D7B8A408A4B2}" dt="2025-01-30T10:44:29.626" v="1083" actId="47"/>
        <pc:sldMkLst>
          <pc:docMk/>
          <pc:sldMk cId="1193823320" sldId="287"/>
        </pc:sldMkLst>
      </pc:sldChg>
      <pc:sldChg chg="del">
        <pc:chgData name="Craig Holmes" userId="d8d4b446-e479-4ce9-b4fa-9285247e2f73" providerId="ADAL" clId="{68EA4528-D5EA-4163-B1E7-D7B8A408A4B2}" dt="2025-01-30T10:44:30.544" v="1084" actId="47"/>
        <pc:sldMkLst>
          <pc:docMk/>
          <pc:sldMk cId="3924118163" sldId="288"/>
        </pc:sldMkLst>
      </pc:sldChg>
      <pc:sldChg chg="delSp modSp add mod ord">
        <pc:chgData name="Craig Holmes" userId="d8d4b446-e479-4ce9-b4fa-9285247e2f73" providerId="ADAL" clId="{68EA4528-D5EA-4163-B1E7-D7B8A408A4B2}" dt="2025-01-30T10:53:58.658" v="2182" actId="20577"/>
        <pc:sldMkLst>
          <pc:docMk/>
          <pc:sldMk cId="3481193739" sldId="289"/>
        </pc:sldMkLst>
        <pc:spChg chg="mod">
          <ac:chgData name="Craig Holmes" userId="d8d4b446-e479-4ce9-b4fa-9285247e2f73" providerId="ADAL" clId="{68EA4528-D5EA-4163-B1E7-D7B8A408A4B2}" dt="2025-01-30T10:53:58.658" v="2182" actId="20577"/>
          <ac:spMkLst>
            <pc:docMk/>
            <pc:sldMk cId="3481193739" sldId="289"/>
            <ac:spMk id="2" creationId="{95A8B428-FB29-0337-B84A-D2EB3891C032}"/>
          </ac:spMkLst>
        </pc:spChg>
        <pc:spChg chg="mod">
          <ac:chgData name="Craig Holmes" userId="d8d4b446-e479-4ce9-b4fa-9285247e2f73" providerId="ADAL" clId="{68EA4528-D5EA-4163-B1E7-D7B8A408A4B2}" dt="2025-01-30T10:35:50.811" v="192" actId="20577"/>
          <ac:spMkLst>
            <pc:docMk/>
            <pc:sldMk cId="3481193739" sldId="289"/>
            <ac:spMk id="4" creationId="{B8B223BA-E4B3-ADBD-CDB1-B222FAC532D3}"/>
          </ac:spMkLst>
        </pc:spChg>
      </pc:sldChg>
      <pc:sldChg chg="addSp delSp modSp add mod">
        <pc:chgData name="Craig Holmes" userId="d8d4b446-e479-4ce9-b4fa-9285247e2f73" providerId="ADAL" clId="{68EA4528-D5EA-4163-B1E7-D7B8A408A4B2}" dt="2025-01-30T10:50:02.093" v="1598" actId="20577"/>
        <pc:sldMkLst>
          <pc:docMk/>
          <pc:sldMk cId="2478621695" sldId="290"/>
        </pc:sldMkLst>
      </pc:sldChg>
      <pc:sldChg chg="delSp modSp add mod ord">
        <pc:chgData name="Craig Holmes" userId="d8d4b446-e479-4ce9-b4fa-9285247e2f73" providerId="ADAL" clId="{68EA4528-D5EA-4163-B1E7-D7B8A408A4B2}" dt="2025-01-30T10:56:09.533" v="2229" actId="20577"/>
        <pc:sldMkLst>
          <pc:docMk/>
          <pc:sldMk cId="590078289" sldId="291"/>
        </pc:sldMkLst>
      </pc:sldChg>
      <pc:sldChg chg="addSp delSp modSp add mod">
        <pc:chgData name="Craig Holmes" userId="d8d4b446-e479-4ce9-b4fa-9285247e2f73" providerId="ADAL" clId="{68EA4528-D5EA-4163-B1E7-D7B8A408A4B2}" dt="2025-01-30T10:57:32.300" v="2268" actId="115"/>
        <pc:sldMkLst>
          <pc:docMk/>
          <pc:sldMk cId="2931800528" sldId="292"/>
        </pc:sldMkLst>
      </pc:sldChg>
    </pc:docChg>
  </pc:docChgLst>
  <pc:docChgLst>
    <pc:chgData name="Donald Macdonald" userId="96f80ed0-5e24-40ad-a4f0-f066872d1198" providerId="ADAL" clId="{CF15D6C5-7CDE-40B5-AD09-61FB485661E5}"/>
    <pc:docChg chg="undo custSel modSld">
      <pc:chgData name="Donald Macdonald" userId="96f80ed0-5e24-40ad-a4f0-f066872d1198" providerId="ADAL" clId="{CF15D6C5-7CDE-40B5-AD09-61FB485661E5}" dt="2025-02-07T10:47:49.817" v="1141" actId="313"/>
      <pc:docMkLst>
        <pc:docMk/>
      </pc:docMkLst>
      <pc:sldChg chg="modSp mod">
        <pc:chgData name="Donald Macdonald" userId="96f80ed0-5e24-40ad-a4f0-f066872d1198" providerId="ADAL" clId="{CF15D6C5-7CDE-40B5-AD09-61FB485661E5}" dt="2025-02-07T09:07:08.983" v="649" actId="20577"/>
        <pc:sldMkLst>
          <pc:docMk/>
          <pc:sldMk cId="1152547949" sldId="283"/>
        </pc:sldMkLst>
        <pc:spChg chg="mod">
          <ac:chgData name="Donald Macdonald" userId="96f80ed0-5e24-40ad-a4f0-f066872d1198" providerId="ADAL" clId="{CF15D6C5-7CDE-40B5-AD09-61FB485661E5}" dt="2025-02-07T09:07:08.983" v="649" actId="20577"/>
          <ac:spMkLst>
            <pc:docMk/>
            <pc:sldMk cId="1152547949" sldId="283"/>
            <ac:spMk id="10" creationId="{AFE37609-772E-4EE4-B788-C9116DCBB357}"/>
          </ac:spMkLst>
        </pc:spChg>
        <pc:spChg chg="mod">
          <ac:chgData name="Donald Macdonald" userId="96f80ed0-5e24-40ad-a4f0-f066872d1198" providerId="ADAL" clId="{CF15D6C5-7CDE-40B5-AD09-61FB485661E5}" dt="2025-02-07T08:57:47.220" v="409" actId="20577"/>
          <ac:spMkLst>
            <pc:docMk/>
            <pc:sldMk cId="1152547949" sldId="283"/>
            <ac:spMk id="11" creationId="{A5A880AA-60ED-41BA-BB6E-B4644DFBECDD}"/>
          </ac:spMkLst>
        </pc:spChg>
      </pc:sldChg>
      <pc:sldChg chg="modSp mod">
        <pc:chgData name="Donald Macdonald" userId="96f80ed0-5e24-40ad-a4f0-f066872d1198" providerId="ADAL" clId="{CF15D6C5-7CDE-40B5-AD09-61FB485661E5}" dt="2025-02-07T09:52:28.917" v="849" actId="20577"/>
        <pc:sldMkLst>
          <pc:docMk/>
          <pc:sldMk cId="2858284049" sldId="286"/>
        </pc:sldMkLst>
        <pc:spChg chg="mod">
          <ac:chgData name="Donald Macdonald" userId="96f80ed0-5e24-40ad-a4f0-f066872d1198" providerId="ADAL" clId="{CF15D6C5-7CDE-40B5-AD09-61FB485661E5}" dt="2025-02-07T09:50:13.335" v="757" actId="20577"/>
          <ac:spMkLst>
            <pc:docMk/>
            <pc:sldMk cId="2858284049" sldId="286"/>
            <ac:spMk id="7" creationId="{1C995556-77F7-2BB8-3CC4-2259FEE5DB90}"/>
          </ac:spMkLst>
        </pc:spChg>
      </pc:sldChg>
      <pc:sldChg chg="modSp mod">
        <pc:chgData name="Donald Macdonald" userId="96f80ed0-5e24-40ad-a4f0-f066872d1198" providerId="ADAL" clId="{CF15D6C5-7CDE-40B5-AD09-61FB485661E5}" dt="2025-02-07T09:55:14.555" v="874" actId="20577"/>
        <pc:sldMkLst>
          <pc:docMk/>
          <pc:sldMk cId="3481193739" sldId="289"/>
        </pc:sldMkLst>
        <pc:spChg chg="mod">
          <ac:chgData name="Donald Macdonald" userId="96f80ed0-5e24-40ad-a4f0-f066872d1198" providerId="ADAL" clId="{CF15D6C5-7CDE-40B5-AD09-61FB485661E5}" dt="2025-02-07T09:55:14.555" v="874" actId="20577"/>
          <ac:spMkLst>
            <pc:docMk/>
            <pc:sldMk cId="3481193739" sldId="289"/>
            <ac:spMk id="2" creationId="{95A8B428-FB29-0337-B84A-D2EB3891C032}"/>
          </ac:spMkLst>
        </pc:spChg>
      </pc:sldChg>
      <pc:sldChg chg="modSp mod">
        <pc:chgData name="Donald Macdonald" userId="96f80ed0-5e24-40ad-a4f0-f066872d1198" providerId="ADAL" clId="{CF15D6C5-7CDE-40B5-AD09-61FB485661E5}" dt="2025-02-07T09:59:16.674" v="897" actId="20577"/>
        <pc:sldMkLst>
          <pc:docMk/>
          <pc:sldMk cId="2478621695" sldId="290"/>
        </pc:sldMkLst>
      </pc:sldChg>
      <pc:sldChg chg="modSp mod">
        <pc:chgData name="Donald Macdonald" userId="96f80ed0-5e24-40ad-a4f0-f066872d1198" providerId="ADAL" clId="{CF15D6C5-7CDE-40B5-AD09-61FB485661E5}" dt="2025-02-07T10:36:18.479" v="991" actId="313"/>
        <pc:sldMkLst>
          <pc:docMk/>
          <pc:sldMk cId="590078289" sldId="291"/>
        </pc:sldMkLst>
      </pc:sldChg>
      <pc:sldChg chg="addSp delSp modSp mod">
        <pc:chgData name="Donald Macdonald" userId="96f80ed0-5e24-40ad-a4f0-f066872d1198" providerId="ADAL" clId="{CF15D6C5-7CDE-40B5-AD09-61FB485661E5}" dt="2025-02-07T10:47:49.817" v="1141" actId="313"/>
        <pc:sldMkLst>
          <pc:docMk/>
          <pc:sldMk cId="2931800528" sldId="292"/>
        </pc:sldMkLst>
      </pc:sldChg>
      <pc:sldChg chg="modSp mod">
        <pc:chgData name="Donald Macdonald" userId="96f80ed0-5e24-40ad-a4f0-f066872d1198" providerId="ADAL" clId="{CF15D6C5-7CDE-40B5-AD09-61FB485661E5}" dt="2025-02-07T10:38:19.252" v="1018" actId="20577"/>
        <pc:sldMkLst>
          <pc:docMk/>
          <pc:sldMk cId="1744562261" sldId="293"/>
        </pc:sldMkLst>
      </pc:sldChg>
      <pc:sldChg chg="modSp mod">
        <pc:chgData name="Donald Macdonald" userId="96f80ed0-5e24-40ad-a4f0-f066872d1198" providerId="ADAL" clId="{CF15D6C5-7CDE-40B5-AD09-61FB485661E5}" dt="2025-02-07T10:40:00.930" v="1095" actId="20577"/>
        <pc:sldMkLst>
          <pc:docMk/>
          <pc:sldMk cId="2242214369" sldId="294"/>
        </pc:sldMkLst>
      </pc:sldChg>
      <pc:sldChg chg="modSp mod">
        <pc:chgData name="Donald Macdonald" userId="96f80ed0-5e24-40ad-a4f0-f066872d1198" providerId="ADAL" clId="{CF15D6C5-7CDE-40B5-AD09-61FB485661E5}" dt="2025-02-07T10:44:07.220" v="1117" actId="20577"/>
        <pc:sldMkLst>
          <pc:docMk/>
          <pc:sldMk cId="3608488046" sldId="296"/>
        </pc:sldMkLst>
      </pc:sldChg>
      <pc:sldChg chg="modSp mod">
        <pc:chgData name="Donald Macdonald" userId="96f80ed0-5e24-40ad-a4f0-f066872d1198" providerId="ADAL" clId="{CF15D6C5-7CDE-40B5-AD09-61FB485661E5}" dt="2025-02-07T10:44:36.139" v="1125" actId="313"/>
        <pc:sldMkLst>
          <pc:docMk/>
          <pc:sldMk cId="1435017413" sldId="297"/>
        </pc:sldMkLst>
      </pc:sldChg>
    </pc:docChg>
  </pc:docChgLst>
  <pc:docChgLst>
    <pc:chgData name="Donald Macdonald" userId="96f80ed0-5e24-40ad-a4f0-f066872d1198" providerId="ADAL" clId="{67E48A42-A26E-41FC-99FF-652209BB87CA}"/>
    <pc:docChg chg="undo custSel modSld">
      <pc:chgData name="Donald Macdonald" userId="96f80ed0-5e24-40ad-a4f0-f066872d1198" providerId="ADAL" clId="{67E48A42-A26E-41FC-99FF-652209BB87CA}" dt="2025-03-06T16:10:18.186" v="304" actId="20577"/>
      <pc:docMkLst>
        <pc:docMk/>
      </pc:docMkLst>
      <pc:sldChg chg="modSp mod">
        <pc:chgData name="Donald Macdonald" userId="96f80ed0-5e24-40ad-a4f0-f066872d1198" providerId="ADAL" clId="{67E48A42-A26E-41FC-99FF-652209BB87CA}" dt="2025-03-06T16:06:56.467" v="274" actId="20577"/>
        <pc:sldMkLst>
          <pc:docMk/>
          <pc:sldMk cId="1152547949" sldId="283"/>
        </pc:sldMkLst>
        <pc:spChg chg="mod">
          <ac:chgData name="Donald Macdonald" userId="96f80ed0-5e24-40ad-a4f0-f066872d1198" providerId="ADAL" clId="{67E48A42-A26E-41FC-99FF-652209BB87CA}" dt="2025-03-06T16:06:56.467" v="274" actId="20577"/>
          <ac:spMkLst>
            <pc:docMk/>
            <pc:sldMk cId="1152547949" sldId="283"/>
            <ac:spMk id="10" creationId="{AFE37609-772E-4EE4-B788-C9116DCBB357}"/>
          </ac:spMkLst>
        </pc:spChg>
      </pc:sldChg>
      <pc:sldChg chg="modSp mod">
        <pc:chgData name="Donald Macdonald" userId="96f80ed0-5e24-40ad-a4f0-f066872d1198" providerId="ADAL" clId="{67E48A42-A26E-41FC-99FF-652209BB87CA}" dt="2025-03-06T16:10:18.186" v="304" actId="20577"/>
        <pc:sldMkLst>
          <pc:docMk/>
          <pc:sldMk cId="2858284049" sldId="286"/>
        </pc:sldMkLst>
        <pc:spChg chg="mod">
          <ac:chgData name="Donald Macdonald" userId="96f80ed0-5e24-40ad-a4f0-f066872d1198" providerId="ADAL" clId="{67E48A42-A26E-41FC-99FF-652209BB87CA}" dt="2025-03-06T16:08:56.715" v="279" actId="20577"/>
          <ac:spMkLst>
            <pc:docMk/>
            <pc:sldMk cId="2858284049" sldId="286"/>
            <ac:spMk id="2" creationId="{874B58C4-2FF0-7F4E-C427-08E47CB7CEAC}"/>
          </ac:spMkLst>
        </pc:spChg>
        <pc:spChg chg="mod">
          <ac:chgData name="Donald Macdonald" userId="96f80ed0-5e24-40ad-a4f0-f066872d1198" providerId="ADAL" clId="{67E48A42-A26E-41FC-99FF-652209BB87CA}" dt="2025-03-06T16:10:18.186" v="304" actId="20577"/>
          <ac:spMkLst>
            <pc:docMk/>
            <pc:sldMk cId="2858284049" sldId="286"/>
            <ac:spMk id="7" creationId="{1C995556-77F7-2BB8-3CC4-2259FEE5DB90}"/>
          </ac:spMkLst>
        </pc:spChg>
      </pc:sldChg>
      <pc:sldChg chg="modSp mod">
        <pc:chgData name="Donald Macdonald" userId="96f80ed0-5e24-40ad-a4f0-f066872d1198" providerId="ADAL" clId="{67E48A42-A26E-41FC-99FF-652209BB87CA}" dt="2025-03-06T15:56:40.590" v="210" actId="20577"/>
        <pc:sldMkLst>
          <pc:docMk/>
          <pc:sldMk cId="3481193739" sldId="289"/>
        </pc:sldMkLst>
        <pc:spChg chg="mod">
          <ac:chgData name="Donald Macdonald" userId="96f80ed0-5e24-40ad-a4f0-f066872d1198" providerId="ADAL" clId="{67E48A42-A26E-41FC-99FF-652209BB87CA}" dt="2025-03-06T15:56:40.590" v="210" actId="20577"/>
          <ac:spMkLst>
            <pc:docMk/>
            <pc:sldMk cId="3481193739" sldId="289"/>
            <ac:spMk id="2" creationId="{95A8B428-FB29-0337-B84A-D2EB3891C032}"/>
          </ac:spMkLst>
        </pc:spChg>
      </pc:sldChg>
    </pc:docChg>
  </pc:docChgLst>
  <pc:docChgLst>
    <pc:chgData name="Craig Holmes" userId="d8d4b446-e479-4ce9-b4fa-9285247e2f73" providerId="ADAL" clId="{124D9A39-D521-4488-B8B9-0F65BBB69F2C}"/>
    <pc:docChg chg="undo custSel addSld delSld modSld modSection">
      <pc:chgData name="Craig Holmes" userId="d8d4b446-e479-4ce9-b4fa-9285247e2f73" providerId="ADAL" clId="{124D9A39-D521-4488-B8B9-0F65BBB69F2C}" dt="2025-02-10T09:37:13.037" v="2535" actId="20577"/>
      <pc:docMkLst>
        <pc:docMk/>
      </pc:docMkLst>
      <pc:sldChg chg="modSp mod">
        <pc:chgData name="Craig Holmes" userId="d8d4b446-e479-4ce9-b4fa-9285247e2f73" providerId="ADAL" clId="{124D9A39-D521-4488-B8B9-0F65BBB69F2C}" dt="2025-02-03T17:16:57.498" v="1784" actId="20577"/>
        <pc:sldMkLst>
          <pc:docMk/>
          <pc:sldMk cId="1152547949" sldId="283"/>
        </pc:sldMkLst>
        <pc:spChg chg="mod">
          <ac:chgData name="Craig Holmes" userId="d8d4b446-e479-4ce9-b4fa-9285247e2f73" providerId="ADAL" clId="{124D9A39-D521-4488-B8B9-0F65BBB69F2C}" dt="2025-02-03T17:16:57.498" v="1784" actId="20577"/>
          <ac:spMkLst>
            <pc:docMk/>
            <pc:sldMk cId="1152547949" sldId="283"/>
            <ac:spMk id="10" creationId="{AFE37609-772E-4EE4-B788-C9116DCBB357}"/>
          </ac:spMkLst>
        </pc:spChg>
      </pc:sldChg>
      <pc:sldChg chg="modSp mod">
        <pc:chgData name="Craig Holmes" userId="d8d4b446-e479-4ce9-b4fa-9285247e2f73" providerId="ADAL" clId="{124D9A39-D521-4488-B8B9-0F65BBB69F2C}" dt="2025-02-10T09:31:54.583" v="2355" actId="20577"/>
        <pc:sldMkLst>
          <pc:docMk/>
          <pc:sldMk cId="2858284049" sldId="286"/>
        </pc:sldMkLst>
        <pc:spChg chg="mod">
          <ac:chgData name="Craig Holmes" userId="d8d4b446-e479-4ce9-b4fa-9285247e2f73" providerId="ADAL" clId="{124D9A39-D521-4488-B8B9-0F65BBB69F2C}" dt="2025-02-03T17:18:38.491" v="1790" actId="6549"/>
          <ac:spMkLst>
            <pc:docMk/>
            <pc:sldMk cId="2858284049" sldId="286"/>
            <ac:spMk id="2" creationId="{874B58C4-2FF0-7F4E-C427-08E47CB7CEAC}"/>
          </ac:spMkLst>
        </pc:spChg>
        <pc:spChg chg="mod">
          <ac:chgData name="Craig Holmes" userId="d8d4b446-e479-4ce9-b4fa-9285247e2f73" providerId="ADAL" clId="{124D9A39-D521-4488-B8B9-0F65BBB69F2C}" dt="2025-02-10T09:31:54.583" v="2355" actId="20577"/>
          <ac:spMkLst>
            <pc:docMk/>
            <pc:sldMk cId="2858284049" sldId="286"/>
            <ac:spMk id="7" creationId="{1C995556-77F7-2BB8-3CC4-2259FEE5DB90}"/>
          </ac:spMkLst>
        </pc:spChg>
      </pc:sldChg>
      <pc:sldChg chg="modSp mod">
        <pc:chgData name="Craig Holmes" userId="d8d4b446-e479-4ce9-b4fa-9285247e2f73" providerId="ADAL" clId="{124D9A39-D521-4488-B8B9-0F65BBB69F2C}" dt="2025-02-10T08:38:57.959" v="2292" actId="20577"/>
        <pc:sldMkLst>
          <pc:docMk/>
          <pc:sldMk cId="3481193739" sldId="289"/>
        </pc:sldMkLst>
        <pc:spChg chg="mod">
          <ac:chgData name="Craig Holmes" userId="d8d4b446-e479-4ce9-b4fa-9285247e2f73" providerId="ADAL" clId="{124D9A39-D521-4488-B8B9-0F65BBB69F2C}" dt="2025-02-10T08:38:57.959" v="2292" actId="20577"/>
          <ac:spMkLst>
            <pc:docMk/>
            <pc:sldMk cId="3481193739" sldId="289"/>
            <ac:spMk id="2" creationId="{95A8B428-FB29-0337-B84A-D2EB3891C032}"/>
          </ac:spMkLst>
        </pc:spChg>
      </pc:sldChg>
      <pc:sldChg chg="modSp mod">
        <pc:chgData name="Craig Holmes" userId="d8d4b446-e479-4ce9-b4fa-9285247e2f73" providerId="ADAL" clId="{124D9A39-D521-4488-B8B9-0F65BBB69F2C}" dt="2025-02-10T09:36:00.017" v="2365" actId="20577"/>
        <pc:sldMkLst>
          <pc:docMk/>
          <pc:sldMk cId="2478621695" sldId="290"/>
        </pc:sldMkLst>
      </pc:sldChg>
      <pc:sldChg chg="addSp delSp modSp mod">
        <pc:chgData name="Craig Holmes" userId="d8d4b446-e479-4ce9-b4fa-9285247e2f73" providerId="ADAL" clId="{124D9A39-D521-4488-B8B9-0F65BBB69F2C}" dt="2025-02-03T17:12:41.767" v="1652" actId="14100"/>
        <pc:sldMkLst>
          <pc:docMk/>
          <pc:sldMk cId="590078289" sldId="291"/>
        </pc:sldMkLst>
      </pc:sldChg>
      <pc:sldChg chg="addSp delSp modSp mod">
        <pc:chgData name="Craig Holmes" userId="d8d4b446-e479-4ce9-b4fa-9285247e2f73" providerId="ADAL" clId="{124D9A39-D521-4488-B8B9-0F65BBB69F2C}" dt="2025-02-10T08:41:06.236" v="2294" actId="20577"/>
        <pc:sldMkLst>
          <pc:docMk/>
          <pc:sldMk cId="2931800528" sldId="292"/>
        </pc:sldMkLst>
      </pc:sldChg>
      <pc:sldChg chg="addSp delSp modSp add mod">
        <pc:chgData name="Craig Holmes" userId="d8d4b446-e479-4ce9-b4fa-9285247e2f73" providerId="ADAL" clId="{124D9A39-D521-4488-B8B9-0F65BBB69F2C}" dt="2025-02-10T08:45:53.142" v="2322" actId="1076"/>
        <pc:sldMkLst>
          <pc:docMk/>
          <pc:sldMk cId="1744562261" sldId="293"/>
        </pc:sldMkLst>
      </pc:sldChg>
      <pc:sldChg chg="addSp delSp modSp add mod">
        <pc:chgData name="Craig Holmes" userId="d8d4b446-e479-4ce9-b4fa-9285247e2f73" providerId="ADAL" clId="{124D9A39-D521-4488-B8B9-0F65BBB69F2C}" dt="2025-02-03T17:13:23.916" v="1717" actId="14100"/>
        <pc:sldMkLst>
          <pc:docMk/>
          <pc:sldMk cId="2242214369" sldId="294"/>
        </pc:sldMkLst>
      </pc:sldChg>
      <pc:sldChg chg="addSp delSp modSp add del mod">
        <pc:chgData name="Craig Holmes" userId="d8d4b446-e479-4ce9-b4fa-9285247e2f73" providerId="ADAL" clId="{124D9A39-D521-4488-B8B9-0F65BBB69F2C}" dt="2025-02-03T16:49:57.177" v="1030" actId="47"/>
        <pc:sldMkLst>
          <pc:docMk/>
          <pc:sldMk cId="4128399834" sldId="295"/>
        </pc:sldMkLst>
      </pc:sldChg>
      <pc:sldChg chg="addSp delSp modSp add mod">
        <pc:chgData name="Craig Holmes" userId="d8d4b446-e479-4ce9-b4fa-9285247e2f73" providerId="ADAL" clId="{124D9A39-D521-4488-B8B9-0F65BBB69F2C}" dt="2025-02-03T17:24:57.900" v="2021" actId="20577"/>
        <pc:sldMkLst>
          <pc:docMk/>
          <pc:sldMk cId="3608488046" sldId="296"/>
        </pc:sldMkLst>
      </pc:sldChg>
      <pc:sldChg chg="addSp delSp modSp add mod">
        <pc:chgData name="Craig Holmes" userId="d8d4b446-e479-4ce9-b4fa-9285247e2f73" providerId="ADAL" clId="{124D9A39-D521-4488-B8B9-0F65BBB69F2C}" dt="2025-02-10T09:37:13.037" v="2535" actId="20577"/>
        <pc:sldMkLst>
          <pc:docMk/>
          <pc:sldMk cId="1435017413" sldId="297"/>
        </pc:sldMkLst>
      </pc:sldChg>
    </pc:docChg>
  </pc:docChgLst>
  <pc:docChgLst>
    <pc:chgData name="Craig Holmes" userId="d8d4b446-e479-4ce9-b4fa-9285247e2f73" providerId="ADAL" clId="{FBEBB563-3D03-470E-AC98-571FE176A52B}"/>
    <pc:docChg chg="undo custSel addSld delSld modSld modSection">
      <pc:chgData name="Craig Holmes" userId="d8d4b446-e479-4ce9-b4fa-9285247e2f73" providerId="ADAL" clId="{FBEBB563-3D03-470E-AC98-571FE176A52B}" dt="2024-11-12T13:52:06.272" v="1405" actId="20577"/>
      <pc:docMkLst>
        <pc:docMk/>
      </pc:docMkLst>
      <pc:sldChg chg="modSp mod">
        <pc:chgData name="Craig Holmes" userId="d8d4b446-e479-4ce9-b4fa-9285247e2f73" providerId="ADAL" clId="{FBEBB563-3D03-470E-AC98-571FE176A52B}" dt="2024-11-11T16:54:01.077" v="85" actId="20577"/>
        <pc:sldMkLst>
          <pc:docMk/>
          <pc:sldMk cId="1152547949" sldId="283"/>
        </pc:sldMkLst>
      </pc:sldChg>
      <pc:sldChg chg="delSp modSp mod">
        <pc:chgData name="Craig Holmes" userId="d8d4b446-e479-4ce9-b4fa-9285247e2f73" providerId="ADAL" clId="{FBEBB563-3D03-470E-AC98-571FE176A52B}" dt="2024-11-11T16:54:17.486" v="98"/>
        <pc:sldMkLst>
          <pc:docMk/>
          <pc:sldMk cId="2858284049" sldId="286"/>
        </pc:sldMkLst>
      </pc:sldChg>
      <pc:sldChg chg="addSp delSp modSp mod modNotesTx">
        <pc:chgData name="Craig Holmes" userId="d8d4b446-e479-4ce9-b4fa-9285247e2f73" providerId="ADAL" clId="{FBEBB563-3D03-470E-AC98-571FE176A52B}" dt="2024-11-12T13:52:06.272" v="1405" actId="20577"/>
        <pc:sldMkLst>
          <pc:docMk/>
          <pc:sldMk cId="1193823320" sldId="287"/>
        </pc:sldMkLst>
      </pc:sldChg>
      <pc:sldChg chg="del">
        <pc:chgData name="Craig Holmes" userId="d8d4b446-e479-4ce9-b4fa-9285247e2f73" providerId="ADAL" clId="{FBEBB563-3D03-470E-AC98-571FE176A52B}" dt="2024-11-11T17:09:22.033" v="496" actId="47"/>
        <pc:sldMkLst>
          <pc:docMk/>
          <pc:sldMk cId="3922919643" sldId="288"/>
        </pc:sldMkLst>
      </pc:sldChg>
      <pc:sldChg chg="modSp add mod modNotesTx">
        <pc:chgData name="Craig Holmes" userId="d8d4b446-e479-4ce9-b4fa-9285247e2f73" providerId="ADAL" clId="{FBEBB563-3D03-470E-AC98-571FE176A52B}" dt="2024-11-11T17:12:22.035" v="617" actId="20577"/>
        <pc:sldMkLst>
          <pc:docMk/>
          <pc:sldMk cId="3924118163" sldId="288"/>
        </pc:sldMkLst>
      </pc:sldChg>
      <pc:sldChg chg="del">
        <pc:chgData name="Craig Holmes" userId="d8d4b446-e479-4ce9-b4fa-9285247e2f73" providerId="ADAL" clId="{FBEBB563-3D03-470E-AC98-571FE176A52B}" dt="2024-11-11T17:09:25.109" v="498" actId="47"/>
        <pc:sldMkLst>
          <pc:docMk/>
          <pc:sldMk cId="3561446393" sldId="289"/>
        </pc:sldMkLst>
      </pc:sldChg>
      <pc:sldChg chg="del">
        <pc:chgData name="Craig Holmes" userId="d8d4b446-e479-4ce9-b4fa-9285247e2f73" providerId="ADAL" clId="{FBEBB563-3D03-470E-AC98-571FE176A52B}" dt="2024-11-11T17:09:21.509" v="495" actId="47"/>
        <pc:sldMkLst>
          <pc:docMk/>
          <pc:sldMk cId="2378610488" sldId="290"/>
        </pc:sldMkLst>
      </pc:sldChg>
      <pc:sldChg chg="del modNotesTx">
        <pc:chgData name="Craig Holmes" userId="d8d4b446-e479-4ce9-b4fa-9285247e2f73" providerId="ADAL" clId="{FBEBB563-3D03-470E-AC98-571FE176A52B}" dt="2024-11-11T17:09:20.745" v="493" actId="47"/>
        <pc:sldMkLst>
          <pc:docMk/>
          <pc:sldMk cId="890080233" sldId="291"/>
        </pc:sldMkLst>
      </pc:sldChg>
      <pc:sldChg chg="del">
        <pc:chgData name="Craig Holmes" userId="d8d4b446-e479-4ce9-b4fa-9285247e2f73" providerId="ADAL" clId="{FBEBB563-3D03-470E-AC98-571FE176A52B}" dt="2024-11-11T17:09:21.224" v="494" actId="47"/>
        <pc:sldMkLst>
          <pc:docMk/>
          <pc:sldMk cId="3832578547" sldId="292"/>
        </pc:sldMkLst>
      </pc:sldChg>
      <pc:sldChg chg="del">
        <pc:chgData name="Craig Holmes" userId="d8d4b446-e479-4ce9-b4fa-9285247e2f73" providerId="ADAL" clId="{FBEBB563-3D03-470E-AC98-571FE176A52B}" dt="2024-11-11T17:09:22.312" v="497" actId="47"/>
        <pc:sldMkLst>
          <pc:docMk/>
          <pc:sldMk cId="2902402741" sldId="29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departmentfortransportuk.sharepoint.com/sites/IntVehStd/International%20Liason/UNECE/General%20Safety%20(GRSG)/VRU-Proxi%20Taskforce%20on%20buses/02%20meeting%20-%2010%20Mar%202025/OFFICIAL%20SENSITIVE%20-%20Bus%20&amp;%20Coach%20-%20MOP%20&amp;%20Worker%20-%25"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departmentfortransportuk.sharepoint.com/sites/IntVehStd/International%20Liason/UNECE/General%20Safety%20(GRSG)/VRU-Proxi%20Taskforce%20on%20buses/02%20meeting%20-%2010%20Mar%202025/OFFICIAL%20SENSITIVE%20-%20Bus%20&amp;%20Coach%20-%20MOP%20&amp;%20Worker%20-%25"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departmentfortransportuk.sharepoint.com/sites/IntVehStd/International%20Liason/UNECE/General%20Safety%20(GRSG)/VRU-Proxi%20Taskforce%20on%20buses/02%20meeting%20-%2010%20Mar%202025/OFFICIAL%20SENSITIVE%20-%20Bus%20&amp;%20Coach%20-%20MOP%20&amp;%20Worker%20-%25"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departmentfortransportuk.sharepoint.com/sites/IntVehStd/International%20Liason/UNECE/General%20Safety%20(GRSG)/VRU-Proxi%20Taskforce%20on%20buses/02%20meeting%20-%2010%20Mar%202025/OFFICIAL%20SENSITIVE%20-%20Bus%20&amp;%20Coach%20-%20MOP%20&amp;%20Worker%20-%25"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'[OFFICIAL SENSITIVE - Bus &amp; Coach - MOP &amp; Worker - for DfT Redacted.xlsx]Graph - total'!$C$2</c:f>
              <c:strCache>
                <c:ptCount val="1"/>
                <c:pt idx="0">
                  <c:v>Fatalities</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'[OFFICIAL SENSITIVE - Bus &amp; Coach - MOP &amp; Worker - for DfT Redacted.xlsx]Graph - total'!$B$3:$B$5</c:f>
              <c:strCache>
                <c:ptCount val="3"/>
                <c:pt idx="0">
                  <c:v>Bus</c:v>
                </c:pt>
                <c:pt idx="1">
                  <c:v>Coach</c:v>
                </c:pt>
                <c:pt idx="2">
                  <c:v>Unknown passenger transport</c:v>
                </c:pt>
              </c:strCache>
            </c:strRef>
          </c:cat>
          <c:val>
            <c:numRef>
              <c:f>'[OFFICIAL SENSITIVE - Bus &amp; Coach - MOP &amp; Worker - for DfT Redacted.xlsx]Graph - total'!$C$3:$C$5</c:f>
              <c:numCache>
                <c:formatCode>General</c:formatCode>
                <c:ptCount val="3"/>
                <c:pt idx="0">
                  <c:v>8</c:v>
                </c:pt>
                <c:pt idx="1">
                  <c:v>0</c:v>
                </c:pt>
                <c:pt idx="2">
                  <c:v>0</c:v>
                </c:pt>
              </c:numCache>
            </c:numRef>
          </c:val>
          <c:extLst>
            <c:ext xmlns:c16="http://schemas.microsoft.com/office/drawing/2014/chart" uri="{C3380CC4-5D6E-409C-BE32-E72D297353CC}">
              <c16:uniqueId val="{00000000-A043-4359-B8A0-1C230523FA1F}"/>
            </c:ext>
          </c:extLst>
        </c:ser>
        <c:ser>
          <c:idx val="1"/>
          <c:order val="1"/>
          <c:tx>
            <c:strRef>
              <c:f>'[OFFICIAL SENSITIVE - Bus &amp; Coach - MOP &amp; Worker - for DfT Redacted.xlsx]Graph - total'!$D$2</c:f>
              <c:strCache>
                <c:ptCount val="1"/>
                <c:pt idx="0">
                  <c:v>Seriously Injured</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dLbl>
              <c:idx val="2"/>
              <c:layout>
                <c:manualLayout>
                  <c:x val="0"/>
                  <c:y val="-2.4347355606654943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043-4359-B8A0-1C230523FA1F}"/>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'[OFFICIAL SENSITIVE - Bus &amp; Coach - MOP &amp; Worker - for DfT Redacted.xlsx]Graph - total'!$B$3:$B$5</c:f>
              <c:strCache>
                <c:ptCount val="3"/>
                <c:pt idx="0">
                  <c:v>Bus</c:v>
                </c:pt>
                <c:pt idx="1">
                  <c:v>Coach</c:v>
                </c:pt>
                <c:pt idx="2">
                  <c:v>Unknown passenger transport</c:v>
                </c:pt>
              </c:strCache>
            </c:strRef>
          </c:cat>
          <c:val>
            <c:numRef>
              <c:f>'[OFFICIAL SENSITIVE - Bus &amp; Coach - MOP &amp; Worker - for DfT Redacted.xlsx]Graph - total'!$D$3:$D$5</c:f>
              <c:numCache>
                <c:formatCode>General</c:formatCode>
                <c:ptCount val="3"/>
                <c:pt idx="0">
                  <c:v>18</c:v>
                </c:pt>
                <c:pt idx="1">
                  <c:v>5</c:v>
                </c:pt>
                <c:pt idx="2">
                  <c:v>4</c:v>
                </c:pt>
              </c:numCache>
            </c:numRef>
          </c:val>
          <c:extLst>
            <c:ext xmlns:c16="http://schemas.microsoft.com/office/drawing/2014/chart" uri="{C3380CC4-5D6E-409C-BE32-E72D297353CC}">
              <c16:uniqueId val="{00000002-A043-4359-B8A0-1C230523FA1F}"/>
            </c:ext>
          </c:extLst>
        </c:ser>
        <c:dLbls>
          <c:dLblPos val="ctr"/>
          <c:showLegendKey val="0"/>
          <c:showVal val="1"/>
          <c:showCatName val="0"/>
          <c:showSerName val="0"/>
          <c:showPercent val="0"/>
          <c:showBubbleSize val="0"/>
        </c:dLbls>
        <c:gapWidth val="150"/>
        <c:overlap val="100"/>
        <c:axId val="1061738160"/>
        <c:axId val="1061738520"/>
      </c:barChart>
      <c:catAx>
        <c:axId val="1061738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crossAx val="1061738520"/>
        <c:crosses val="autoZero"/>
        <c:auto val="1"/>
        <c:lblAlgn val="ctr"/>
        <c:lblOffset val="100"/>
        <c:noMultiLvlLbl val="0"/>
      </c:catAx>
      <c:valAx>
        <c:axId val="1061738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crossAx val="10617381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'[OFFICIAL SENSITIVE - Bus &amp; Coach - MOP &amp; Worker - for DfT Redacted.xlsx]Year on Year'!$C$2</c:f>
              <c:strCache>
                <c:ptCount val="1"/>
                <c:pt idx="0">
                  <c:v>KSI</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'[OFFICIAL SENSITIVE - Bus &amp; Coach - MOP &amp; Worker - for DfT Redacted.xlsx]Year on Year'!$B$3:$B$14</c:f>
              <c:numCache>
                <c:formatCode>General</c:formatCode>
                <c:ptCount val="12"/>
                <c:pt idx="0">
                  <c:v>2014</c:v>
                </c:pt>
                <c:pt idx="1">
                  <c:v>2015</c:v>
                </c:pt>
                <c:pt idx="2">
                  <c:v>2016</c:v>
                </c:pt>
                <c:pt idx="3">
                  <c:v>2017</c:v>
                </c:pt>
                <c:pt idx="4">
                  <c:v>2018</c:v>
                </c:pt>
                <c:pt idx="5">
                  <c:v>2019</c:v>
                </c:pt>
                <c:pt idx="6">
                  <c:v>2020</c:v>
                </c:pt>
                <c:pt idx="7">
                  <c:v>2021</c:v>
                </c:pt>
                <c:pt idx="8">
                  <c:v>2022</c:v>
                </c:pt>
                <c:pt idx="9">
                  <c:v>2023</c:v>
                </c:pt>
                <c:pt idx="10">
                  <c:v>2024</c:v>
                </c:pt>
                <c:pt idx="11">
                  <c:v>2025</c:v>
                </c:pt>
              </c:numCache>
            </c:numRef>
          </c:cat>
          <c:val>
            <c:numRef>
              <c:f>'[OFFICIAL SENSITIVE - Bus &amp; Coach - MOP &amp; Worker - for DfT Redacted.xlsx]Year on Year'!$C$3:$C$14</c:f>
              <c:numCache>
                <c:formatCode>General</c:formatCode>
                <c:ptCount val="12"/>
                <c:pt idx="0">
                  <c:v>1</c:v>
                </c:pt>
                <c:pt idx="1">
                  <c:v>2</c:v>
                </c:pt>
                <c:pt idx="2">
                  <c:v>1</c:v>
                </c:pt>
                <c:pt idx="3">
                  <c:v>2</c:v>
                </c:pt>
                <c:pt idx="4">
                  <c:v>6</c:v>
                </c:pt>
                <c:pt idx="5">
                  <c:v>8</c:v>
                </c:pt>
                <c:pt idx="6">
                  <c:v>1</c:v>
                </c:pt>
                <c:pt idx="7">
                  <c:v>2</c:v>
                </c:pt>
                <c:pt idx="8">
                  <c:v>8</c:v>
                </c:pt>
                <c:pt idx="9">
                  <c:v>2</c:v>
                </c:pt>
                <c:pt idx="10">
                  <c:v>1</c:v>
                </c:pt>
                <c:pt idx="11">
                  <c:v>1</c:v>
                </c:pt>
              </c:numCache>
            </c:numRef>
          </c:val>
          <c:extLst>
            <c:ext xmlns:c16="http://schemas.microsoft.com/office/drawing/2014/chart" uri="{C3380CC4-5D6E-409C-BE32-E72D297353CC}">
              <c16:uniqueId val="{00000000-6F16-4BA4-BE2D-A50103D61C3F}"/>
            </c:ext>
          </c:extLst>
        </c:ser>
        <c:dLbls>
          <c:dLblPos val="ctr"/>
          <c:showLegendKey val="0"/>
          <c:showVal val="1"/>
          <c:showCatName val="0"/>
          <c:showSerName val="0"/>
          <c:showPercent val="0"/>
          <c:showBubbleSize val="0"/>
        </c:dLbls>
        <c:gapWidth val="150"/>
        <c:overlap val="100"/>
        <c:axId val="1061738160"/>
        <c:axId val="1061738520"/>
      </c:barChart>
      <c:catAx>
        <c:axId val="1061738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crossAx val="1061738520"/>
        <c:crosses val="autoZero"/>
        <c:auto val="1"/>
        <c:lblAlgn val="ctr"/>
        <c:lblOffset val="100"/>
        <c:noMultiLvlLbl val="0"/>
      </c:catAx>
      <c:valAx>
        <c:axId val="1061738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crossAx val="10617381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'[OFFICIAL SENSITIVE - Bus &amp; Coach - MOP &amp; Worker - for DfT Redacted.xlsx]Year on Year (Reversing)'!$C$2</c:f>
              <c:strCache>
                <c:ptCount val="1"/>
                <c:pt idx="0">
                  <c:v>KSI</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'[OFFICIAL SENSITIVE - Bus &amp; Coach - MOP &amp; Worker - for DfT Redacted.xlsx]Year on Year (Reversing)'!$B$3:$B$14</c:f>
              <c:numCache>
                <c:formatCode>General</c:formatCode>
                <c:ptCount val="12"/>
                <c:pt idx="0">
                  <c:v>2014</c:v>
                </c:pt>
                <c:pt idx="1">
                  <c:v>2015</c:v>
                </c:pt>
                <c:pt idx="2">
                  <c:v>2016</c:v>
                </c:pt>
                <c:pt idx="3">
                  <c:v>2017</c:v>
                </c:pt>
                <c:pt idx="4">
                  <c:v>2018</c:v>
                </c:pt>
                <c:pt idx="5">
                  <c:v>2019</c:v>
                </c:pt>
                <c:pt idx="6">
                  <c:v>2020</c:v>
                </c:pt>
                <c:pt idx="7">
                  <c:v>2021</c:v>
                </c:pt>
                <c:pt idx="8">
                  <c:v>2022</c:v>
                </c:pt>
                <c:pt idx="9">
                  <c:v>2023</c:v>
                </c:pt>
                <c:pt idx="10">
                  <c:v>2024</c:v>
                </c:pt>
                <c:pt idx="11">
                  <c:v>2025</c:v>
                </c:pt>
              </c:numCache>
            </c:numRef>
          </c:cat>
          <c:val>
            <c:numRef>
              <c:f>'[OFFICIAL SENSITIVE - Bus &amp; Coach - MOP &amp; Worker - for DfT Redacted.xlsx]Year on Year (Reversing)'!$C$3:$C$14</c:f>
              <c:numCache>
                <c:formatCode>General</c:formatCode>
                <c:ptCount val="12"/>
                <c:pt idx="0">
                  <c:v>0</c:v>
                </c:pt>
                <c:pt idx="1">
                  <c:v>1</c:v>
                </c:pt>
                <c:pt idx="2">
                  <c:v>1</c:v>
                </c:pt>
                <c:pt idx="3">
                  <c:v>1</c:v>
                </c:pt>
                <c:pt idx="4">
                  <c:v>3</c:v>
                </c:pt>
                <c:pt idx="5">
                  <c:v>5</c:v>
                </c:pt>
                <c:pt idx="6">
                  <c:v>0</c:v>
                </c:pt>
                <c:pt idx="7">
                  <c:v>1</c:v>
                </c:pt>
                <c:pt idx="8">
                  <c:v>6</c:v>
                </c:pt>
                <c:pt idx="9">
                  <c:v>1</c:v>
                </c:pt>
                <c:pt idx="10">
                  <c:v>0</c:v>
                </c:pt>
                <c:pt idx="11">
                  <c:v>1</c:v>
                </c:pt>
              </c:numCache>
            </c:numRef>
          </c:val>
          <c:extLst>
            <c:ext xmlns:c16="http://schemas.microsoft.com/office/drawing/2014/chart" uri="{C3380CC4-5D6E-409C-BE32-E72D297353CC}">
              <c16:uniqueId val="{00000000-D360-4316-8866-D1A2AF8291A2}"/>
            </c:ext>
          </c:extLst>
        </c:ser>
        <c:dLbls>
          <c:dLblPos val="ctr"/>
          <c:showLegendKey val="0"/>
          <c:showVal val="1"/>
          <c:showCatName val="0"/>
          <c:showSerName val="0"/>
          <c:showPercent val="0"/>
          <c:showBubbleSize val="0"/>
        </c:dLbls>
        <c:gapWidth val="150"/>
        <c:overlap val="100"/>
        <c:axId val="1061738160"/>
        <c:axId val="1061738520"/>
      </c:barChart>
      <c:catAx>
        <c:axId val="1061738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crossAx val="1061738520"/>
        <c:crosses val="autoZero"/>
        <c:auto val="1"/>
        <c:lblAlgn val="ctr"/>
        <c:lblOffset val="100"/>
        <c:noMultiLvlLbl val="0"/>
      </c:catAx>
      <c:valAx>
        <c:axId val="1061738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crossAx val="10617381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'[OFFICIAL SENSITIVE - Bus &amp; Coach - MOP &amp; Worker - for DfT Redacted.xlsx]Manouvres'!$C$2</c:f>
              <c:strCache>
                <c:ptCount val="1"/>
                <c:pt idx="0">
                  <c:v>KSI</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'[OFFICIAL SENSITIVE - Bus &amp; Coach - MOP &amp; Worker - for DfT Redacted.xlsx]Manouvres'!$B$3:$B$10</c:f>
              <c:strCache>
                <c:ptCount val="8"/>
                <c:pt idx="0">
                  <c:v>Slow speed - forward</c:v>
                </c:pt>
                <c:pt idx="1">
                  <c:v>Moving off</c:v>
                </c:pt>
                <c:pt idx="2">
                  <c:v>Reversing</c:v>
                </c:pt>
                <c:pt idx="3">
                  <c:v>Left turn</c:v>
                </c:pt>
                <c:pt idx="4">
                  <c:v>Right turn</c:v>
                </c:pt>
                <c:pt idx="5">
                  <c:v>Incorrect handbrake operation</c:v>
                </c:pt>
                <c:pt idx="6">
                  <c:v>Incorrect pedal operations</c:v>
                </c:pt>
                <c:pt idx="7">
                  <c:v>Unknown</c:v>
                </c:pt>
              </c:strCache>
            </c:strRef>
          </c:cat>
          <c:val>
            <c:numRef>
              <c:f>'[OFFICIAL SENSITIVE - Bus &amp; Coach - MOP &amp; Worker - for DfT Redacted.xlsx]Manouvres'!$C$3:$C$10</c:f>
              <c:numCache>
                <c:formatCode>General</c:formatCode>
                <c:ptCount val="8"/>
                <c:pt idx="0">
                  <c:v>2</c:v>
                </c:pt>
                <c:pt idx="1">
                  <c:v>3</c:v>
                </c:pt>
                <c:pt idx="2">
                  <c:v>20</c:v>
                </c:pt>
                <c:pt idx="3">
                  <c:v>2</c:v>
                </c:pt>
                <c:pt idx="4">
                  <c:v>1</c:v>
                </c:pt>
                <c:pt idx="5">
                  <c:v>1</c:v>
                </c:pt>
                <c:pt idx="6">
                  <c:v>1</c:v>
                </c:pt>
                <c:pt idx="7">
                  <c:v>5</c:v>
                </c:pt>
              </c:numCache>
            </c:numRef>
          </c:val>
          <c:extLst>
            <c:ext xmlns:c16="http://schemas.microsoft.com/office/drawing/2014/chart" uri="{C3380CC4-5D6E-409C-BE32-E72D297353CC}">
              <c16:uniqueId val="{00000000-F3DF-4A83-9899-0EEBAD013A39}"/>
            </c:ext>
          </c:extLst>
        </c:ser>
        <c:dLbls>
          <c:dLblPos val="ctr"/>
          <c:showLegendKey val="0"/>
          <c:showVal val="1"/>
          <c:showCatName val="0"/>
          <c:showSerName val="0"/>
          <c:showPercent val="0"/>
          <c:showBubbleSize val="0"/>
        </c:dLbls>
        <c:gapWidth val="150"/>
        <c:overlap val="100"/>
        <c:axId val="1061738160"/>
        <c:axId val="1061738520"/>
      </c:barChart>
      <c:catAx>
        <c:axId val="1061738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crossAx val="1061738520"/>
        <c:crosses val="autoZero"/>
        <c:auto val="1"/>
        <c:lblAlgn val="ctr"/>
        <c:lblOffset val="100"/>
        <c:noMultiLvlLbl val="0"/>
      </c:catAx>
      <c:valAx>
        <c:axId val="1061738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crossAx val="10617381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1940B8F-7671-4FF5-8553-45043ADE6F4B}" type="datetimeFigureOut">
              <a:rPr lang="en-GB" smtClean="0"/>
              <a:t>10/03/2025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29E0186-9C2B-4EBD-8BA8-0AEC0B94EAB2}" type="slidenum">
              <a:rPr lang="en-GB" smtClean="0"/>
              <a:t>‹#›</a:t>
            </a:fld>
            <a:endParaRPr lang="en-GB"/>
          </a:p>
        </p:txBody>
      </p:sp>
    </p:spTree>
    <p:extLst>
      <p:ext uri="{BB962C8B-B14F-4D97-AF65-F5344CB8AC3E}">
        <p14:creationId xmlns:p14="http://schemas.microsoft.com/office/powerpoint/2010/main" val="30004503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733A0-398B-4BAF-BD25-169F4A83029D}" type="datetimeFigureOut">
              <a:rPr lang="en-GB" smtClean="0"/>
              <a:t>10/03/2025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9F6594-2178-41A6-A524-8B4506A022E8}" type="slidenum">
              <a:rPr lang="en-GB" smtClean="0"/>
              <a:t>‹#›</a:t>
            </a:fld>
            <a:endParaRPr lang="en-GB"/>
          </a:p>
        </p:txBody>
      </p:sp>
    </p:spTree>
    <p:extLst>
      <p:ext uri="{BB962C8B-B14F-4D97-AF65-F5344CB8AC3E}">
        <p14:creationId xmlns:p14="http://schemas.microsoft.com/office/powerpoint/2010/main" val="4198642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1</a:t>
            </a:fld>
            <a:endParaRPr lang="en-GB"/>
          </a:p>
        </p:txBody>
      </p:sp>
    </p:spTree>
    <p:extLst>
      <p:ext uri="{BB962C8B-B14F-4D97-AF65-F5344CB8AC3E}">
        <p14:creationId xmlns:p14="http://schemas.microsoft.com/office/powerpoint/2010/main" val="1197329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3</a:t>
            </a:fld>
            <a:endParaRPr lang="en-GB"/>
          </a:p>
        </p:txBody>
      </p:sp>
    </p:spTree>
    <p:extLst>
      <p:ext uri="{BB962C8B-B14F-4D97-AF65-F5344CB8AC3E}">
        <p14:creationId xmlns:p14="http://schemas.microsoft.com/office/powerpoint/2010/main" val="4035896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00D560-553F-AC8F-2BCC-90F4B45D1B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B20706-3F00-81D5-6033-D9215596FC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9DF0F9-1D68-49B8-E14A-80AAA187E53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0542EB6-338D-FD9D-22E0-22B9F7D14B78}"/>
              </a:ext>
            </a:extLst>
          </p:cNvPr>
          <p:cNvSpPr>
            <a:spLocks noGrp="1"/>
          </p:cNvSpPr>
          <p:nvPr>
            <p:ph type="sldNum" sz="quarter" idx="5"/>
          </p:nvPr>
        </p:nvSpPr>
        <p:spPr/>
        <p:txBody>
          <a:bodyPr/>
          <a:lstStyle/>
          <a:p>
            <a:fld id="{279F6594-2178-41A6-A524-8B4506A022E8}" type="slidenum">
              <a:rPr lang="en-GB" smtClean="0"/>
              <a:t>4</a:t>
            </a:fld>
            <a:endParaRPr lang="en-GB"/>
          </a:p>
        </p:txBody>
      </p:sp>
    </p:spTree>
    <p:extLst>
      <p:ext uri="{BB962C8B-B14F-4D97-AF65-F5344CB8AC3E}">
        <p14:creationId xmlns:p14="http://schemas.microsoft.com/office/powerpoint/2010/main" val="341474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CE0AD5-549F-0905-34AD-F827749317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5194A8-3136-E6B0-0A86-B49E525EE9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753810-FA0A-8F95-CE7C-A746BAAB639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6B7BA34-FF3D-59B6-A4C0-E771D78ED3B7}"/>
              </a:ext>
            </a:extLst>
          </p:cNvPr>
          <p:cNvSpPr>
            <a:spLocks noGrp="1"/>
          </p:cNvSpPr>
          <p:nvPr>
            <p:ph type="sldNum" sz="quarter" idx="5"/>
          </p:nvPr>
        </p:nvSpPr>
        <p:spPr/>
        <p:txBody>
          <a:bodyPr/>
          <a:lstStyle/>
          <a:p>
            <a:fld id="{279F6594-2178-41A6-A524-8B4506A022E8}" type="slidenum">
              <a:rPr lang="en-GB" smtClean="0"/>
              <a:t>5</a:t>
            </a:fld>
            <a:endParaRPr lang="en-GB"/>
          </a:p>
        </p:txBody>
      </p:sp>
    </p:spTree>
    <p:extLst>
      <p:ext uri="{BB962C8B-B14F-4D97-AF65-F5344CB8AC3E}">
        <p14:creationId xmlns:p14="http://schemas.microsoft.com/office/powerpoint/2010/main" val="3332473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A4CF70-EBE3-0E31-9A5E-CE005D9D15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187509-2454-8B04-1BD2-7613273D49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4FDA8E-E895-8EBE-CC30-07386CD13A6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39EF9BC-FDC1-8B47-22EE-733F1F85F2AA}"/>
              </a:ext>
            </a:extLst>
          </p:cNvPr>
          <p:cNvSpPr>
            <a:spLocks noGrp="1"/>
          </p:cNvSpPr>
          <p:nvPr>
            <p:ph type="sldNum" sz="quarter" idx="5"/>
          </p:nvPr>
        </p:nvSpPr>
        <p:spPr/>
        <p:txBody>
          <a:bodyPr/>
          <a:lstStyle/>
          <a:p>
            <a:fld id="{279F6594-2178-41A6-A524-8B4506A022E8}" type="slidenum">
              <a:rPr lang="en-GB" smtClean="0"/>
              <a:t>6</a:t>
            </a:fld>
            <a:endParaRPr lang="en-GB"/>
          </a:p>
        </p:txBody>
      </p:sp>
    </p:spTree>
    <p:extLst>
      <p:ext uri="{BB962C8B-B14F-4D97-AF65-F5344CB8AC3E}">
        <p14:creationId xmlns:p14="http://schemas.microsoft.com/office/powerpoint/2010/main" val="33473245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B5DADFC6-EF2F-4971-84DD-7BFA32FCDEE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188" y="3719246"/>
            <a:ext cx="10467445" cy="656474"/>
          </a:xfrm>
        </p:spPr>
        <p:txBody>
          <a:bodyPr anchor="t" anchorCtr="0">
            <a:noAutofit/>
          </a:bodyPr>
          <a:lstStyle>
            <a:lvl1pPr algn="l">
              <a:lnSpc>
                <a:spcPct val="90000"/>
              </a:lnSpc>
              <a:defRPr sz="4800"/>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81" y="4391091"/>
            <a:ext cx="10481825" cy="698347"/>
          </a:xfrm>
        </p:spPr>
        <p:txBody>
          <a:bodyPr/>
          <a:lstStyle>
            <a:lvl1pPr marL="0" indent="0" algn="l">
              <a:lnSpc>
                <a:spcPct val="90000"/>
              </a:lnSpc>
              <a:buNone/>
              <a:defRPr sz="4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5F366616-B188-450C-BAB2-3030F0AA724E}" type="datetime1">
              <a:rPr lang="en-GB" smtClean="0"/>
              <a:t>10/03/2025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90" y="5153955"/>
            <a:ext cx="4849812" cy="698347"/>
          </a:xfrm>
        </p:spPr>
        <p:txBody>
          <a:bodyPr/>
          <a:lstStyle>
            <a:lvl1pPr>
              <a:buNone/>
              <a:defRPr sz="14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1246190" y="6302066"/>
            <a:ext cx="5383212" cy="298760"/>
          </a:xfrm>
        </p:spPr>
        <p:txBody>
          <a:bodyPr anchor="ctr" anchorCtr="0"/>
          <a:lstStyle>
            <a:lvl1pPr>
              <a:buNone/>
              <a:defRPr sz="1200">
                <a:solidFill>
                  <a:schemeClr val="accent6"/>
                </a:solidFill>
              </a:defRPr>
            </a:lvl1pPr>
          </a:lstStyle>
          <a:p>
            <a:pPr lvl="0"/>
            <a:r>
              <a:rPr lang="en-GB"/>
              <a:t>INSERT SECURITY CLASSIFICATION / DRAFT STATUS</a:t>
            </a:r>
          </a:p>
        </p:txBody>
      </p:sp>
      <p:pic>
        <p:nvPicPr>
          <p:cNvPr id="12" name="Picture 11" descr="A picture containing graphical user interface&#10;&#10;Description automatically generated">
            <a:extLst>
              <a:ext uri="{FF2B5EF4-FFF2-40B4-BE49-F238E27FC236}">
                <a16:creationId xmlns:a16="http://schemas.microsoft.com/office/drawing/2014/main" id="{978F5D85-5589-4053-B6C0-5BD4170A397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8" y="351802"/>
            <a:ext cx="1386495" cy="660201"/>
          </a:xfrm>
          <a:prstGeom prst="rect">
            <a:avLst/>
          </a:prstGeom>
        </p:spPr>
      </p:pic>
    </p:spTree>
    <p:extLst>
      <p:ext uri="{BB962C8B-B14F-4D97-AF65-F5344CB8AC3E}">
        <p14:creationId xmlns:p14="http://schemas.microsoft.com/office/powerpoint/2010/main" val="3154961558"/>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5304" y="325972"/>
            <a:ext cx="9201149"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5304" y="1845359"/>
            <a:ext cx="9201149"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E3AA5382-FC0A-455E-A89E-8B1F53700E52}" type="datetime1">
              <a:rPr lang="en-GB" smtClean="0"/>
              <a:t>10/03/2025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27" name="Graphic 26">
            <a:extLst>
              <a:ext uri="{FF2B5EF4-FFF2-40B4-BE49-F238E27FC236}">
                <a16:creationId xmlns:a16="http://schemas.microsoft.com/office/drawing/2014/main" id="{0017D056-3CEF-421A-A6DA-BA71EC03A92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28283" y="5798330"/>
            <a:ext cx="2705100" cy="1009650"/>
          </a:xfrm>
          <a:prstGeom prst="rect">
            <a:avLst/>
          </a:prstGeom>
        </p:spPr>
      </p:pic>
      <p:sp>
        <p:nvSpPr>
          <p:cNvPr id="28" name="Footer Placeholder 2">
            <a:extLst>
              <a:ext uri="{FF2B5EF4-FFF2-40B4-BE49-F238E27FC236}">
                <a16:creationId xmlns:a16="http://schemas.microsoft.com/office/drawing/2014/main" id="{BF7A9F51-6B68-4D0B-B5EA-03D7710331BC}"/>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016007512"/>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5301" y="325972"/>
            <a:ext cx="9920816"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5305" y="1845359"/>
            <a:ext cx="9920815"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20D8E300-7FE6-40F3-9D0C-5C32EC1DDCD8}" type="datetime1">
              <a:rPr lang="en-GB" smtClean="0"/>
              <a:t>10/03/2025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7" name="Footer Placeholder 2">
            <a:extLst>
              <a:ext uri="{FF2B5EF4-FFF2-40B4-BE49-F238E27FC236}">
                <a16:creationId xmlns:a16="http://schemas.microsoft.com/office/drawing/2014/main" id="{62ABA2DC-BE55-4F57-AD65-907CB102197D}"/>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2811245430"/>
      </p:ext>
    </p:extLst>
  </p:cSld>
  <p:clrMapOvr>
    <a:masterClrMapping/>
  </p:clrMapOvr>
  <p:hf sldNum="0" hdr="0" dt="0"/>
  <p:extLst>
    <p:ext uri="{DCECCB84-F9BA-43D5-87BE-67443E8EF086}">
      <p15:sldGuideLst xmlns:p15="http://schemas.microsoft.com/office/powerpoint/2012/main">
        <p15:guide id="1" pos="6561"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88D60EED-12C1-41CF-BC4E-30A456F62A54}" type="datetime1">
              <a:rPr lang="en-GB" smtClean="0"/>
              <a:t>10/03/2025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a:xfrm>
            <a:off x="9077323" y="7190043"/>
            <a:ext cx="2743200" cy="365125"/>
          </a:xfrm>
        </p:spPr>
        <p:txBody>
          <a:bodyPr/>
          <a:lstStyle/>
          <a:p>
            <a:fld id="{2F83CBB2-9ABF-4D19-8234-691D70D0F573}" type="slidenum">
              <a:rPr lang="en-GB" smtClean="0"/>
              <a:t>‹#›</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494402"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6227865"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Graphic 6">
            <a:extLst>
              <a:ext uri="{FF2B5EF4-FFF2-40B4-BE49-F238E27FC236}">
                <a16:creationId xmlns:a16="http://schemas.microsoft.com/office/drawing/2014/main" id="{6567EFFA-DEF9-42D2-8468-5849DB2B934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6561" y="5798330"/>
            <a:ext cx="2705100" cy="1009650"/>
          </a:xfrm>
          <a:prstGeom prst="rect">
            <a:avLst/>
          </a:prstGeom>
        </p:spPr>
      </p:pic>
      <p:sp>
        <p:nvSpPr>
          <p:cNvPr id="14" name="Footer Placeholder 2">
            <a:extLst>
              <a:ext uri="{FF2B5EF4-FFF2-40B4-BE49-F238E27FC236}">
                <a16:creationId xmlns:a16="http://schemas.microsoft.com/office/drawing/2014/main" id="{8D6268C4-321B-4681-94C1-DBA65DF0B3AF}"/>
              </a:ext>
            </a:extLst>
          </p:cNvPr>
          <p:cNvSpPr>
            <a:spLocks noGrp="1"/>
          </p:cNvSpPr>
          <p:nvPr>
            <p:ph type="ftr" sz="quarter" idx="11"/>
          </p:nvPr>
        </p:nvSpPr>
        <p:spPr>
          <a:xfrm>
            <a:off x="3548014"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207898015"/>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88D60EED-12C1-41CF-BC4E-30A456F62A54}" type="datetime1">
              <a:rPr lang="en-GB" smtClean="0"/>
              <a:t>10/03/2025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a:xfrm>
            <a:off x="9077323" y="7190045"/>
            <a:ext cx="2743200" cy="365125"/>
          </a:xfrm>
        </p:spPr>
        <p:txBody>
          <a:bodyPr/>
          <a:lstStyle/>
          <a:p>
            <a:fld id="{2F83CBB2-9ABF-4D19-8234-691D70D0F573}" type="slidenum">
              <a:rPr lang="en-GB" smtClean="0"/>
              <a:t>‹#›</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494403"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6227866"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Graphic 6">
            <a:extLst>
              <a:ext uri="{FF2B5EF4-FFF2-40B4-BE49-F238E27FC236}">
                <a16:creationId xmlns:a16="http://schemas.microsoft.com/office/drawing/2014/main" id="{6567EFFA-DEF9-42D2-8468-5849DB2B934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6562" y="5798330"/>
            <a:ext cx="2705100" cy="1009650"/>
          </a:xfrm>
          <a:prstGeom prst="rect">
            <a:avLst/>
          </a:prstGeom>
        </p:spPr>
      </p:pic>
      <p:sp>
        <p:nvSpPr>
          <p:cNvPr id="14" name="Footer Placeholder 2">
            <a:extLst>
              <a:ext uri="{FF2B5EF4-FFF2-40B4-BE49-F238E27FC236}">
                <a16:creationId xmlns:a16="http://schemas.microsoft.com/office/drawing/2014/main" id="{8D6268C4-321B-4681-94C1-DBA65DF0B3AF}"/>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207898015"/>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1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060BB355-404C-4AF6-BDB2-312240D61649}" type="datetime1">
              <a:rPr lang="en-GB" smtClean="0"/>
              <a:t>10/03/2025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494403"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6227866"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2">
            <a:extLst>
              <a:ext uri="{FF2B5EF4-FFF2-40B4-BE49-F238E27FC236}">
                <a16:creationId xmlns:a16="http://schemas.microsoft.com/office/drawing/2014/main" id="{0C9F65BC-1794-4791-ACA6-661E658933B8}"/>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4081178099"/>
      </p:ext>
    </p:extLst>
  </p:cSld>
  <p:clrMapOvr>
    <a:masterClrMapping/>
  </p:clrMapOvr>
  <p:hf sldNum="0"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8" name="Picture 7" descr="Chart, pie chart&#10;&#10;Description automatically generated">
            <a:extLst>
              <a:ext uri="{FF2B5EF4-FFF2-40B4-BE49-F238E27FC236}">
                <a16:creationId xmlns:a16="http://schemas.microsoft.com/office/drawing/2014/main" id="{77642FBD-813B-4D67-AA77-0B8917FCE30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6109397" y="1777496"/>
            <a:ext cx="5606379" cy="2659724"/>
          </a:xfrm>
        </p:spPr>
        <p:txBody>
          <a:bodyPr anchor="t" anchorCtr="0"/>
          <a:lstStyle>
            <a:lvl1pPr>
              <a:lnSpc>
                <a:spcPct val="100000"/>
              </a:lnSpc>
              <a:defRPr sz="48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71D88FD4-01A8-44BE-8732-CCD1250A470F}" type="datetime1">
              <a:rPr lang="en-GB" smtClean="0"/>
              <a:t>10/03/2025</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a:xfrm>
            <a:off x="4017555" y="7372601"/>
            <a:ext cx="4114800" cy="180908"/>
          </a:xfrm>
          <a:prstGeom prst="rect">
            <a:avLst/>
          </a:prstGeom>
        </p:spPr>
        <p:txBody>
          <a:bodyPr/>
          <a:lstStyle/>
          <a:p>
            <a:r>
              <a:rPr lang="en-GB"/>
              <a:t>OFFICIAL SENSITIVE - NOT GOVERNMENT POLICY </a:t>
            </a:r>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9" name="Picture 8">
            <a:extLst>
              <a:ext uri="{FF2B5EF4-FFF2-40B4-BE49-F238E27FC236}">
                <a16:creationId xmlns:a16="http://schemas.microsoft.com/office/drawing/2014/main" id="{CA90F33A-7D18-4FA9-A901-8BB8C139A910}"/>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82180" y="6325596"/>
            <a:ext cx="2220873" cy="178081"/>
          </a:xfrm>
          <a:prstGeom prst="rect">
            <a:avLst/>
          </a:prstGeom>
        </p:spPr>
      </p:pic>
    </p:spTree>
    <p:extLst>
      <p:ext uri="{BB962C8B-B14F-4D97-AF65-F5344CB8AC3E}">
        <p14:creationId xmlns:p14="http://schemas.microsoft.com/office/powerpoint/2010/main" val="474520580"/>
      </p:ext>
    </p:extLst>
  </p:cSld>
  <p:clrMapOvr>
    <a:masterClrMapping/>
  </p:clrMapOvr>
  <p:hf sldNum="0"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1">
    <p:spTree>
      <p:nvGrpSpPr>
        <p:cNvPr id="1" name=""/>
        <p:cNvGrpSpPr/>
        <p:nvPr/>
      </p:nvGrpSpPr>
      <p:grpSpPr>
        <a:xfrm>
          <a:off x="0" y="0"/>
          <a:ext cx="0" cy="0"/>
          <a:chOff x="0" y="0"/>
          <a:chExt cx="0" cy="0"/>
        </a:xfrm>
      </p:grpSpPr>
      <p:pic>
        <p:nvPicPr>
          <p:cNvPr id="5" name="Picture 4" descr="A picture containing icon&#10;&#10;Description automatically generated">
            <a:extLst>
              <a:ext uri="{FF2B5EF4-FFF2-40B4-BE49-F238E27FC236}">
                <a16:creationId xmlns:a16="http://schemas.microsoft.com/office/drawing/2014/main" id="{595D3F65-BB59-4DCE-819B-6E3955A89B3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736880" y="462230"/>
            <a:ext cx="4729424" cy="3647546"/>
          </a:xfrm>
        </p:spPr>
        <p:txBody>
          <a:bodyPr anchor="t" anchorCtr="0"/>
          <a:lstStyle>
            <a:lvl1pPr>
              <a:lnSpc>
                <a:spcPct val="100000"/>
              </a:lnSpc>
              <a:defRPr sz="48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56C48C0B-FC96-46FA-B715-E456578206FA}" type="datetime1">
              <a:rPr lang="en-GB" smtClean="0"/>
              <a:t>10/03/2025</a:t>
            </a:fld>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052346847"/>
      </p:ext>
    </p:extLst>
  </p:cSld>
  <p:clrMapOvr>
    <a:masterClrMapping/>
  </p:clrMapOvr>
  <p:hf sldNum="0"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7822B-8636-4D6C-A236-88D01E832609}"/>
              </a:ext>
            </a:extLst>
          </p:cNvPr>
          <p:cNvSpPr>
            <a:spLocks noGrp="1"/>
          </p:cNvSpPr>
          <p:nvPr>
            <p:ph type="title" hasCustomPrompt="1"/>
          </p:nvPr>
        </p:nvSpPr>
        <p:spPr/>
        <p:txBody>
          <a:bodyPr/>
          <a:lstStyle/>
          <a:p>
            <a:r>
              <a:rPr lang="en-US"/>
              <a:t>Click to edit title</a:t>
            </a:r>
            <a:endParaRPr lang="en-GB"/>
          </a:p>
        </p:txBody>
      </p:sp>
      <p:sp>
        <p:nvSpPr>
          <p:cNvPr id="3" name="Date Placeholder 2">
            <a:extLst>
              <a:ext uri="{FF2B5EF4-FFF2-40B4-BE49-F238E27FC236}">
                <a16:creationId xmlns:a16="http://schemas.microsoft.com/office/drawing/2014/main" id="{7399AF1C-01C0-42A8-9C4B-1E9C27828846}"/>
              </a:ext>
            </a:extLst>
          </p:cNvPr>
          <p:cNvSpPr>
            <a:spLocks noGrp="1"/>
          </p:cNvSpPr>
          <p:nvPr>
            <p:ph type="dt" sz="half" idx="10"/>
          </p:nvPr>
        </p:nvSpPr>
        <p:spPr/>
        <p:txBody>
          <a:bodyPr/>
          <a:lstStyle/>
          <a:p>
            <a:fld id="{3B3B92F7-D9A4-4443-A672-E0404C9D86F0}" type="datetime1">
              <a:rPr lang="en-GB" smtClean="0"/>
              <a:t>10/03/2025</a:t>
            </a:fld>
            <a:endParaRPr lang="en-GB"/>
          </a:p>
        </p:txBody>
      </p:sp>
      <p:sp>
        <p:nvSpPr>
          <p:cNvPr id="5" name="Slide Number Placeholder 4">
            <a:extLst>
              <a:ext uri="{FF2B5EF4-FFF2-40B4-BE49-F238E27FC236}">
                <a16:creationId xmlns:a16="http://schemas.microsoft.com/office/drawing/2014/main" id="{764E2B16-C39C-474E-9069-5E9A3570FD29}"/>
              </a:ext>
            </a:extLst>
          </p:cNvPr>
          <p:cNvSpPr>
            <a:spLocks noGrp="1"/>
          </p:cNvSpPr>
          <p:nvPr>
            <p:ph type="sldNum" sz="quarter" idx="12"/>
          </p:nvPr>
        </p:nvSpPr>
        <p:spPr>
          <a:xfrm>
            <a:off x="9077323" y="7190045"/>
            <a:ext cx="2743200" cy="365125"/>
          </a:xfrm>
        </p:spPr>
        <p:txBody>
          <a:bodyPr/>
          <a:lstStyle/>
          <a:p>
            <a:fld id="{2F83CBB2-9ABF-4D19-8234-691D70D0F573}" type="slidenum">
              <a:rPr lang="en-GB" smtClean="0"/>
              <a:t>‹#›</a:t>
            </a:fld>
            <a:endParaRPr lang="en-GB"/>
          </a:p>
        </p:txBody>
      </p:sp>
      <p:sp>
        <p:nvSpPr>
          <p:cNvPr id="6" name="Footer Placeholder 2">
            <a:extLst>
              <a:ext uri="{FF2B5EF4-FFF2-40B4-BE49-F238E27FC236}">
                <a16:creationId xmlns:a16="http://schemas.microsoft.com/office/drawing/2014/main" id="{EFEC188D-1F85-47D4-B59D-5EE959E26D7B}"/>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836992706"/>
      </p:ext>
    </p:extLst>
  </p:cSld>
  <p:clrMapOvr>
    <a:masterClrMapping/>
  </p:clrMapOvr>
  <p:hf sldNum="0"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B4A999-34D9-4A4D-B40E-FD064B1319CF}"/>
              </a:ext>
            </a:extLst>
          </p:cNvPr>
          <p:cNvSpPr>
            <a:spLocks noGrp="1"/>
          </p:cNvSpPr>
          <p:nvPr>
            <p:ph type="dt" sz="half" idx="10"/>
          </p:nvPr>
        </p:nvSpPr>
        <p:spPr/>
        <p:txBody>
          <a:bodyPr/>
          <a:lstStyle/>
          <a:p>
            <a:fld id="{6A014C6C-B2E7-4EB9-AEDD-693BC1BEA31E}" type="datetime1">
              <a:rPr lang="en-GB" smtClean="0"/>
              <a:t>10/03/2025</a:t>
            </a:fld>
            <a:endParaRPr lang="en-GB"/>
          </a:p>
        </p:txBody>
      </p:sp>
      <p:sp>
        <p:nvSpPr>
          <p:cNvPr id="4" name="Slide Number Placeholder 3">
            <a:extLst>
              <a:ext uri="{FF2B5EF4-FFF2-40B4-BE49-F238E27FC236}">
                <a16:creationId xmlns:a16="http://schemas.microsoft.com/office/drawing/2014/main" id="{C4F0A2D9-B2DC-4447-BE4B-97055C9A8466}"/>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5" name="Footer Placeholder 2">
            <a:extLst>
              <a:ext uri="{FF2B5EF4-FFF2-40B4-BE49-F238E27FC236}">
                <a16:creationId xmlns:a16="http://schemas.microsoft.com/office/drawing/2014/main" id="{8F152448-4503-4931-BD73-3291571EFF8F}"/>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440154569"/>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_1">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064FAC4D-7EA4-4C89-B256-340F0CCB38E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991" y="35988"/>
            <a:ext cx="12081196" cy="6822012"/>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60777" y="3130967"/>
            <a:ext cx="10468800" cy="655200"/>
          </a:xfrm>
        </p:spPr>
        <p:txBody>
          <a:bodyPr anchor="t" anchorCtr="0">
            <a:noAutofit/>
          </a:bodyPr>
          <a:lstStyle>
            <a:lvl1pPr algn="l">
              <a:lnSpc>
                <a:spcPct val="90000"/>
              </a:lnSpc>
              <a:defRPr sz="4800">
                <a:solidFill>
                  <a:srgbClr val="002060"/>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7" y="3793767"/>
            <a:ext cx="10483200" cy="698400"/>
          </a:xfrm>
        </p:spPr>
        <p:txBody>
          <a:bodyPr/>
          <a:lstStyle>
            <a:lvl1pPr marL="0" indent="0" algn="l">
              <a:lnSpc>
                <a:spcPct val="90000"/>
              </a:lnSpc>
              <a:buNone/>
              <a:defRPr sz="4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7CF143C2-6A9C-4132-96D3-F2B09A27DB6D}" type="datetime1">
              <a:rPr lang="en-GB" smtClean="0"/>
              <a:t>10/03/2025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60778" y="4499768"/>
            <a:ext cx="4849812" cy="698347"/>
          </a:xfrm>
        </p:spPr>
        <p:txBody>
          <a:bodyPr/>
          <a:lstStyle>
            <a:lvl1pPr>
              <a:buNone/>
              <a:defRPr sz="1400">
                <a:solidFill>
                  <a:srgbClr val="002060"/>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1246187" y="6302066"/>
            <a:ext cx="5385600" cy="298760"/>
          </a:xfrm>
        </p:spPr>
        <p:txBody>
          <a:bodyPr anchor="ctr" anchorCtr="0"/>
          <a:lstStyle>
            <a:lvl1pPr>
              <a:buNone/>
              <a:defRPr sz="1200">
                <a:solidFill>
                  <a:srgbClr val="002060"/>
                </a:solidFill>
              </a:defRPr>
            </a:lvl1pPr>
          </a:lstStyle>
          <a:p>
            <a:pPr lvl="0"/>
            <a:r>
              <a:rPr lang="en-GB"/>
              <a:t>INSERT SECURITY CLASSIFICATION / DRAFT STATUS</a:t>
            </a:r>
          </a:p>
        </p:txBody>
      </p:sp>
      <p:pic>
        <p:nvPicPr>
          <p:cNvPr id="11" name="Picture 10" descr="A picture containing graphical user interface&#10;&#10;Description automatically generated">
            <a:extLst>
              <a:ext uri="{FF2B5EF4-FFF2-40B4-BE49-F238E27FC236}">
                <a16:creationId xmlns:a16="http://schemas.microsoft.com/office/drawing/2014/main" id="{29F0BCD9-869C-4272-A0CC-B359DA152458}"/>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7" y="351800"/>
            <a:ext cx="1386495" cy="660201"/>
          </a:xfrm>
          <a:prstGeom prst="rect">
            <a:avLst/>
          </a:prstGeom>
        </p:spPr>
      </p:pic>
    </p:spTree>
    <p:extLst>
      <p:ext uri="{BB962C8B-B14F-4D97-AF65-F5344CB8AC3E}">
        <p14:creationId xmlns:p14="http://schemas.microsoft.com/office/powerpoint/2010/main" val="1706400457"/>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B5DADFC6-EF2F-4971-84DD-7BFA32FCDEE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188" y="3719246"/>
            <a:ext cx="10467445" cy="656474"/>
          </a:xfrm>
        </p:spPr>
        <p:txBody>
          <a:bodyPr anchor="t" anchorCtr="0">
            <a:noAutofit/>
          </a:bodyPr>
          <a:lstStyle>
            <a:lvl1pPr algn="l">
              <a:lnSpc>
                <a:spcPct val="90000"/>
              </a:lnSpc>
              <a:defRPr sz="4800"/>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82" y="4391093"/>
            <a:ext cx="10481825" cy="698347"/>
          </a:xfrm>
        </p:spPr>
        <p:txBody>
          <a:bodyPr/>
          <a:lstStyle>
            <a:lvl1pPr marL="0" indent="0" algn="l">
              <a:lnSpc>
                <a:spcPct val="90000"/>
              </a:lnSpc>
              <a:buNone/>
              <a:defRPr sz="4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5F366616-B188-450C-BAB2-3030F0AA724E}" type="datetime1">
              <a:rPr lang="en-GB" smtClean="0"/>
              <a:t>10/03/2025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91" y="5153957"/>
            <a:ext cx="4849812" cy="698347"/>
          </a:xfrm>
        </p:spPr>
        <p:txBody>
          <a:bodyPr/>
          <a:lstStyle>
            <a:lvl1pPr>
              <a:buNone/>
              <a:defRPr sz="14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1246191" y="6302066"/>
            <a:ext cx="5383212" cy="298760"/>
          </a:xfrm>
        </p:spPr>
        <p:txBody>
          <a:bodyPr anchor="ctr" anchorCtr="0"/>
          <a:lstStyle>
            <a:lvl1pPr>
              <a:buNone/>
              <a:defRPr sz="1200">
                <a:solidFill>
                  <a:schemeClr val="accent6"/>
                </a:solidFill>
              </a:defRPr>
            </a:lvl1pPr>
          </a:lstStyle>
          <a:p>
            <a:pPr lvl="0"/>
            <a:r>
              <a:rPr lang="en-GB"/>
              <a:t>INSERT SECURITY CLASSIFICATION / DRAFT STATUS</a:t>
            </a:r>
          </a:p>
        </p:txBody>
      </p:sp>
      <p:pic>
        <p:nvPicPr>
          <p:cNvPr id="12" name="Picture 11" descr="A picture containing graphical user interface&#10;&#10;Description automatically generated">
            <a:extLst>
              <a:ext uri="{FF2B5EF4-FFF2-40B4-BE49-F238E27FC236}">
                <a16:creationId xmlns:a16="http://schemas.microsoft.com/office/drawing/2014/main" id="{978F5D85-5589-4053-B6C0-5BD4170A397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9" y="351804"/>
            <a:ext cx="1386495" cy="660201"/>
          </a:xfrm>
          <a:prstGeom prst="rect">
            <a:avLst/>
          </a:prstGeom>
        </p:spPr>
      </p:pic>
    </p:spTree>
    <p:extLst>
      <p:ext uri="{BB962C8B-B14F-4D97-AF65-F5344CB8AC3E}">
        <p14:creationId xmlns:p14="http://schemas.microsoft.com/office/powerpoint/2010/main" val="3154961558"/>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Title Slide_1">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064FAC4D-7EA4-4C89-B256-340F0CCB38E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991" y="35988"/>
            <a:ext cx="12081196" cy="6822012"/>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60777" y="3130967"/>
            <a:ext cx="10468800" cy="655200"/>
          </a:xfrm>
        </p:spPr>
        <p:txBody>
          <a:bodyPr anchor="t" anchorCtr="0">
            <a:noAutofit/>
          </a:bodyPr>
          <a:lstStyle>
            <a:lvl1pPr algn="l">
              <a:lnSpc>
                <a:spcPct val="90000"/>
              </a:lnSpc>
              <a:defRPr sz="4800">
                <a:solidFill>
                  <a:srgbClr val="002060"/>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7" y="3793767"/>
            <a:ext cx="10483200" cy="698400"/>
          </a:xfrm>
        </p:spPr>
        <p:txBody>
          <a:bodyPr/>
          <a:lstStyle>
            <a:lvl1pPr marL="0" indent="0" algn="l">
              <a:lnSpc>
                <a:spcPct val="90000"/>
              </a:lnSpc>
              <a:buNone/>
              <a:defRPr sz="4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7CF143C2-6A9C-4132-96D3-F2B09A27DB6D}" type="datetime1">
              <a:rPr lang="en-GB" smtClean="0"/>
              <a:t>10/03/2025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60779" y="4499770"/>
            <a:ext cx="4849812" cy="698347"/>
          </a:xfrm>
        </p:spPr>
        <p:txBody>
          <a:bodyPr/>
          <a:lstStyle>
            <a:lvl1pPr>
              <a:buNone/>
              <a:defRPr sz="1400">
                <a:solidFill>
                  <a:srgbClr val="002060"/>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1246187" y="6302066"/>
            <a:ext cx="5385600" cy="298760"/>
          </a:xfrm>
        </p:spPr>
        <p:txBody>
          <a:bodyPr anchor="ctr" anchorCtr="0"/>
          <a:lstStyle>
            <a:lvl1pPr>
              <a:buNone/>
              <a:defRPr sz="1200">
                <a:solidFill>
                  <a:srgbClr val="002060"/>
                </a:solidFill>
              </a:defRPr>
            </a:lvl1pPr>
          </a:lstStyle>
          <a:p>
            <a:pPr lvl="0"/>
            <a:r>
              <a:rPr lang="en-GB"/>
              <a:t>INSERT SECURITY CLASSIFICATION / DRAFT STATUS</a:t>
            </a:r>
          </a:p>
        </p:txBody>
      </p:sp>
      <p:pic>
        <p:nvPicPr>
          <p:cNvPr id="11" name="Picture 10" descr="A picture containing graphical user interface&#10;&#10;Description automatically generated">
            <a:extLst>
              <a:ext uri="{FF2B5EF4-FFF2-40B4-BE49-F238E27FC236}">
                <a16:creationId xmlns:a16="http://schemas.microsoft.com/office/drawing/2014/main" id="{29F0BCD9-869C-4272-A0CC-B359DA152458}"/>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8" y="351802"/>
            <a:ext cx="1386495" cy="660201"/>
          </a:xfrm>
          <a:prstGeom prst="rect">
            <a:avLst/>
          </a:prstGeom>
        </p:spPr>
      </p:pic>
    </p:spTree>
    <p:extLst>
      <p:ext uri="{BB962C8B-B14F-4D97-AF65-F5344CB8AC3E}">
        <p14:creationId xmlns:p14="http://schemas.microsoft.com/office/powerpoint/2010/main" val="1706400457"/>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D3DFFE83-0961-4318-A35C-805620F4353F}" type="datetime1">
              <a:rPr lang="en-GB" smtClean="0"/>
              <a:t>10/03/2025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7" name="Footer Placeholder 2">
            <a:extLst>
              <a:ext uri="{FF2B5EF4-FFF2-40B4-BE49-F238E27FC236}">
                <a16:creationId xmlns:a16="http://schemas.microsoft.com/office/drawing/2014/main" id="{33574F97-95D5-4883-830F-08AEA21B54A1}"/>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556745987"/>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Content and graphic">
    <p:spTree>
      <p:nvGrpSpPr>
        <p:cNvPr id="1" name=""/>
        <p:cNvGrpSpPr/>
        <p:nvPr/>
      </p:nvGrpSpPr>
      <p:grpSpPr>
        <a:xfrm>
          <a:off x="0" y="0"/>
          <a:ext cx="0" cy="0"/>
          <a:chOff x="0" y="0"/>
          <a:chExt cx="0" cy="0"/>
        </a:xfrm>
      </p:grpSpPr>
      <p:pic>
        <p:nvPicPr>
          <p:cNvPr id="13" name="Picture 12" descr="Shape, arrow&#10;&#10;Description automatically generated">
            <a:extLst>
              <a:ext uri="{FF2B5EF4-FFF2-40B4-BE49-F238E27FC236}">
                <a16:creationId xmlns:a16="http://schemas.microsoft.com/office/drawing/2014/main" id="{B628AF11-C2ED-46B5-88F4-2C7834C710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42646"/>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4403" y="327600"/>
            <a:ext cx="7281183"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4400" y="2889255"/>
            <a:ext cx="5572125" cy="284624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25EA7C98-CEDF-402B-AE7F-D4A58D530CE4}" type="datetime1">
              <a:rPr lang="en-GB" smtClean="0"/>
              <a:t>10/03/2025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8" name="Footer Placeholder 2">
            <a:extLst>
              <a:ext uri="{FF2B5EF4-FFF2-40B4-BE49-F238E27FC236}">
                <a16:creationId xmlns:a16="http://schemas.microsoft.com/office/drawing/2014/main" id="{D8D95ED8-70CD-4D23-B175-A0052CD288FE}"/>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3876077525"/>
      </p:ext>
    </p:extLst>
  </p:cSld>
  <p:clrMapOvr>
    <a:masterClrMapping/>
  </p:clrMapOvr>
  <p:hf sldNum="0" hdr="0" dt="0"/>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Content and picture">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953792BD-2562-4997-8624-67C7F7EEC3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1"/>
            <a:ext cx="12279985" cy="7090117"/>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4402" y="327600"/>
            <a:ext cx="7281183"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4400" y="1846803"/>
            <a:ext cx="5552917"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648B75C5-B92C-45C0-928F-7ADF99673E64}" type="datetime1">
              <a:rPr lang="en-GB" smtClean="0"/>
              <a:t>10/03/2025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3109E40A-2A35-42C0-A550-F2C34C341B0E}"/>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2178" y="6325594"/>
            <a:ext cx="2220873" cy="178081"/>
          </a:xfrm>
          <a:prstGeom prst="rect">
            <a:avLst/>
          </a:prstGeom>
        </p:spPr>
      </p:pic>
      <p:sp>
        <p:nvSpPr>
          <p:cNvPr id="11" name="Footer Placeholder 2">
            <a:extLst>
              <a:ext uri="{FF2B5EF4-FFF2-40B4-BE49-F238E27FC236}">
                <a16:creationId xmlns:a16="http://schemas.microsoft.com/office/drawing/2014/main" id="{6D6AC201-2028-4726-9DE0-F5EF994D8F13}"/>
              </a:ext>
            </a:extLst>
          </p:cNvPr>
          <p:cNvSpPr>
            <a:spLocks noGrp="1"/>
          </p:cNvSpPr>
          <p:nvPr>
            <p:ph type="ftr" sz="quarter" idx="11"/>
          </p:nvPr>
        </p:nvSpPr>
        <p:spPr>
          <a:xfrm>
            <a:off x="3548014"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17752523"/>
      </p:ext>
    </p:extLst>
  </p:cSld>
  <p:clrMapOvr>
    <a:masterClrMapping/>
  </p:clrMapOvr>
  <p:hf sldNum="0" hdr="0" dt="0"/>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5303" y="325971"/>
            <a:ext cx="9201149"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5304" y="1845358"/>
            <a:ext cx="9201149"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E3AA5382-FC0A-455E-A89E-8B1F53700E52}" type="datetime1">
              <a:rPr lang="en-GB" smtClean="0"/>
              <a:t>10/03/2025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27" name="Graphic 26">
            <a:extLst>
              <a:ext uri="{FF2B5EF4-FFF2-40B4-BE49-F238E27FC236}">
                <a16:creationId xmlns:a16="http://schemas.microsoft.com/office/drawing/2014/main" id="{0017D056-3CEF-421A-A6DA-BA71EC03A92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28283" y="5798330"/>
            <a:ext cx="2705100" cy="1009650"/>
          </a:xfrm>
          <a:prstGeom prst="rect">
            <a:avLst/>
          </a:prstGeom>
        </p:spPr>
      </p:pic>
      <p:sp>
        <p:nvSpPr>
          <p:cNvPr id="28" name="Footer Placeholder 2">
            <a:extLst>
              <a:ext uri="{FF2B5EF4-FFF2-40B4-BE49-F238E27FC236}">
                <a16:creationId xmlns:a16="http://schemas.microsoft.com/office/drawing/2014/main" id="{BF7A9F51-6B68-4D0B-B5EA-03D7710331BC}"/>
              </a:ext>
            </a:extLst>
          </p:cNvPr>
          <p:cNvSpPr>
            <a:spLocks noGrp="1"/>
          </p:cNvSpPr>
          <p:nvPr>
            <p:ph type="ftr" sz="quarter" idx="11"/>
          </p:nvPr>
        </p:nvSpPr>
        <p:spPr>
          <a:xfrm>
            <a:off x="3548014"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016007512"/>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Content and picture">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953792BD-2562-4997-8624-67C7F7EEC3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1"/>
            <a:ext cx="12279985" cy="7090117"/>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4403" y="327600"/>
            <a:ext cx="7281183"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4400" y="1846805"/>
            <a:ext cx="5552917"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648B75C5-B92C-45C0-928F-7ADF99673E64}" type="datetime1">
              <a:rPr lang="en-GB" smtClean="0"/>
              <a:t>10/03/2025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3109E40A-2A35-42C0-A550-F2C34C341B0E}"/>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2180" y="6325596"/>
            <a:ext cx="2220873" cy="178081"/>
          </a:xfrm>
          <a:prstGeom prst="rect">
            <a:avLst/>
          </a:prstGeom>
        </p:spPr>
      </p:pic>
      <p:sp>
        <p:nvSpPr>
          <p:cNvPr id="11" name="Footer Placeholder 2">
            <a:extLst>
              <a:ext uri="{FF2B5EF4-FFF2-40B4-BE49-F238E27FC236}">
                <a16:creationId xmlns:a16="http://schemas.microsoft.com/office/drawing/2014/main" id="{6D6AC201-2028-4726-9DE0-F5EF994D8F13}"/>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17752523"/>
      </p:ext>
    </p:extLst>
  </p:cSld>
  <p:clrMapOvr>
    <a:masterClrMapping/>
  </p:clrMapOvr>
  <p:hf sldNum="0" hdr="0" dt="0"/>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6D5C50-436E-4229-BA72-2D200375BB51}"/>
              </a:ext>
            </a:extLst>
          </p:cNvPr>
          <p:cNvSpPr>
            <a:spLocks noGrp="1"/>
          </p:cNvSpPr>
          <p:nvPr>
            <p:ph type="title"/>
          </p:nvPr>
        </p:nvSpPr>
        <p:spPr>
          <a:xfrm>
            <a:off x="495301" y="325972"/>
            <a:ext cx="11216216" cy="1250421"/>
          </a:xfrm>
          <a:prstGeom prst="rect">
            <a:avLst/>
          </a:prstGeom>
        </p:spPr>
        <p:txBody>
          <a:bodyPr vert="horz" lIns="0" tIns="0" rIns="0" bIns="0" rtlCol="0" anchor="t" anchorCtr="0">
            <a:noAutofit/>
          </a:bodyPr>
          <a:lstStyle/>
          <a:p>
            <a:r>
              <a:rPr lang="en-US"/>
              <a:t>Click to edit title</a:t>
            </a:r>
            <a:endParaRPr lang="en-GB"/>
          </a:p>
        </p:txBody>
      </p:sp>
      <p:sp>
        <p:nvSpPr>
          <p:cNvPr id="3" name="Text Placeholder 2">
            <a:extLst>
              <a:ext uri="{FF2B5EF4-FFF2-40B4-BE49-F238E27FC236}">
                <a16:creationId xmlns:a16="http://schemas.microsoft.com/office/drawing/2014/main" id="{563FA3E5-0B93-495B-AE27-AE619B1C7957}"/>
              </a:ext>
            </a:extLst>
          </p:cNvPr>
          <p:cNvSpPr>
            <a:spLocks noGrp="1"/>
          </p:cNvSpPr>
          <p:nvPr>
            <p:ph type="body" idx="1"/>
          </p:nvPr>
        </p:nvSpPr>
        <p:spPr>
          <a:xfrm>
            <a:off x="495305" y="1845359"/>
            <a:ext cx="11231033" cy="3888695"/>
          </a:xfrm>
          <a:prstGeom prst="rect">
            <a:avLst/>
          </a:prstGeom>
        </p:spPr>
        <p:txBody>
          <a:bodyPr vert="horz" lIns="0" tIns="0" rIns="0" bIns="0" rtlCol="0">
            <a:noAutofit/>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4DBB6F-9A36-441D-9BB9-1F32FE541879}"/>
              </a:ext>
            </a:extLst>
          </p:cNvPr>
          <p:cNvSpPr>
            <a:spLocks noGrp="1"/>
          </p:cNvSpPr>
          <p:nvPr>
            <p:ph type="dt" sz="half" idx="2"/>
          </p:nvPr>
        </p:nvSpPr>
        <p:spPr>
          <a:xfrm>
            <a:off x="371475" y="722227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F9B7A7-9C1B-4ACB-8202-62F33A480A9B}" type="datetime1">
              <a:rPr lang="en-GB" smtClean="0"/>
              <a:t>10/03/2025</a:t>
            </a:fld>
            <a:endParaRPr lang="en-GB"/>
          </a:p>
        </p:txBody>
      </p:sp>
      <p:sp>
        <p:nvSpPr>
          <p:cNvPr id="6" name="Slide Number Placeholder 5">
            <a:extLst>
              <a:ext uri="{FF2B5EF4-FFF2-40B4-BE49-F238E27FC236}">
                <a16:creationId xmlns:a16="http://schemas.microsoft.com/office/drawing/2014/main" id="{A7999B28-17A1-4609-80B9-FC51E4DD889D}"/>
              </a:ext>
            </a:extLst>
          </p:cNvPr>
          <p:cNvSpPr>
            <a:spLocks noGrp="1"/>
          </p:cNvSpPr>
          <p:nvPr>
            <p:ph type="sldNum" sz="quarter" idx="4"/>
          </p:nvPr>
        </p:nvSpPr>
        <p:spPr>
          <a:xfrm>
            <a:off x="9077323" y="719004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FE72C7D8-3A20-40D8-ADE2-400DF8B0937B}"/>
              </a:ext>
            </a:extLst>
          </p:cNvPr>
          <p:cNvPicPr>
            <a:picLocks noChangeAspect="1"/>
          </p:cNvPicPr>
          <p:nvPr userDrawn="1"/>
        </p:nvPicPr>
        <p:blipFill>
          <a:blip r:embed="rId20">
            <a:extLst>
              <a:ext uri="{28A0092B-C50C-407E-A947-70E740481C1C}">
                <a14:useLocalDpi xmlns:a14="http://schemas.microsoft.com/office/drawing/2010/main"/>
              </a:ext>
            </a:extLst>
          </a:blip>
          <a:stretch>
            <a:fillRect/>
          </a:stretch>
        </p:blipFill>
        <p:spPr>
          <a:xfrm>
            <a:off x="482180" y="6325596"/>
            <a:ext cx="2220873" cy="178081"/>
          </a:xfrm>
          <a:prstGeom prst="rect">
            <a:avLst/>
          </a:prstGeom>
        </p:spPr>
      </p:pic>
      <p:sp>
        <p:nvSpPr>
          <p:cNvPr id="10" name="Footer Placeholder 4">
            <a:extLst>
              <a:ext uri="{FF2B5EF4-FFF2-40B4-BE49-F238E27FC236}">
                <a16:creationId xmlns:a16="http://schemas.microsoft.com/office/drawing/2014/main" id="{EE237163-917B-445E-8DDC-3ACC2CF491E3}"/>
              </a:ext>
            </a:extLst>
          </p:cNvPr>
          <p:cNvSpPr>
            <a:spLocks noGrp="1"/>
          </p:cNvSpPr>
          <p:nvPr>
            <p:ph type="ftr" sz="quarter" idx="3"/>
          </p:nvPr>
        </p:nvSpPr>
        <p:spPr>
          <a:xfrm>
            <a:off x="3548015" y="6340155"/>
            <a:ext cx="5104988" cy="180908"/>
          </a:xfrm>
          <a:prstGeom prst="rect">
            <a:avLst/>
          </a:prstGeom>
        </p:spPr>
        <p:txBody>
          <a:bodyPr vert="horz" lIns="0" tIns="0" rIns="0" bIns="0" rtlCol="0" anchor="ctr"/>
          <a:lstStyle>
            <a:lvl1pPr algn="ctr">
              <a:defRPr sz="800">
                <a:solidFill>
                  <a:schemeClr val="tx1"/>
                </a:solidFill>
              </a:defRPr>
            </a:lvl1pPr>
          </a:lstStyle>
          <a:p>
            <a:r>
              <a:rPr lang="en-GB"/>
              <a:t>OFFICIAL SENSITIVE - NOT GOVERNMENT POLICY </a:t>
            </a:r>
            <a:endParaRPr lang="en-GB" sz="800"/>
          </a:p>
        </p:txBody>
      </p:sp>
      <p:sp>
        <p:nvSpPr>
          <p:cNvPr id="9" name="TextBox 8">
            <a:extLst>
              <a:ext uri="{FF2B5EF4-FFF2-40B4-BE49-F238E27FC236}">
                <a16:creationId xmlns:a16="http://schemas.microsoft.com/office/drawing/2014/main" id="{76835C2A-73A0-7823-2868-E29075A1E670}"/>
              </a:ext>
            </a:extLst>
          </p:cNvPr>
          <p:cNvSpPr txBox="1"/>
          <p:nvPr userDrawn="1">
            <p:extLst>
              <p:ext uri="{1162E1C5-73C7-4A58-AE30-91384D911F3F}">
                <p184:classification xmlns:p184="http://schemas.microsoft.com/office/powerpoint/2018/4/main" val="hdr"/>
              </p:ext>
            </p:extLst>
          </p:nvPr>
        </p:nvSpPr>
        <p:spPr>
          <a:xfrm>
            <a:off x="5307775" y="63500"/>
            <a:ext cx="1604962" cy="152400"/>
          </a:xfrm>
          <a:prstGeom prst="rect">
            <a:avLst/>
          </a:prstGeom>
        </p:spPr>
        <p:txBody>
          <a:bodyPr horzOverflow="overflow" lIns="0" tIns="0" rIns="0" bIns="0">
            <a:spAutoFit/>
          </a:bodyPr>
          <a:lstStyle/>
          <a:p>
            <a:pPr algn="l"/>
            <a:r>
              <a:rPr lang="en-GB" sz="1000">
                <a:solidFill>
                  <a:srgbClr val="000000"/>
                </a:solidFill>
                <a:latin typeface="Calibri" panose="020F0502020204030204" pitchFamily="34" charset="0"/>
                <a:cs typeface="Calibri" panose="020F0502020204030204" pitchFamily="34" charset="0"/>
              </a:rPr>
              <a:t>OFFICIAL-FOR PUBLIC RELEASE</a:t>
            </a:r>
          </a:p>
        </p:txBody>
      </p:sp>
      <p:sp>
        <p:nvSpPr>
          <p:cNvPr id="11" name="TextBox 10">
            <a:extLst>
              <a:ext uri="{FF2B5EF4-FFF2-40B4-BE49-F238E27FC236}">
                <a16:creationId xmlns:a16="http://schemas.microsoft.com/office/drawing/2014/main" id="{25D4096A-B837-4826-2F63-BB8C2351D495}"/>
              </a:ext>
            </a:extLst>
          </p:cNvPr>
          <p:cNvSpPr txBox="1"/>
          <p:nvPr userDrawn="1">
            <p:extLst>
              <p:ext uri="{1162E1C5-73C7-4A58-AE30-91384D911F3F}">
                <p184:classification xmlns:p184="http://schemas.microsoft.com/office/powerpoint/2018/4/main" val="ftr"/>
              </p:ext>
            </p:extLst>
          </p:nvPr>
        </p:nvSpPr>
        <p:spPr>
          <a:xfrm>
            <a:off x="5307775" y="6642100"/>
            <a:ext cx="1604962" cy="152400"/>
          </a:xfrm>
          <a:prstGeom prst="rect">
            <a:avLst/>
          </a:prstGeom>
        </p:spPr>
        <p:txBody>
          <a:bodyPr horzOverflow="overflow" lIns="0" tIns="0" rIns="0" bIns="0">
            <a:spAutoFit/>
          </a:bodyPr>
          <a:lstStyle/>
          <a:p>
            <a:pPr algn="l"/>
            <a:r>
              <a:rPr lang="en-GB" sz="1000">
                <a:solidFill>
                  <a:srgbClr val="000000"/>
                </a:solidFill>
                <a:latin typeface="Calibri" panose="020F0502020204030204" pitchFamily="34" charset="0"/>
                <a:cs typeface="Calibri" panose="020F0502020204030204" pitchFamily="34" charset="0"/>
              </a:rPr>
              <a:t>OFFICIAL-FOR PUBLIC RELEASE</a:t>
            </a:r>
          </a:p>
        </p:txBody>
      </p:sp>
    </p:spTree>
    <p:extLst>
      <p:ext uri="{BB962C8B-B14F-4D97-AF65-F5344CB8AC3E}">
        <p14:creationId xmlns:p14="http://schemas.microsoft.com/office/powerpoint/2010/main" val="371550300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49" r:id="rId3"/>
    <p:sldLayoutId id="2147483678" r:id="rId4"/>
    <p:sldLayoutId id="2147483650" r:id="rId5"/>
    <p:sldLayoutId id="2147483666" r:id="rId6"/>
    <p:sldLayoutId id="2147483681" r:id="rId7"/>
    <p:sldLayoutId id="2147483682" r:id="rId8"/>
    <p:sldLayoutId id="2147483671" r:id="rId9"/>
    <p:sldLayoutId id="2147483673" r:id="rId10"/>
    <p:sldLayoutId id="2147483674" r:id="rId11"/>
    <p:sldLayoutId id="2147483683" r:id="rId12"/>
    <p:sldLayoutId id="2147483675" r:id="rId13"/>
    <p:sldLayoutId id="2147483676" r:id="rId14"/>
    <p:sldLayoutId id="2147483651" r:id="rId15"/>
    <p:sldLayoutId id="2147483669" r:id="rId16"/>
    <p:sldLayoutId id="2147483654" r:id="rId17"/>
    <p:sldLayoutId id="2147483655" r:id="rId18"/>
  </p:sldLayoutIdLst>
  <p:hf sldNum="0" hdr="0" dt="0"/>
  <p:txStyles>
    <p:titleStyle>
      <a:lvl1pPr algn="l" defTabSz="914400" rtl="0" eaLnBrk="1" latinLnBrk="0" hangingPunct="1">
        <a:lnSpc>
          <a:spcPct val="90000"/>
        </a:lnSpc>
        <a:spcBef>
          <a:spcPct val="0"/>
        </a:spcBef>
        <a:buNone/>
        <a:defRPr sz="3800" b="1" kern="1200">
          <a:solidFill>
            <a:srgbClr val="0E115F"/>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600"/>
        </a:spcAft>
        <a:buSzPct val="110000"/>
        <a:buFont typeface="Arial" panose="020B0604020202020204" pitchFamily="34" charset="0"/>
        <a:buChar char="•"/>
        <a:defRPr sz="1800" b="1" kern="1200">
          <a:solidFill>
            <a:srgbClr val="006AB0"/>
          </a:solidFill>
          <a:latin typeface="+mn-lt"/>
          <a:ea typeface="+mn-ea"/>
          <a:cs typeface="+mn-cs"/>
        </a:defRPr>
      </a:lvl1pPr>
      <a:lvl2pPr marL="230400" indent="-230400" algn="l" defTabSz="914400" rtl="0" eaLnBrk="1" latinLnBrk="0" hangingPunct="1">
        <a:lnSpc>
          <a:spcPct val="90000"/>
        </a:lnSpc>
        <a:spcBef>
          <a:spcPts val="0"/>
        </a:spcBef>
        <a:spcAft>
          <a:spcPts val="600"/>
        </a:spcAft>
        <a:buSzPct val="110000"/>
        <a:buFont typeface="Arial" panose="020B0604020202020204" pitchFamily="34" charset="0"/>
        <a:buChar char="•"/>
        <a:defRPr sz="1600" kern="1200">
          <a:solidFill>
            <a:schemeClr val="tx1"/>
          </a:solidFill>
          <a:latin typeface="+mn-lt"/>
          <a:ea typeface="+mn-ea"/>
          <a:cs typeface="+mn-cs"/>
        </a:defRPr>
      </a:lvl2pPr>
      <a:lvl3pPr marL="627063" indent="-38100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862013" indent="-234950" algn="l" defTabSz="914400" rtl="0" eaLnBrk="1" latinLnBrk="0" hangingPunct="1">
        <a:lnSpc>
          <a:spcPct val="90000"/>
        </a:lnSpc>
        <a:spcBef>
          <a:spcPts val="0"/>
        </a:spcBef>
        <a:spcAft>
          <a:spcPts val="600"/>
        </a:spcAft>
        <a:buSzPct val="110000"/>
        <a:buFont typeface="Arial" panose="020B0604020202020204" pitchFamily="34" charset="0"/>
        <a:buChar char="•"/>
        <a:defRPr sz="1600" kern="1200">
          <a:solidFill>
            <a:schemeClr val="tx1"/>
          </a:solidFill>
          <a:latin typeface="+mn-lt"/>
          <a:ea typeface="+mn-ea"/>
          <a:cs typeface="+mn-cs"/>
        </a:defRPr>
      </a:lvl4pPr>
      <a:lvl5pPr marL="1260475" indent="-398463"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userDrawn="1">
          <p15:clr>
            <a:srgbClr val="F26B43"/>
          </p15:clr>
        </p15:guide>
        <p15:guide id="2" pos="7379" userDrawn="1">
          <p15:clr>
            <a:srgbClr val="F26B43"/>
          </p15:clr>
        </p15:guide>
        <p15:guide id="3" pos="3840" userDrawn="1">
          <p15:clr>
            <a:srgbClr val="F26B43"/>
          </p15:clr>
        </p15:guide>
        <p15:guide id="4" orient="horz" pos="4072" userDrawn="1">
          <p15:clr>
            <a:srgbClr val="F26B43"/>
          </p15:clr>
        </p15:guide>
        <p15:guide id="5" orient="horz" pos="1145" userDrawn="1">
          <p15:clr>
            <a:srgbClr val="F26B43"/>
          </p15:clr>
        </p15:guide>
        <p15:guide id="6" orient="horz" pos="3612" userDrawn="1">
          <p15:clr>
            <a:srgbClr val="F26B43"/>
          </p15:clr>
        </p15:guide>
        <p15:guide id="7" pos="610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78E82F10-F38D-4362-9F73-78F10CCA2F18}"/>
              </a:ext>
            </a:extLst>
          </p:cNvPr>
          <p:cNvSpPr>
            <a:spLocks noGrp="1"/>
          </p:cNvSpPr>
          <p:nvPr>
            <p:ph type="body" sz="quarter" idx="14"/>
          </p:nvPr>
        </p:nvSpPr>
        <p:spPr/>
        <p:txBody>
          <a:bodyPr/>
          <a:lstStyle/>
          <a:p>
            <a:r>
              <a:rPr lang="en-GB"/>
              <a:t>OFFICIAL – SENSITIVE</a:t>
            </a:r>
          </a:p>
          <a:p>
            <a:r>
              <a:rPr lang="en-GB"/>
              <a:t>NOT GOVERNMENT POLICY</a:t>
            </a:r>
          </a:p>
        </p:txBody>
      </p:sp>
      <p:sp>
        <p:nvSpPr>
          <p:cNvPr id="10" name="Title 5">
            <a:extLst>
              <a:ext uri="{FF2B5EF4-FFF2-40B4-BE49-F238E27FC236}">
                <a16:creationId xmlns:a16="http://schemas.microsoft.com/office/drawing/2014/main" id="{AFE37609-772E-4EE4-B788-C9116DCBB357}"/>
              </a:ext>
            </a:extLst>
          </p:cNvPr>
          <p:cNvSpPr>
            <a:spLocks noGrp="1"/>
          </p:cNvSpPr>
          <p:nvPr>
            <p:ph type="ctrTitle"/>
          </p:nvPr>
        </p:nvSpPr>
        <p:spPr>
          <a:xfrm>
            <a:off x="2223649" y="1837181"/>
            <a:ext cx="8579030" cy="656474"/>
          </a:xfrm>
        </p:spPr>
        <p:txBody>
          <a:bodyPr/>
          <a:lstStyle/>
          <a:p>
            <a:r>
              <a:rPr lang="en-US">
                <a:cs typeface="Arial"/>
              </a:rPr>
              <a:t>Health &amp; Safety Executive Collision Data 2014 – 2025</a:t>
            </a:r>
            <a:br>
              <a:rPr lang="en-US">
                <a:cs typeface="Arial"/>
              </a:rPr>
            </a:br>
            <a:r>
              <a:rPr lang="en-US">
                <a:cs typeface="Arial"/>
              </a:rPr>
              <a:t>VRU Bus/Coach Taskforce</a:t>
            </a:r>
            <a:br>
              <a:rPr lang="en-US">
                <a:cs typeface="Arial"/>
              </a:rPr>
            </a:br>
            <a:endParaRPr lang="en-GB">
              <a:cs typeface="Arial"/>
            </a:endParaRPr>
          </a:p>
        </p:txBody>
      </p:sp>
      <p:sp>
        <p:nvSpPr>
          <p:cNvPr id="11" name="Subtitle 6">
            <a:extLst>
              <a:ext uri="{FF2B5EF4-FFF2-40B4-BE49-F238E27FC236}">
                <a16:creationId xmlns:a16="http://schemas.microsoft.com/office/drawing/2014/main" id="{A5A880AA-60ED-41BA-BB6E-B4644DFBECDD}"/>
              </a:ext>
            </a:extLst>
          </p:cNvPr>
          <p:cNvSpPr>
            <a:spLocks noGrp="1"/>
          </p:cNvSpPr>
          <p:nvPr>
            <p:ph type="subTitle" idx="1"/>
          </p:nvPr>
        </p:nvSpPr>
        <p:spPr>
          <a:xfrm>
            <a:off x="2165315" y="4749858"/>
            <a:ext cx="7861369" cy="698347"/>
          </a:xfrm>
        </p:spPr>
        <p:txBody>
          <a:bodyPr vert="horz" lIns="0" tIns="0" rIns="0" bIns="0" rtlCol="0" anchor="t">
            <a:noAutofit/>
          </a:bodyPr>
          <a:lstStyle/>
          <a:p>
            <a:r>
              <a:rPr lang="en-GB">
                <a:cs typeface="Arial"/>
              </a:rPr>
              <a:t>10 March 2025</a:t>
            </a:r>
            <a:endParaRPr lang="en-US"/>
          </a:p>
        </p:txBody>
      </p:sp>
    </p:spTree>
    <p:extLst>
      <p:ext uri="{BB962C8B-B14F-4D97-AF65-F5344CB8AC3E}">
        <p14:creationId xmlns:p14="http://schemas.microsoft.com/office/powerpoint/2010/main" val="1152547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46132-8364-730D-B623-EC0D36FAD8C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8B223BA-E4B3-ADBD-CDB1-B222FAC532D3}"/>
              </a:ext>
            </a:extLst>
          </p:cNvPr>
          <p:cNvSpPr>
            <a:spLocks noGrp="1"/>
          </p:cNvSpPr>
          <p:nvPr>
            <p:ph type="title"/>
          </p:nvPr>
        </p:nvSpPr>
        <p:spPr>
          <a:xfrm>
            <a:off x="495301" y="325973"/>
            <a:ext cx="9920816" cy="636554"/>
          </a:xfrm>
        </p:spPr>
        <p:txBody>
          <a:bodyPr vert="horz" lIns="0" tIns="0" rIns="0" bIns="0" rtlCol="0" anchor="t" anchorCtr="0">
            <a:normAutofit/>
          </a:bodyPr>
          <a:lstStyle/>
          <a:p>
            <a:r>
              <a:rPr lang="en-GB"/>
              <a:t>Introduction</a:t>
            </a:r>
          </a:p>
        </p:txBody>
      </p:sp>
      <p:sp>
        <p:nvSpPr>
          <p:cNvPr id="3" name="Footer Placeholder 2">
            <a:extLst>
              <a:ext uri="{FF2B5EF4-FFF2-40B4-BE49-F238E27FC236}">
                <a16:creationId xmlns:a16="http://schemas.microsoft.com/office/drawing/2014/main" id="{F1457B61-0373-A42B-F7DF-4278FE554B2A}"/>
              </a:ext>
            </a:extLst>
          </p:cNvPr>
          <p:cNvSpPr>
            <a:spLocks noGrp="1"/>
          </p:cNvSpPr>
          <p:nvPr>
            <p:ph type="ftr" sz="quarter" idx="11"/>
          </p:nvPr>
        </p:nvSpPr>
        <p:spPr/>
        <p:txBody>
          <a:bodyPr/>
          <a:lstStyle/>
          <a:p>
            <a:r>
              <a:rPr lang="en-GB"/>
              <a:t>OFFICIAL SENSITIVE - NOT GOVERNMENT POLICY </a:t>
            </a:r>
          </a:p>
        </p:txBody>
      </p:sp>
      <p:sp>
        <p:nvSpPr>
          <p:cNvPr id="2" name="TextBox 1">
            <a:extLst>
              <a:ext uri="{FF2B5EF4-FFF2-40B4-BE49-F238E27FC236}">
                <a16:creationId xmlns:a16="http://schemas.microsoft.com/office/drawing/2014/main" id="{95A8B428-FB29-0337-B84A-D2EB3891C032}"/>
              </a:ext>
            </a:extLst>
          </p:cNvPr>
          <p:cNvSpPr txBox="1"/>
          <p:nvPr/>
        </p:nvSpPr>
        <p:spPr>
          <a:xfrm>
            <a:off x="495301" y="887270"/>
            <a:ext cx="11283043" cy="3139321"/>
          </a:xfrm>
          <a:prstGeom prst="rect">
            <a:avLst/>
          </a:prstGeom>
          <a:noFill/>
        </p:spPr>
        <p:txBody>
          <a:bodyPr wrap="square" rtlCol="0">
            <a:spAutoFit/>
          </a:bodyPr>
          <a:lstStyle/>
          <a:p>
            <a:pPr marL="285750" indent="-285750">
              <a:buFont typeface="Arial" panose="020B0604020202020204" pitchFamily="34" charset="0"/>
              <a:buChar char="•"/>
            </a:pPr>
            <a:r>
              <a:rPr lang="en-US"/>
              <a:t>The UK Health and Safety Executive (HSE) collects data from businesses on fatalities and injuries that occur in non-road settings e.g. work premises, bus depots and passenger interchanges.</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They have provided the Department for Transport with a list of cases that include bus and coach collisions with vulnerable road users.</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In all cases only pedestrians were involved in the collisions.</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The cases provided by HSE should not be duplicated in the STATS19 data as they would not be reported to HSE if the collision occurred on public roads, however this cannot be ruled out completely.</a:t>
            </a:r>
            <a:endParaRPr lang="en-US">
              <a:highlight>
                <a:srgbClr val="FFFF00"/>
              </a:highlight>
            </a:endParaRPr>
          </a:p>
          <a:p>
            <a:endParaRPr lang="en-US">
              <a:highlight>
                <a:srgbClr val="FFFF00"/>
              </a:highlight>
            </a:endParaRPr>
          </a:p>
        </p:txBody>
      </p:sp>
    </p:spTree>
    <p:extLst>
      <p:ext uri="{BB962C8B-B14F-4D97-AF65-F5344CB8AC3E}">
        <p14:creationId xmlns:p14="http://schemas.microsoft.com/office/powerpoint/2010/main" val="3481193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A064534-6671-4142-8679-DF4D54C939EF}"/>
              </a:ext>
            </a:extLst>
          </p:cNvPr>
          <p:cNvSpPr>
            <a:spLocks noGrp="1"/>
          </p:cNvSpPr>
          <p:nvPr>
            <p:ph type="title"/>
          </p:nvPr>
        </p:nvSpPr>
        <p:spPr>
          <a:xfrm>
            <a:off x="495300" y="325973"/>
            <a:ext cx="10885713" cy="636554"/>
          </a:xfrm>
        </p:spPr>
        <p:txBody>
          <a:bodyPr vert="horz" lIns="0" tIns="0" rIns="0" bIns="0" rtlCol="0" anchor="t" anchorCtr="0">
            <a:normAutofit fontScale="90000"/>
          </a:bodyPr>
          <a:lstStyle/>
          <a:p>
            <a:r>
              <a:rPr lang="en-GB" dirty="0"/>
              <a:t>Total KSIs involving a Bus/Coach/Unknown and VRUs</a:t>
            </a:r>
          </a:p>
        </p:txBody>
      </p:sp>
      <p:sp>
        <p:nvSpPr>
          <p:cNvPr id="3" name="Footer Placeholder 2">
            <a:extLst>
              <a:ext uri="{FF2B5EF4-FFF2-40B4-BE49-F238E27FC236}">
                <a16:creationId xmlns:a16="http://schemas.microsoft.com/office/drawing/2014/main" id="{79C88CC7-6E6C-2515-EC14-2BA98B5DF671}"/>
              </a:ext>
            </a:extLst>
          </p:cNvPr>
          <p:cNvSpPr>
            <a:spLocks noGrp="1"/>
          </p:cNvSpPr>
          <p:nvPr>
            <p:ph type="ftr" sz="quarter" idx="11"/>
          </p:nvPr>
        </p:nvSpPr>
        <p:spPr/>
        <p:txBody>
          <a:bodyPr/>
          <a:lstStyle/>
          <a:p>
            <a:r>
              <a:rPr lang="en-GB"/>
              <a:t>OFFICIAL SENSITIVE - NOT GOVERNMENT POLICY </a:t>
            </a:r>
          </a:p>
        </p:txBody>
      </p:sp>
      <p:sp>
        <p:nvSpPr>
          <p:cNvPr id="2" name="TextBox 1">
            <a:extLst>
              <a:ext uri="{FF2B5EF4-FFF2-40B4-BE49-F238E27FC236}">
                <a16:creationId xmlns:a16="http://schemas.microsoft.com/office/drawing/2014/main" id="{874B58C4-2FF0-7F4E-C427-08E47CB7CEAC}"/>
              </a:ext>
            </a:extLst>
          </p:cNvPr>
          <p:cNvSpPr txBox="1"/>
          <p:nvPr/>
        </p:nvSpPr>
        <p:spPr>
          <a:xfrm>
            <a:off x="495300" y="1152417"/>
            <a:ext cx="11283043" cy="646331"/>
          </a:xfrm>
          <a:prstGeom prst="rect">
            <a:avLst/>
          </a:prstGeom>
          <a:noFill/>
        </p:spPr>
        <p:txBody>
          <a:bodyPr wrap="square" rtlCol="0">
            <a:spAutoFit/>
          </a:bodyPr>
          <a:lstStyle/>
          <a:p>
            <a:r>
              <a:rPr lang="en-US"/>
              <a:t>Number of VRUs killed or seriously injured in collisions involving at least one bus/coach/minibus/unknown passenger transport, from 2014 to January 2025. </a:t>
            </a:r>
            <a:endParaRPr lang="en-GB"/>
          </a:p>
        </p:txBody>
      </p:sp>
      <p:sp>
        <p:nvSpPr>
          <p:cNvPr id="7" name="TextBox 6">
            <a:extLst>
              <a:ext uri="{FF2B5EF4-FFF2-40B4-BE49-F238E27FC236}">
                <a16:creationId xmlns:a16="http://schemas.microsoft.com/office/drawing/2014/main" id="{1C995556-77F7-2BB8-3CC4-2259FEE5DB90}"/>
              </a:ext>
            </a:extLst>
          </p:cNvPr>
          <p:cNvSpPr txBox="1"/>
          <p:nvPr/>
        </p:nvSpPr>
        <p:spPr>
          <a:xfrm>
            <a:off x="9226323" y="2551837"/>
            <a:ext cx="2806995" cy="1754326"/>
          </a:xfrm>
          <a:prstGeom prst="rect">
            <a:avLst/>
          </a:prstGeom>
          <a:noFill/>
        </p:spPr>
        <p:txBody>
          <a:bodyPr wrap="square" rtlCol="0">
            <a:spAutoFit/>
          </a:bodyPr>
          <a:lstStyle/>
          <a:p>
            <a:r>
              <a:rPr lang="en-US" dirty="0"/>
              <a:t>Total KSIs:</a:t>
            </a:r>
          </a:p>
          <a:p>
            <a:endParaRPr lang="en-US" dirty="0"/>
          </a:p>
          <a:p>
            <a:r>
              <a:rPr lang="en-US" b="1" dirty="0"/>
              <a:t>Killed = 8</a:t>
            </a:r>
          </a:p>
          <a:p>
            <a:r>
              <a:rPr lang="en-US" b="1" dirty="0"/>
              <a:t>Seriously injured = 27</a:t>
            </a:r>
          </a:p>
          <a:p>
            <a:endParaRPr lang="en-US" b="1" dirty="0"/>
          </a:p>
          <a:p>
            <a:r>
              <a:rPr lang="en-US" b="1" dirty="0"/>
              <a:t>Total = 35</a:t>
            </a:r>
          </a:p>
        </p:txBody>
      </p:sp>
      <p:graphicFrame>
        <p:nvGraphicFramePr>
          <p:cNvPr id="6" name="Chart 5">
            <a:extLst>
              <a:ext uri="{FF2B5EF4-FFF2-40B4-BE49-F238E27FC236}">
                <a16:creationId xmlns:a16="http://schemas.microsoft.com/office/drawing/2014/main" id="{765F374F-1117-1BA7-CA67-B1832CA87AF3}"/>
              </a:ext>
            </a:extLst>
          </p:cNvPr>
          <p:cNvGraphicFramePr>
            <a:graphicFrameLocks/>
          </p:cNvGraphicFramePr>
          <p:nvPr>
            <p:extLst>
              <p:ext uri="{D42A27DB-BD31-4B8C-83A1-F6EECF244321}">
                <p14:modId xmlns:p14="http://schemas.microsoft.com/office/powerpoint/2010/main" val="778383870"/>
              </p:ext>
            </p:extLst>
          </p:nvPr>
        </p:nvGraphicFramePr>
        <p:xfrm>
          <a:off x="495300" y="1813914"/>
          <a:ext cx="8820150" cy="45135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58284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512EB4-5B88-198E-F1FC-A5DD5422AAD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D0FB78B-F405-650D-D060-755699DD626F}"/>
              </a:ext>
            </a:extLst>
          </p:cNvPr>
          <p:cNvSpPr>
            <a:spLocks noGrp="1"/>
          </p:cNvSpPr>
          <p:nvPr>
            <p:ph type="title"/>
          </p:nvPr>
        </p:nvSpPr>
        <p:spPr>
          <a:xfrm>
            <a:off x="495300" y="325973"/>
            <a:ext cx="10885713" cy="636554"/>
          </a:xfrm>
        </p:spPr>
        <p:txBody>
          <a:bodyPr vert="horz" lIns="0" tIns="0" rIns="0" bIns="0" rtlCol="0" anchor="t" anchorCtr="0">
            <a:normAutofit fontScale="90000"/>
          </a:bodyPr>
          <a:lstStyle/>
          <a:p>
            <a:r>
              <a:rPr lang="en-GB"/>
              <a:t>Total KSIs involving a Bus/Coach/Minibus/Unknown and VRUs, year-on-year data</a:t>
            </a:r>
          </a:p>
        </p:txBody>
      </p:sp>
      <p:sp>
        <p:nvSpPr>
          <p:cNvPr id="3" name="Footer Placeholder 2">
            <a:extLst>
              <a:ext uri="{FF2B5EF4-FFF2-40B4-BE49-F238E27FC236}">
                <a16:creationId xmlns:a16="http://schemas.microsoft.com/office/drawing/2014/main" id="{9F13A6FB-FC04-20F0-6E52-D2D2C9BC3D44}"/>
              </a:ext>
            </a:extLst>
          </p:cNvPr>
          <p:cNvSpPr>
            <a:spLocks noGrp="1"/>
          </p:cNvSpPr>
          <p:nvPr>
            <p:ph type="ftr" sz="quarter" idx="11"/>
          </p:nvPr>
        </p:nvSpPr>
        <p:spPr/>
        <p:txBody>
          <a:bodyPr/>
          <a:lstStyle/>
          <a:p>
            <a:r>
              <a:rPr lang="en-GB"/>
              <a:t>OFFICIAL SENSITIVE - NOT GOVERNMENT POLICY </a:t>
            </a:r>
          </a:p>
        </p:txBody>
      </p:sp>
      <p:sp>
        <p:nvSpPr>
          <p:cNvPr id="2" name="TextBox 1">
            <a:extLst>
              <a:ext uri="{FF2B5EF4-FFF2-40B4-BE49-F238E27FC236}">
                <a16:creationId xmlns:a16="http://schemas.microsoft.com/office/drawing/2014/main" id="{B57D024E-1BB0-D6D5-201D-2F398F193A73}"/>
              </a:ext>
            </a:extLst>
          </p:cNvPr>
          <p:cNvSpPr txBox="1"/>
          <p:nvPr/>
        </p:nvSpPr>
        <p:spPr>
          <a:xfrm>
            <a:off x="495300" y="1226116"/>
            <a:ext cx="11283043" cy="646331"/>
          </a:xfrm>
          <a:prstGeom prst="rect">
            <a:avLst/>
          </a:prstGeom>
          <a:noFill/>
        </p:spPr>
        <p:txBody>
          <a:bodyPr wrap="square" rtlCol="0">
            <a:spAutoFit/>
          </a:bodyPr>
          <a:lstStyle/>
          <a:p>
            <a:r>
              <a:rPr lang="en-US"/>
              <a:t>Number of VRUs killed or seriously injured in collisions involving at least one bus/coach/minibus/unknown passenger transport, 2014 to January 2025, year-on-year data.</a:t>
            </a:r>
            <a:endParaRPr lang="en-GB"/>
          </a:p>
        </p:txBody>
      </p:sp>
      <p:sp>
        <p:nvSpPr>
          <p:cNvPr id="7" name="TextBox 6">
            <a:extLst>
              <a:ext uri="{FF2B5EF4-FFF2-40B4-BE49-F238E27FC236}">
                <a16:creationId xmlns:a16="http://schemas.microsoft.com/office/drawing/2014/main" id="{000F283B-4283-5241-3624-535EC1892191}"/>
              </a:ext>
            </a:extLst>
          </p:cNvPr>
          <p:cNvSpPr txBox="1"/>
          <p:nvPr/>
        </p:nvSpPr>
        <p:spPr>
          <a:xfrm>
            <a:off x="9271591" y="3555164"/>
            <a:ext cx="2806995" cy="923330"/>
          </a:xfrm>
          <a:prstGeom prst="rect">
            <a:avLst/>
          </a:prstGeom>
          <a:noFill/>
        </p:spPr>
        <p:txBody>
          <a:bodyPr wrap="square" rtlCol="0">
            <a:spAutoFit/>
          </a:bodyPr>
          <a:lstStyle/>
          <a:p>
            <a:r>
              <a:rPr lang="en-US"/>
              <a:t>There doesn’t appear to be a pattern within the year-on-year data.</a:t>
            </a:r>
            <a:endParaRPr lang="en-US" b="1"/>
          </a:p>
        </p:txBody>
      </p:sp>
      <p:graphicFrame>
        <p:nvGraphicFramePr>
          <p:cNvPr id="5" name="Chart 4">
            <a:extLst>
              <a:ext uri="{FF2B5EF4-FFF2-40B4-BE49-F238E27FC236}">
                <a16:creationId xmlns:a16="http://schemas.microsoft.com/office/drawing/2014/main" id="{6C04BDEE-5E24-46E2-A053-969F075D9199}"/>
              </a:ext>
            </a:extLst>
          </p:cNvPr>
          <p:cNvGraphicFramePr>
            <a:graphicFrameLocks/>
          </p:cNvGraphicFramePr>
          <p:nvPr>
            <p:extLst>
              <p:ext uri="{D42A27DB-BD31-4B8C-83A1-F6EECF244321}">
                <p14:modId xmlns:p14="http://schemas.microsoft.com/office/powerpoint/2010/main" val="2149517230"/>
              </p:ext>
            </p:extLst>
          </p:nvPr>
        </p:nvGraphicFramePr>
        <p:xfrm>
          <a:off x="495300" y="1872447"/>
          <a:ext cx="8412156" cy="455816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58277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27737C-5941-A05D-5719-541E0DB8EFA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4F69632-E75D-29FD-1B2F-08CC41A21DD1}"/>
              </a:ext>
            </a:extLst>
          </p:cNvPr>
          <p:cNvSpPr>
            <a:spLocks noGrp="1"/>
          </p:cNvSpPr>
          <p:nvPr>
            <p:ph type="title"/>
          </p:nvPr>
        </p:nvSpPr>
        <p:spPr>
          <a:xfrm>
            <a:off x="495300" y="325973"/>
            <a:ext cx="10885713" cy="636554"/>
          </a:xfrm>
        </p:spPr>
        <p:txBody>
          <a:bodyPr vert="horz" lIns="0" tIns="0" rIns="0" bIns="0" rtlCol="0" anchor="t" anchorCtr="0">
            <a:normAutofit fontScale="90000"/>
          </a:bodyPr>
          <a:lstStyle/>
          <a:p>
            <a:r>
              <a:rPr lang="en-GB" dirty="0"/>
              <a:t>Total KSIs involving a Bus/Coach/Minibus/Unknown and VRUs, year-on-year data – Reversing</a:t>
            </a:r>
          </a:p>
        </p:txBody>
      </p:sp>
      <p:sp>
        <p:nvSpPr>
          <p:cNvPr id="3" name="Footer Placeholder 2">
            <a:extLst>
              <a:ext uri="{FF2B5EF4-FFF2-40B4-BE49-F238E27FC236}">
                <a16:creationId xmlns:a16="http://schemas.microsoft.com/office/drawing/2014/main" id="{5AA458B6-D48E-E259-2325-113DF72F38C6}"/>
              </a:ext>
            </a:extLst>
          </p:cNvPr>
          <p:cNvSpPr>
            <a:spLocks noGrp="1"/>
          </p:cNvSpPr>
          <p:nvPr>
            <p:ph type="ftr" sz="quarter" idx="11"/>
          </p:nvPr>
        </p:nvSpPr>
        <p:spPr/>
        <p:txBody>
          <a:bodyPr/>
          <a:lstStyle/>
          <a:p>
            <a:r>
              <a:rPr lang="en-GB"/>
              <a:t>OFFICIAL SENSITIVE - NOT GOVERNMENT POLICY </a:t>
            </a:r>
          </a:p>
        </p:txBody>
      </p:sp>
      <p:sp>
        <p:nvSpPr>
          <p:cNvPr id="2" name="TextBox 1">
            <a:extLst>
              <a:ext uri="{FF2B5EF4-FFF2-40B4-BE49-F238E27FC236}">
                <a16:creationId xmlns:a16="http://schemas.microsoft.com/office/drawing/2014/main" id="{7D0854FA-BC90-93F2-D9B7-87A1B497CE2A}"/>
              </a:ext>
            </a:extLst>
          </p:cNvPr>
          <p:cNvSpPr txBox="1"/>
          <p:nvPr/>
        </p:nvSpPr>
        <p:spPr>
          <a:xfrm>
            <a:off x="495300" y="1226116"/>
            <a:ext cx="11283043" cy="646331"/>
          </a:xfrm>
          <a:prstGeom prst="rect">
            <a:avLst/>
          </a:prstGeom>
          <a:noFill/>
        </p:spPr>
        <p:txBody>
          <a:bodyPr wrap="square" rtlCol="0">
            <a:spAutoFit/>
          </a:bodyPr>
          <a:lstStyle/>
          <a:p>
            <a:r>
              <a:rPr lang="en-US" dirty="0"/>
              <a:t>Number of VRUs killed or seriously injured in collisions involving at least one bus/coach/minibus/unknown passenger transport, 2014 to January 2025, year-on-year data for reversing.</a:t>
            </a:r>
            <a:endParaRPr lang="en-GB" dirty="0"/>
          </a:p>
        </p:txBody>
      </p:sp>
      <p:sp>
        <p:nvSpPr>
          <p:cNvPr id="7" name="TextBox 6">
            <a:extLst>
              <a:ext uri="{FF2B5EF4-FFF2-40B4-BE49-F238E27FC236}">
                <a16:creationId xmlns:a16="http://schemas.microsoft.com/office/drawing/2014/main" id="{45C2BB87-C341-543F-34B9-89EC4A1F41F8}"/>
              </a:ext>
            </a:extLst>
          </p:cNvPr>
          <p:cNvSpPr txBox="1"/>
          <p:nvPr/>
        </p:nvSpPr>
        <p:spPr>
          <a:xfrm>
            <a:off x="9271591" y="3555164"/>
            <a:ext cx="2806995" cy="923330"/>
          </a:xfrm>
          <a:prstGeom prst="rect">
            <a:avLst/>
          </a:prstGeom>
          <a:noFill/>
        </p:spPr>
        <p:txBody>
          <a:bodyPr wrap="square" rtlCol="0">
            <a:spAutoFit/>
          </a:bodyPr>
          <a:lstStyle/>
          <a:p>
            <a:r>
              <a:rPr lang="en-US"/>
              <a:t>There doesn’t appear to be a pattern within the year-on-year data.</a:t>
            </a:r>
            <a:endParaRPr lang="en-US" b="1"/>
          </a:p>
        </p:txBody>
      </p:sp>
      <p:graphicFrame>
        <p:nvGraphicFramePr>
          <p:cNvPr id="6" name="Chart 5">
            <a:extLst>
              <a:ext uri="{FF2B5EF4-FFF2-40B4-BE49-F238E27FC236}">
                <a16:creationId xmlns:a16="http://schemas.microsoft.com/office/drawing/2014/main" id="{5269F4E3-E29A-4DD9-9117-84FD8ABD5F84}"/>
              </a:ext>
            </a:extLst>
          </p:cNvPr>
          <p:cNvGraphicFramePr>
            <a:graphicFrameLocks/>
          </p:cNvGraphicFramePr>
          <p:nvPr>
            <p:extLst>
              <p:ext uri="{D42A27DB-BD31-4B8C-83A1-F6EECF244321}">
                <p14:modId xmlns:p14="http://schemas.microsoft.com/office/powerpoint/2010/main" val="503190690"/>
              </p:ext>
            </p:extLst>
          </p:nvPr>
        </p:nvGraphicFramePr>
        <p:xfrm>
          <a:off x="369798" y="1872447"/>
          <a:ext cx="8570095" cy="43487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79976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BC286-628F-2D86-C226-63614DF6967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86CCFB0-7B10-D9D8-90AE-04AFFC3A12FF}"/>
              </a:ext>
            </a:extLst>
          </p:cNvPr>
          <p:cNvSpPr>
            <a:spLocks noGrp="1"/>
          </p:cNvSpPr>
          <p:nvPr>
            <p:ph type="title"/>
          </p:nvPr>
        </p:nvSpPr>
        <p:spPr>
          <a:xfrm>
            <a:off x="495300" y="325973"/>
            <a:ext cx="10885713" cy="636554"/>
          </a:xfrm>
        </p:spPr>
        <p:txBody>
          <a:bodyPr vert="horz" lIns="0" tIns="0" rIns="0" bIns="0" rtlCol="0" anchor="t" anchorCtr="0">
            <a:normAutofit fontScale="90000"/>
          </a:bodyPr>
          <a:lstStyle/>
          <a:p>
            <a:r>
              <a:rPr lang="en-GB"/>
              <a:t>Total KSIs involving a Bus/Coach/Minibus/Unknown and VRUs, split by manoeuvre</a:t>
            </a:r>
          </a:p>
        </p:txBody>
      </p:sp>
      <p:sp>
        <p:nvSpPr>
          <p:cNvPr id="3" name="Footer Placeholder 2">
            <a:extLst>
              <a:ext uri="{FF2B5EF4-FFF2-40B4-BE49-F238E27FC236}">
                <a16:creationId xmlns:a16="http://schemas.microsoft.com/office/drawing/2014/main" id="{20ADB662-B5BF-0E67-5DF5-F8F584AA86E1}"/>
              </a:ext>
            </a:extLst>
          </p:cNvPr>
          <p:cNvSpPr>
            <a:spLocks noGrp="1"/>
          </p:cNvSpPr>
          <p:nvPr>
            <p:ph type="ftr" sz="quarter" idx="11"/>
          </p:nvPr>
        </p:nvSpPr>
        <p:spPr/>
        <p:txBody>
          <a:bodyPr/>
          <a:lstStyle/>
          <a:p>
            <a:r>
              <a:rPr lang="en-GB"/>
              <a:t>OFFICIAL SENSITIVE - NOT GOVERNMENT POLICY </a:t>
            </a:r>
          </a:p>
        </p:txBody>
      </p:sp>
      <p:sp>
        <p:nvSpPr>
          <p:cNvPr id="2" name="TextBox 1">
            <a:extLst>
              <a:ext uri="{FF2B5EF4-FFF2-40B4-BE49-F238E27FC236}">
                <a16:creationId xmlns:a16="http://schemas.microsoft.com/office/drawing/2014/main" id="{5A2301D4-66D2-D3E9-2FF9-4DB25563F246}"/>
              </a:ext>
            </a:extLst>
          </p:cNvPr>
          <p:cNvSpPr txBox="1"/>
          <p:nvPr/>
        </p:nvSpPr>
        <p:spPr>
          <a:xfrm>
            <a:off x="495300" y="1226116"/>
            <a:ext cx="11283043" cy="646331"/>
          </a:xfrm>
          <a:prstGeom prst="rect">
            <a:avLst/>
          </a:prstGeom>
          <a:noFill/>
        </p:spPr>
        <p:txBody>
          <a:bodyPr wrap="square" rtlCol="0">
            <a:spAutoFit/>
          </a:bodyPr>
          <a:lstStyle/>
          <a:p>
            <a:r>
              <a:rPr lang="en-US"/>
              <a:t>Number of VRUs killed or seriously injured in collisions involving at least one bus/coach/minibus/unknown passenger transport, 2014 to January 2025, split by manoeuvre.</a:t>
            </a:r>
            <a:endParaRPr lang="en-GB"/>
          </a:p>
        </p:txBody>
      </p:sp>
      <p:sp>
        <p:nvSpPr>
          <p:cNvPr id="7" name="TextBox 6">
            <a:extLst>
              <a:ext uri="{FF2B5EF4-FFF2-40B4-BE49-F238E27FC236}">
                <a16:creationId xmlns:a16="http://schemas.microsoft.com/office/drawing/2014/main" id="{5986ACDF-0D2D-3F55-DCF2-8966B2B86735}"/>
              </a:ext>
            </a:extLst>
          </p:cNvPr>
          <p:cNvSpPr txBox="1"/>
          <p:nvPr/>
        </p:nvSpPr>
        <p:spPr>
          <a:xfrm>
            <a:off x="9226324" y="2305786"/>
            <a:ext cx="2806995" cy="3693319"/>
          </a:xfrm>
          <a:prstGeom prst="rect">
            <a:avLst/>
          </a:prstGeom>
          <a:noFill/>
        </p:spPr>
        <p:txBody>
          <a:bodyPr wrap="square" rtlCol="0">
            <a:spAutoFit/>
          </a:bodyPr>
          <a:lstStyle/>
          <a:p>
            <a:r>
              <a:rPr lang="en-US"/>
              <a:t>Reversing is by far the most likely manoeuvre for a VRU to be killed or seriously injured in a working scenario, this is the opposite when comparing to the STATS19 (public roads) data; where reversing manoeuvres only accounted for 16 of the 1,502 slow speed collisions analysed.</a:t>
            </a:r>
          </a:p>
        </p:txBody>
      </p:sp>
      <p:graphicFrame>
        <p:nvGraphicFramePr>
          <p:cNvPr id="6" name="Chart 5">
            <a:extLst>
              <a:ext uri="{FF2B5EF4-FFF2-40B4-BE49-F238E27FC236}">
                <a16:creationId xmlns:a16="http://schemas.microsoft.com/office/drawing/2014/main" id="{823889CA-4659-4BAA-A609-C69A0110124A}"/>
              </a:ext>
            </a:extLst>
          </p:cNvPr>
          <p:cNvGraphicFramePr>
            <a:graphicFrameLocks/>
          </p:cNvGraphicFramePr>
          <p:nvPr>
            <p:extLst>
              <p:ext uri="{D42A27DB-BD31-4B8C-83A1-F6EECF244321}">
                <p14:modId xmlns:p14="http://schemas.microsoft.com/office/powerpoint/2010/main" val="3987862275"/>
              </p:ext>
            </p:extLst>
          </p:nvPr>
        </p:nvGraphicFramePr>
        <p:xfrm>
          <a:off x="240847" y="1917029"/>
          <a:ext cx="8820150" cy="45135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95445454"/>
      </p:ext>
    </p:extLst>
  </p:cSld>
  <p:clrMapOvr>
    <a:masterClrMapping/>
  </p:clrMapOvr>
</p:sld>
</file>

<file path=ppt/theme/theme1.xml><?xml version="1.0" encoding="utf-8"?>
<a:theme xmlns:a="http://schemas.openxmlformats.org/drawingml/2006/main" name="Office Theme">
  <a:themeElements>
    <a:clrScheme name="DfT_Set 1">
      <a:dk1>
        <a:srgbClr val="161616"/>
      </a:dk1>
      <a:lt1>
        <a:sysClr val="window" lastClr="FFFFFF"/>
      </a:lt1>
      <a:dk2>
        <a:srgbClr val="161616"/>
      </a:dk2>
      <a:lt2>
        <a:srgbClr val="EEF1F2"/>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fontScheme name="Df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fT_set1">
        <a:dk1>
          <a:sysClr val="windowText" lastClr="000000"/>
        </a:dk1>
        <a:lt1>
          <a:sysClr val="window" lastClr="FFFFFF"/>
        </a:lt1>
        <a:dk2>
          <a:srgbClr val="44546A"/>
        </a:dk2>
        <a:lt2>
          <a:srgbClr val="E7E6E6"/>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extraClrScheme>
    <a:extraClrScheme>
      <a:clrScheme name="DfT_Set2">
        <a:dk1>
          <a:srgbClr val="161616"/>
        </a:dk1>
        <a:lt1>
          <a:sysClr val="window" lastClr="FFFFFF"/>
        </a:lt1>
        <a:dk2>
          <a:srgbClr val="161616"/>
        </a:dk2>
        <a:lt2>
          <a:srgbClr val="EEF1F2"/>
        </a:lt2>
        <a:accent1>
          <a:srgbClr val="15B542"/>
        </a:accent1>
        <a:accent2>
          <a:srgbClr val="88EF1B"/>
        </a:accent2>
        <a:accent3>
          <a:srgbClr val="9D98C9"/>
        </a:accent3>
        <a:accent4>
          <a:srgbClr val="0E115F"/>
        </a:accent4>
        <a:accent5>
          <a:srgbClr val="EEF1F2"/>
        </a:accent5>
        <a:accent6>
          <a:srgbClr val="626262"/>
        </a:accent6>
        <a:hlink>
          <a:srgbClr val="0082CA"/>
        </a:hlink>
        <a:folHlink>
          <a:srgbClr val="006AB0"/>
        </a:folHlink>
      </a:clrScheme>
    </a:extraClrScheme>
    <a:extraClrScheme>
      <a:clrScheme name="DfT_Set3">
        <a:dk1>
          <a:srgbClr val="161616"/>
        </a:dk1>
        <a:lt1>
          <a:sysClr val="window" lastClr="FFFFFF"/>
        </a:lt1>
        <a:dk2>
          <a:srgbClr val="161616"/>
        </a:dk2>
        <a:lt2>
          <a:srgbClr val="EEF1F2"/>
        </a:lt2>
        <a:accent1>
          <a:srgbClr val="FF5500"/>
        </a:accent1>
        <a:accent2>
          <a:srgbClr val="161616"/>
        </a:accent2>
        <a:accent3>
          <a:srgbClr val="EEF1F2"/>
        </a:accent3>
        <a:accent4>
          <a:srgbClr val="FDBB8B"/>
        </a:accent4>
        <a:accent5>
          <a:srgbClr val="626262"/>
        </a:accent5>
        <a:accent6>
          <a:srgbClr val="161616"/>
        </a:accent6>
        <a:hlink>
          <a:srgbClr val="0082CA"/>
        </a:hlink>
        <a:folHlink>
          <a:srgbClr val="006AB0"/>
        </a:folHlink>
      </a:clrScheme>
    </a:extraClrScheme>
    <a:extraClrScheme>
      <a:clrScheme name="DfT_Set 4">
        <a:dk1>
          <a:srgbClr val="161616"/>
        </a:dk1>
        <a:lt1>
          <a:sysClr val="window" lastClr="FFFFFF"/>
        </a:lt1>
        <a:dk2>
          <a:srgbClr val="161616"/>
        </a:dk2>
        <a:lt2>
          <a:srgbClr val="EEF1F2"/>
        </a:lt2>
        <a:accent1>
          <a:srgbClr val="FFD833"/>
        </a:accent1>
        <a:accent2>
          <a:srgbClr val="0E115F"/>
        </a:accent2>
        <a:accent3>
          <a:srgbClr val="F8FB9E"/>
        </a:accent3>
        <a:accent4>
          <a:srgbClr val="0E115F"/>
        </a:accent4>
        <a:accent5>
          <a:srgbClr val="EEF1F2"/>
        </a:accent5>
        <a:accent6>
          <a:srgbClr val="626262"/>
        </a:accent6>
        <a:hlink>
          <a:srgbClr val="0082CA"/>
        </a:hlink>
        <a:folHlink>
          <a:srgbClr val="006AB0"/>
        </a:folHlink>
      </a:clrScheme>
    </a:extraClrScheme>
  </a:extraClrSchemeLst>
  <a:extLst>
    <a:ext uri="{05A4C25C-085E-4340-85A3-A5531E510DB2}">
      <thm15:themeFamily xmlns:thm15="http://schemas.microsoft.com/office/thememl/2012/main" name="DfT Standard_Plain" id="{F7F6DD7D-BF60-4107-A09F-49F89FEC3BCF}" vid="{86F97DFD-6676-4E43-9E01-D32C283A54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8459A306991D543AF5708A53F3D42C2" ma:contentTypeVersion="16" ma:contentTypeDescription="Create a new document." ma:contentTypeScope="" ma:versionID="40d1683d4f9907e12f6e5ac2315b9daa">
  <xsd:schema xmlns:xsd="http://www.w3.org/2001/XMLSchema" xmlns:xs="http://www.w3.org/2001/XMLSchema" xmlns:p="http://schemas.microsoft.com/office/2006/metadata/properties" xmlns:ns2="4fea251c-3bdd-4d50-962b-ffa2ae250ba0" xmlns:ns3="15ff3d39-6e7b-4d70-9b7c-8d9fe85d0f29" xmlns:ns4="a6b29006-9d77-4fe3-aa03-c8f2cc84fb38" xmlns:ns5="43cc401e-c64b-49fd-9ce5-5ef70cc4ed37" targetNamespace="http://schemas.microsoft.com/office/2006/metadata/properties" ma:root="true" ma:fieldsID="aec8f972e76c0a2d0ac653217139ec04" ns2:_="" ns3:_="" ns4:_="" ns5:_="">
    <xsd:import namespace="4fea251c-3bdd-4d50-962b-ffa2ae250ba0"/>
    <xsd:import namespace="15ff3d39-6e7b-4d70-9b7c-8d9fe85d0f29"/>
    <xsd:import namespace="a6b29006-9d77-4fe3-aa03-c8f2cc84fb38"/>
    <xsd:import namespace="43cc401e-c64b-49fd-9ce5-5ef70cc4ed37"/>
    <xsd:element name="properties">
      <xsd:complexType>
        <xsd:sequence>
          <xsd:element name="documentManagement">
            <xsd:complexType>
              <xsd:all>
                <xsd:element ref="ns2:n30081d4a6394f3798cc88be69ab51c8" minOccurs="0"/>
                <xsd:element ref="ns3:TaxCatchAll" minOccurs="0"/>
                <xsd:element ref="ns3:TaxCatchAllLabel" minOccurs="0"/>
                <xsd:element ref="ns2:d28f1dd39ca44d93a9ba0d339cd2cfbc" minOccurs="0"/>
                <xsd:element ref="ns3:Historical_x0020_Importance" minOccurs="0"/>
                <xsd:element ref="ns3:Security_x0020_Classification" minOccurs="0"/>
                <xsd:element ref="ns3:dlc_EmailBCC" minOccurs="0"/>
                <xsd:element ref="ns3:dlc_EmailCC" minOccurs="0"/>
                <xsd:element ref="ns3:dlc_EmailReceivedUTC" minOccurs="0"/>
                <xsd:element ref="ns3:dlc_EmailSentUTC" minOccurs="0"/>
                <xsd:element ref="ns3:dlc_EmailFrom" minOccurs="0"/>
                <xsd:element ref="ns3:dlc_EmailSubject" minOccurs="0"/>
                <xsd:element ref="ns3:dlc_EmailTo" minOccurs="0"/>
                <xsd:element ref="ns4:MediaServiceMetadata" minOccurs="0"/>
                <xsd:element ref="ns4:MediaServiceFastMetadata" minOccurs="0"/>
                <xsd:element ref="ns2:SharedWithUsers" minOccurs="0"/>
                <xsd:element ref="ns2:SharedWithDetails" minOccurs="0"/>
                <xsd:element ref="ns5:MediaServiceAutoKeyPoints" minOccurs="0"/>
                <xsd:element ref="ns5:MediaServiceKeyPoints" minOccurs="0"/>
                <xsd:element ref="ns5:MediaServiceAutoTags" minOccurs="0"/>
                <xsd:element ref="ns5:MediaServiceOCR" minOccurs="0"/>
                <xsd:element ref="ns5:MediaServiceGenerationTime" minOccurs="0"/>
                <xsd:element ref="ns5:MediaServiceEventHashCode" minOccurs="0"/>
                <xsd:element ref="ns5:lcf76f155ced4ddcb4097134ff3c332f" minOccurs="0"/>
                <xsd:element ref="ns5:MediaServiceObjectDetectorVersions" minOccurs="0"/>
                <xsd:element ref="ns5:MediaLengthInSeconds" minOccurs="0"/>
                <xsd:element ref="ns5:MediaServiceSearchProperties" minOccurs="0"/>
                <xsd:element ref="ns5: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ea251c-3bdd-4d50-962b-ffa2ae250ba0" elementFormDefault="qualified">
    <xsd:import namespace="http://schemas.microsoft.com/office/2006/documentManagement/types"/>
    <xsd:import namespace="http://schemas.microsoft.com/office/infopath/2007/PartnerControls"/>
    <xsd:element name="n30081d4a6394f3798cc88be69ab51c8" ma:index="8" nillable="true" ma:taxonomy="true" ma:internalName="n30081d4a6394f3798cc88be69ab51c8" ma:taxonomyFieldName="CustomTag" ma:displayName="Custom Tag" ma:default="" ma:fieldId="{730081d4-a639-4f37-98cc-88be69ab51c8}" ma:sspId="5de26ec3-896b-4bef-bed1-ad194f885b2b" ma:termSetId="1fda0bda-7382-4997-83fd-c032905b4fa4" ma:anchorId="00000000-0000-0000-0000-000000000000" ma:open="true" ma:isKeyword="false">
      <xsd:complexType>
        <xsd:sequence>
          <xsd:element ref="pc:Terms" minOccurs="0" maxOccurs="1"/>
        </xsd:sequence>
      </xsd:complexType>
    </xsd:element>
    <xsd:element name="d28f1dd39ca44d93a9ba0d339cd2cfbc" ma:index="12" nillable="true" ma:taxonomy="true" ma:internalName="d28f1dd39ca44d93a9ba0d339cd2cfbc" ma:taxonomyFieldName="FinancialYear" ma:displayName="Financial Year" ma:fieldId="{d28f1dd3-9ca4-4d93-a9ba-0d339cd2cfbc}" ma:sspId="5de26ec3-896b-4bef-bed1-ad194f885b2b" ma:termSetId="ad0d7153-16bc-4f62-8559-37863dc2e057" ma:anchorId="00000000-0000-0000-0000-000000000000" ma:open="false" ma:isKeyword="false">
      <xsd:complexType>
        <xsd:sequence>
          <xsd:element ref="pc:Terms" minOccurs="0" maxOccurs="1"/>
        </xsd:sequence>
      </xsd:complexType>
    </xsd:element>
    <xsd:element name="SharedWithUsers" ma:index="2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ff3d39-6e7b-4d70-9b7c-8d9fe85d0f29"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55e0d90b-24ab-4bde-ad7e-6e63d4e76866}" ma:internalName="TaxCatchAll" ma:showField="CatchAllData"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e0d90b-24ab-4bde-ad7e-6e63d4e76866}" ma:internalName="TaxCatchAllLabel" ma:readOnly="true" ma:showField="CatchAllDataLabel"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Historical_x0020_Importance" ma:index="14" nillable="true" ma:displayName="Historical Importance" ma:default="0" ma:internalName="Historical_x0020_Importance">
      <xsd:simpleType>
        <xsd:restriction base="dms:Boolean"/>
      </xsd:simpleType>
    </xsd:element>
    <xsd:element name="Security_x0020_Classification" ma:index="15" nillable="true" ma:displayName="Security Classification" ma:default="Official" ma:format="Dropdown" ma:internalName="Security_x0020_Classification">
      <xsd:simpleType>
        <xsd:restriction base="dms:Choice">
          <xsd:enumeration value="Official Sensitive"/>
          <xsd:enumeration value="Official"/>
        </xsd:restriction>
      </xsd:simpleType>
    </xsd:element>
    <xsd:element name="dlc_EmailBCC" ma:index="16" nillable="true" ma:displayName="BCC" ma:description="" ma:internalName="dlc_EmailBCC">
      <xsd:simpleType>
        <xsd:restriction base="dms:Note">
          <xsd:maxLength value="1024"/>
        </xsd:restriction>
      </xsd:simpleType>
    </xsd:element>
    <xsd:element name="dlc_EmailCC" ma:index="17" nillable="true" ma:displayName="CC" ma:description="" ma:internalName="dlc_EmailCC">
      <xsd:simpleType>
        <xsd:restriction base="dms:Note">
          <xsd:maxLength value="1024"/>
        </xsd:restriction>
      </xsd:simpleType>
    </xsd:element>
    <xsd:element name="dlc_EmailReceivedUTC" ma:index="18" nillable="true" ma:displayName="Date Received" ma:description="" ma:internalName="dlc_EmailReceivedUTC">
      <xsd:simpleType>
        <xsd:restriction base="dms:DateTime"/>
      </xsd:simpleType>
    </xsd:element>
    <xsd:element name="dlc_EmailSentUTC" ma:index="19" nillable="true" ma:displayName="Date Sent" ma:description="" ma:internalName="dlc_EmailSentUTC">
      <xsd:simpleType>
        <xsd:restriction base="dms:DateTime"/>
      </xsd:simpleType>
    </xsd:element>
    <xsd:element name="dlc_EmailFrom" ma:index="20" nillable="true" ma:displayName="From" ma:description="" ma:internalName="dlc_EmailFrom">
      <xsd:simpleType>
        <xsd:restriction base="dms:Text">
          <xsd:maxLength value="255"/>
        </xsd:restriction>
      </xsd:simpleType>
    </xsd:element>
    <xsd:element name="dlc_EmailSubject" ma:index="21" nillable="true" ma:displayName="Email Subject" ma:description="" ma:internalName="dlc_EmailSubject">
      <xsd:simpleType>
        <xsd:restriction base="dms:Note"/>
      </xsd:simpleType>
    </xsd:element>
    <xsd:element name="dlc_EmailTo" ma:index="22" nillable="true" ma:displayName="To" ma:description="" ma:internalName="dlc_EmailTo">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6b29006-9d77-4fe3-aa03-c8f2cc84fb38"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cc401e-c64b-49fd-9ce5-5ef70cc4ed37" elementFormDefault="qualified">
    <xsd:import namespace="http://schemas.microsoft.com/office/2006/documentManagement/types"/>
    <xsd:import namespace="http://schemas.microsoft.com/office/infopath/2007/PartnerControls"/>
    <xsd:element name="MediaServiceAutoKeyPoints" ma:index="27" nillable="true" ma:displayName="MediaServiceAutoKeyPoints" ma:hidden="true" ma:internalName="MediaServiceAutoKeyPoints" ma:readOnly="true">
      <xsd:simpleType>
        <xsd:restriction base="dms:Note"/>
      </xsd:simpleType>
    </xsd:element>
    <xsd:element name="MediaServiceKeyPoints" ma:index="28" nillable="true" ma:displayName="KeyPoints" ma:internalName="MediaServiceKeyPoints" ma:readOnly="true">
      <xsd:simpleType>
        <xsd:restriction base="dms:Note">
          <xsd:maxLength value="255"/>
        </xsd:restriction>
      </xsd:simpleType>
    </xsd:element>
    <xsd:element name="MediaServiceAutoTags" ma:index="29" nillable="true" ma:displayName="Tags" ma:internalName="MediaServiceAutoTags" ma:readOnly="true">
      <xsd:simpleType>
        <xsd:restriction base="dms:Text"/>
      </xsd:simpleType>
    </xsd:element>
    <xsd:element name="MediaServiceOCR" ma:index="30" nillable="true" ma:displayName="Extracted Text" ma:internalName="MediaServiceOCR" ma:readOnly="true">
      <xsd:simpleType>
        <xsd:restriction base="dms:Note">
          <xsd:maxLength value="255"/>
        </xsd:restriction>
      </xsd:simpleType>
    </xsd:element>
    <xsd:element name="MediaServiceGenerationTime" ma:index="31" nillable="true" ma:displayName="MediaServiceGenerationTime" ma:hidden="true" ma:internalName="MediaServiceGenerationTime" ma:readOnly="true">
      <xsd:simpleType>
        <xsd:restriction base="dms:Text"/>
      </xsd:simpleType>
    </xsd:element>
    <xsd:element name="MediaServiceEventHashCode" ma:index="32" nillable="true" ma:displayName="MediaServiceEventHashCode" ma:hidden="true" ma:internalName="MediaServiceEventHashCode" ma:readOnly="true">
      <xsd:simpleType>
        <xsd:restriction base="dms:Text"/>
      </xsd:simpleType>
    </xsd:element>
    <xsd:element name="lcf76f155ced4ddcb4097134ff3c332f" ma:index="34" nillable="true" ma:taxonomy="true" ma:internalName="lcf76f155ced4ddcb4097134ff3c332f" ma:taxonomyFieldName="MediaServiceImageTags" ma:displayName="Image Tags" ma:readOnly="false" ma:fieldId="{5cf76f15-5ced-4ddc-b409-7134ff3c332f}" ma:taxonomyMulti="true" ma:sspId="5de26ec3-896b-4bef-bed1-ad194f885b2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5" nillable="true" ma:displayName="MediaServiceObjectDetectorVersions" ma:hidden="true" ma:indexed="true" ma:internalName="MediaServiceObjectDetectorVersions" ma:readOnly="true">
      <xsd:simpleType>
        <xsd:restriction base="dms:Text"/>
      </xsd:simpleType>
    </xsd:element>
    <xsd:element name="MediaLengthInSeconds" ma:index="36" nillable="true" ma:displayName="MediaLengthInSeconds" ma:hidden="true" ma:internalName="MediaLengthInSeconds" ma:readOnly="true">
      <xsd:simpleType>
        <xsd:restriction base="dms:Unknown"/>
      </xsd:simpleType>
    </xsd:element>
    <xsd:element name="MediaServiceSearchProperties" ma:index="37" nillable="true" ma:displayName="MediaServiceSearchProperties" ma:hidden="true" ma:internalName="MediaServiceSearchProperties" ma:readOnly="true">
      <xsd:simpleType>
        <xsd:restriction base="dms:Note"/>
      </xsd:simpleType>
    </xsd:element>
    <xsd:element name="MediaServiceDateTaken" ma:index="38" nillable="true" ma:displayName="MediaServiceDateTaken" ma:description="" ma:hidden="true" ma:indexed="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lc_EmailTo xmlns="15ff3d39-6e7b-4d70-9b7c-8d9fe85d0f29" xsi:nil="true"/>
    <TaxCatchAll xmlns="15ff3d39-6e7b-4d70-9b7c-8d9fe85d0f29">
      <Value>2066</Value>
    </TaxCatchAll>
    <dlc_EmailSubject xmlns="15ff3d39-6e7b-4d70-9b7c-8d9fe85d0f29" xsi:nil="true"/>
    <dlc_EmailCC xmlns="15ff3d39-6e7b-4d70-9b7c-8d9fe85d0f29" xsi:nil="true"/>
    <Historical_x0020_Importance xmlns="15ff3d39-6e7b-4d70-9b7c-8d9fe85d0f29">false</Historical_x0020_Importance>
    <dlc_EmailBCC xmlns="15ff3d39-6e7b-4d70-9b7c-8d9fe85d0f29" xsi:nil="true"/>
    <dlc_EmailFrom xmlns="15ff3d39-6e7b-4d70-9b7c-8d9fe85d0f29" xsi:nil="true"/>
    <Security_x0020_Classification xmlns="15ff3d39-6e7b-4d70-9b7c-8d9fe85d0f29">Official</Security_x0020_Classification>
    <dlc_EmailReceivedUTC xmlns="15ff3d39-6e7b-4d70-9b7c-8d9fe85d0f29" xsi:nil="true"/>
    <dlc_EmailSentUTC xmlns="15ff3d39-6e7b-4d70-9b7c-8d9fe85d0f29" xsi:nil="true"/>
    <lcf76f155ced4ddcb4097134ff3c332f xmlns="43cc401e-c64b-49fd-9ce5-5ef70cc4ed37">
      <Terms xmlns="http://schemas.microsoft.com/office/infopath/2007/PartnerControls"/>
    </lcf76f155ced4ddcb4097134ff3c332f>
    <d28f1dd39ca44d93a9ba0d339cd2cfbc xmlns="4fea251c-3bdd-4d50-962b-ffa2ae250ba0">
      <Terms xmlns="http://schemas.microsoft.com/office/infopath/2007/PartnerControls">
        <TermInfo xmlns="http://schemas.microsoft.com/office/infopath/2007/PartnerControls">
          <TermName xmlns="http://schemas.microsoft.com/office/infopath/2007/PartnerControls">2022-23</TermName>
          <TermId xmlns="http://schemas.microsoft.com/office/infopath/2007/PartnerControls">974dddb6-23b0-4966-9f2c-cfd180ee2040</TermId>
        </TermInfo>
      </Terms>
    </d28f1dd39ca44d93a9ba0d339cd2cfbc>
    <n30081d4a6394f3798cc88be69ab51c8 xmlns="4fea251c-3bdd-4d50-962b-ffa2ae250ba0">
      <Terms xmlns="http://schemas.microsoft.com/office/infopath/2007/PartnerControls"/>
    </n30081d4a6394f3798cc88be69ab51c8>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EE20BD5-9B0C-4516-9808-16190A136BFE}">
  <ds:schemaRefs>
    <ds:schemaRef ds:uri="15ff3d39-6e7b-4d70-9b7c-8d9fe85d0f29"/>
    <ds:schemaRef ds:uri="43cc401e-c64b-49fd-9ce5-5ef70cc4ed37"/>
    <ds:schemaRef ds:uri="4fea251c-3bdd-4d50-962b-ffa2ae250ba0"/>
    <ds:schemaRef ds:uri="a6b29006-9d77-4fe3-aa03-c8f2cc84fb3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BBFA4A0-2AF9-44E9-B228-E8539ED59967}">
  <ds:schemaRefs>
    <ds:schemaRef ds:uri="43cc401e-c64b-49fd-9ce5-5ef70cc4ed37"/>
    <ds:schemaRef ds:uri="15ff3d39-6e7b-4d70-9b7c-8d9fe85d0f29"/>
    <ds:schemaRef ds:uri="http://schemas.openxmlformats.org/package/2006/metadata/core-properties"/>
    <ds:schemaRef ds:uri="http://purl.org/dc/terms/"/>
    <ds:schemaRef ds:uri="http://schemas.microsoft.com/office/infopath/2007/PartnerControls"/>
    <ds:schemaRef ds:uri="4fea251c-3bdd-4d50-962b-ffa2ae250ba0"/>
    <ds:schemaRef ds:uri="http://schemas.microsoft.com/office/2006/documentManagement/types"/>
    <ds:schemaRef ds:uri="http://schemas.microsoft.com/office/2006/metadata/properties"/>
    <ds:schemaRef ds:uri="a6b29006-9d77-4fe3-aa03-c8f2cc84fb38"/>
    <ds:schemaRef ds:uri="http://purl.org/dc/elements/1.1/"/>
    <ds:schemaRef ds:uri="http://www.w3.org/XML/1998/namespace"/>
    <ds:schemaRef ds:uri="http://purl.org/dc/dcmitype/"/>
  </ds:schemaRefs>
</ds:datastoreItem>
</file>

<file path=customXml/itemProps3.xml><?xml version="1.0" encoding="utf-8"?>
<ds:datastoreItem xmlns:ds="http://schemas.openxmlformats.org/officeDocument/2006/customXml" ds:itemID="{2484C2AE-B79E-4B2F-8B1C-A976041AA6EC}">
  <ds:schemaRefs>
    <ds:schemaRef ds:uri="http://schemas.microsoft.com/sharepoint/v3/contenttype/forms"/>
  </ds:schemaRefs>
</ds:datastoreItem>
</file>

<file path=docMetadata/LabelInfo.xml><?xml version="1.0" encoding="utf-8"?>
<clbl:labelList xmlns:clbl="http://schemas.microsoft.com/office/2020/mipLabelMetadata">
  <clbl:label id="{9dc63f41-f5fa-45c0-8c96-6575d45bd1df}" enabled="1" method="Privileged" siteId="{28b782fb-41e1-48ea-bfc3-ad7558ce7136}" removed="0"/>
</clbl:labelList>
</file>

<file path=docProps/app.xml><?xml version="1.0" encoding="utf-8"?>
<Properties xmlns="http://schemas.openxmlformats.org/officeDocument/2006/extended-properties" xmlns:vt="http://schemas.openxmlformats.org/officeDocument/2006/docPropsVTypes">
  <TotalTime>1</TotalTime>
  <Words>443</Words>
  <Application>Microsoft Office PowerPoint</Application>
  <PresentationFormat>Widescreen</PresentationFormat>
  <Paragraphs>39</Paragraphs>
  <Slides>6</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Health &amp; Safety Executive Collision Data 2014 – 2025 VRU Bus/Coach Taskforce </vt:lpstr>
      <vt:lpstr>Introduction</vt:lpstr>
      <vt:lpstr>Total KSIs involving a Bus/Coach/Unknown and VRUs</vt:lpstr>
      <vt:lpstr>Total KSIs involving a Bus/Coach/Minibus/Unknown and VRUs, year-on-year data</vt:lpstr>
      <vt:lpstr>Total KSIs involving a Bus/Coach/Minibus/Unknown and VRUs, year-on-year data – Reversing</vt:lpstr>
      <vt:lpstr>Total KSIs involving a Bus/Coach/Minibus/Unknown and VRUs, split by manoeuvre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Divisional Performance Report – Local Infrastructure Delivery</dc:title>
  <dc:creator>Barbara Magloire</dc:creator>
  <cp:lastModifiedBy>Craig Holmes</cp:lastModifiedBy>
  <cp:revision>1</cp:revision>
  <dcterms:created xsi:type="dcterms:W3CDTF">2022-09-07T11:29:44Z</dcterms:created>
  <dcterms:modified xsi:type="dcterms:W3CDTF">2025-03-10T16:21:54Z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ustomTag">
    <vt:lpwstr/>
  </property>
  <property fmtid="{D5CDD505-2E9C-101B-9397-08002B2CF9AE}" pid="4" name="FinancialYear">
    <vt:lpwstr>2066;#2022-23|974dddb6-23b0-4966-9f2c-cfd180ee2040</vt:lpwstr>
  </property>
  <property fmtid="{D5CDD505-2E9C-101B-9397-08002B2CF9AE}" pid="5" name="ContentTypeId">
    <vt:lpwstr>0x010100B8459A306991D543AF5708A53F3D42C2</vt:lpwstr>
  </property>
  <property fmtid="{D5CDD505-2E9C-101B-9397-08002B2CF9AE}" pid="6" name="ClassificationContentMarkingFooterLocations">
    <vt:lpwstr>Office Theme:11</vt:lpwstr>
  </property>
  <property fmtid="{D5CDD505-2E9C-101B-9397-08002B2CF9AE}" pid="7" name="ClassificationContentMarkingFooterText">
    <vt:lpwstr>OFFICIAL-FOR PUBLIC RELEASE</vt:lpwstr>
  </property>
  <property fmtid="{D5CDD505-2E9C-101B-9397-08002B2CF9AE}" pid="8" name="ClassificationContentMarkingHeaderLocations">
    <vt:lpwstr>Office Theme:9</vt:lpwstr>
  </property>
  <property fmtid="{D5CDD505-2E9C-101B-9397-08002B2CF9AE}" pid="9" name="ClassificationContentMarkingHeaderText">
    <vt:lpwstr>OFFICIAL-FOR PUBLIC RELEASE</vt:lpwstr>
  </property>
</Properties>
</file>