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409" r:id="rId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320" userDrawn="1">
          <p15:clr>
            <a:srgbClr val="A4A3A4"/>
          </p15:clr>
        </p15:guide>
        <p15:guide id="4" pos="7416" userDrawn="1">
          <p15:clr>
            <a:srgbClr val="A4A3A4"/>
          </p15:clr>
        </p15:guide>
        <p15:guide id="5" orient="horz" pos="40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uard Fernández" initials="EF" lastIdx="1" clrIdx="0">
    <p:extLst>
      <p:ext uri="{19B8F6BF-5375-455C-9EA6-DF929625EA0E}">
        <p15:presenceInfo xmlns:p15="http://schemas.microsoft.com/office/powerpoint/2012/main" userId="S::e.fernandez@citainsp.org::be1c379b-84a7-4cb1-9b2b-5dca9e11c1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5751"/>
    <a:srgbClr val="124057"/>
    <a:srgbClr val="404040"/>
    <a:srgbClr val="3B8D61"/>
    <a:srgbClr val="94BF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 mitjà 2 - èmfas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Sense estil, quadrícula de tau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034E78-7F5D-4C2E-B375-FC64B27BC917}" styleName="Estil fosc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Estil mitjà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9" autoAdjust="0"/>
    <p:restoredTop sz="92879" autoAdjust="0"/>
  </p:normalViewPr>
  <p:slideViewPr>
    <p:cSldViewPr snapToGrid="0" showGuides="1">
      <p:cViewPr varScale="1">
        <p:scale>
          <a:sx n="100" d="100"/>
          <a:sy n="100" d="100"/>
        </p:scale>
        <p:origin x="546" y="84"/>
      </p:cViewPr>
      <p:guideLst>
        <p:guide orient="horz" pos="890"/>
        <p:guide pos="3840"/>
        <p:guide pos="2320"/>
        <p:guide pos="7416"/>
        <p:guide orient="horz"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788"/>
    </p:cViewPr>
  </p:sorterViewPr>
  <p:notesViewPr>
    <p:cSldViewPr snapToGrid="0">
      <p:cViewPr varScale="1">
        <p:scale>
          <a:sx n="47" d="100"/>
          <a:sy n="47" d="100"/>
        </p:scale>
        <p:origin x="2792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AC746-2885-46C2-A78C-6FA4C904595B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C95C4-B7C0-4FB8-AFBF-30D3F14EB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34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406CF-520C-4382-8F07-0C8A0CA55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D802E-4D8E-4FA6-A063-72E78C7F3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BDD0E-9C13-4AA2-9B76-4ED46F599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DA67A-AF87-456D-8B40-3FBA64BEF185}" type="datetime1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2FD72-A355-4ECD-80BE-B760D9EAD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26990-84CB-4C6A-B6D1-1845D00CD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68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8BA7D-6E1E-4CCE-84D3-A449EECDE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5F2FB-0534-4089-8C40-50596E76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376C1-73A7-4346-A8AA-8D731172A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87161-22C9-4BEC-8299-C01970ADAD4D}" type="datetime1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53FBC-BA5E-4BA3-9F99-A95D9635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02C76-9FA2-4701-B7DF-67B74EC24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0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EF6AD6-AE89-4303-9620-A3913B9F72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3EEDD3-2AAD-45EA-843D-6295731DF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82336-8F63-4511-B2FA-FD9A1C55A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BADE-6E26-41FF-880C-28F47AD56A63}" type="datetime1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10E75-0F5E-4C55-A856-26D8299A1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C8E1C-E56E-438C-9E67-FB4C26DBD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85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9FC4F-3529-4E51-B8F4-C5A4F74DB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7D4A8-C503-4495-94B7-B90D90122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07C62-FE3F-4E51-8AE8-4FB5B89E6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533A-C6D6-47F0-8B59-E9D36EDA423D}" type="datetime1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5BE0E-BC90-4162-A1F1-8A8FABFBC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51848-FF9F-47A5-9639-1243847BC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53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76336-1312-4B28-80EE-DCB90E0D7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ECF866-FB6E-490D-B6A3-A6247BFE4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57956-564B-436C-AB0A-8C3907E64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0B01-5A48-41CE-BCF9-59D8D13B6B01}" type="datetime1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DFB70-75E7-4DEA-AE06-D41581894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3184A-9D2C-4CE5-9EBD-C4BF91D5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D2E30-9FD1-44FD-AF35-C4E52511F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93BB3-4EB3-4ACF-BB2A-EB4C0D231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248D7F-8040-4441-9386-E54F2FC1D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60D49-71A1-4D4A-9E19-0BB9109B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E551-C548-4271-B815-2A2EA03CB4EA}" type="datetime1">
              <a:rPr lang="en-US" smtClean="0"/>
              <a:t>5/27/2025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7F22FF-D4FD-48D9-9C67-05146C9F5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18671-3140-414D-998D-CC34A0DFC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4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C932B-072D-4948-A9CC-1631C52C0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068DE-3FBD-414A-8678-ECD4170F9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CF24E-EE3E-4AF9-B8D1-B8C2E9474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B5A0F9-B7F4-45A6-8637-E086C2697B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2F49C9-E702-48C6-9180-AA8653389B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1079B9-87F3-4707-B6BD-6D8DF5DE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CD56-367E-40DD-A2A6-C6C534B7EEE7}" type="datetime1">
              <a:rPr lang="en-US" smtClean="0"/>
              <a:t>5/27/2025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DC746E-AD4D-4765-A3E5-2A6159AEE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D6FD5C-89C9-4245-8CD0-059CF0363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1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6A1DC-716E-4E60-8F56-78EE0DAE9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B7C98C-92C1-4F68-840D-8EF5C621A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46B7-E055-4E2F-8B7C-10A876094525}" type="datetime1">
              <a:rPr lang="en-US" smtClean="0"/>
              <a:t>5/27/2025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9F644-04B3-40B9-A8C3-D7305D3BD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CF177D-4C65-4A70-BB8C-933756F72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3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F25E0F-D106-4F86-B3EC-06A808ACC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73424-36C5-43E7-A057-09E18BEAE83C}" type="datetime1">
              <a:rPr lang="en-US" smtClean="0"/>
              <a:t>5/27/2025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2F46A8-AC21-4442-8592-049C31E8F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AACEE6-2F93-422C-8337-43BF9CC65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70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8F3FA-CDB9-4D21-BE7F-DC85DC31F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189C9-1432-428A-8273-C4A9D7891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2CBDF-9EED-49C8-BFA6-38682A82E6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EC7C7B-07E2-462F-BEF0-7AC9A479F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8C8A-4039-4049-8BE4-47407D073C09}" type="datetime1">
              <a:rPr lang="en-US" smtClean="0"/>
              <a:t>5/27/2025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FCF3F-2A4B-42ED-A709-02CECE41A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E85B6-9793-4484-BDD7-933D73C9A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1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F40B0-182E-4C23-ADC5-081E0A353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7418B5-75A4-4CD5-9A58-47BE4618E0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848DFA-4D05-46CF-8E06-055B042934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AD1506-9CD6-4C13-9A2B-8321F38C8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D5DB5-85A5-4B22-9BB7-FF304B2CB49C}" type="datetime1">
              <a:rPr lang="en-US" smtClean="0"/>
              <a:t>5/27/2025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5EFD2-5E26-47FB-A6C7-3AD987B5B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7A4BB-E74B-4AF0-8BAF-CE7764291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9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656F54-D3AD-4EE7-BA35-0303F342F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5737F-8E41-4CB7-B165-FE498E144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552CB-6B22-408B-93EE-29DE2E3849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4BBAC-2088-4105-B5F7-DAC835508F87}" type="datetime1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4DDF9-0E40-451F-A53B-635C33E9D4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BCA76-CD1C-4753-AED1-2F4F4DB93F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3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 115">
            <a:extLst>
              <a:ext uri="{FF2B5EF4-FFF2-40B4-BE49-F238E27FC236}">
                <a16:creationId xmlns:a16="http://schemas.microsoft.com/office/drawing/2014/main" id="{08C15872-DC75-4611-BC78-4D9DCB0C6305}"/>
              </a:ext>
            </a:extLst>
          </p:cNvPr>
          <p:cNvSpPr/>
          <p:nvPr/>
        </p:nvSpPr>
        <p:spPr>
          <a:xfrm>
            <a:off x="0" y="0"/>
            <a:ext cx="12192000" cy="12014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4" t="12132" r="22660" b="16465"/>
          <a:stretch/>
        </p:blipFill>
        <p:spPr>
          <a:xfrm>
            <a:off x="10920734" y="137687"/>
            <a:ext cx="1116958" cy="92606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6E0451-65D4-458E-9BF1-0CC961C5D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1</a:t>
            </a:fld>
            <a:endParaRPr lang="en-US" dirty="0"/>
          </a:p>
        </p:txBody>
      </p:sp>
      <p:pic>
        <p:nvPicPr>
          <p:cNvPr id="10" name="Imatge 9">
            <a:extLst>
              <a:ext uri="{FF2B5EF4-FFF2-40B4-BE49-F238E27FC236}">
                <a16:creationId xmlns:a16="http://schemas.microsoft.com/office/drawing/2014/main" id="{A3B6F9D3-E697-A13B-C863-263D8CFE1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50" y="1573355"/>
            <a:ext cx="10808300" cy="4559453"/>
          </a:xfrm>
          <a:prstGeom prst="rect">
            <a:avLst/>
          </a:prstGeom>
        </p:spPr>
      </p:pic>
      <p:sp>
        <p:nvSpPr>
          <p:cNvPr id="3" name="正方形/長方形 1">
            <a:extLst>
              <a:ext uri="{FF2B5EF4-FFF2-40B4-BE49-F238E27FC236}">
                <a16:creationId xmlns:a16="http://schemas.microsoft.com/office/drawing/2014/main" id="{D5AB7CE7-256D-BF22-5B1B-86C750C232EF}"/>
              </a:ext>
            </a:extLst>
          </p:cNvPr>
          <p:cNvSpPr/>
          <p:nvPr/>
        </p:nvSpPr>
        <p:spPr>
          <a:xfrm>
            <a:off x="323850" y="137687"/>
            <a:ext cx="2971800" cy="926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3970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Informal Document PTI-39-0</a:t>
            </a:r>
            <a:r>
              <a:rPr lang="es-ES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4</a:t>
            </a:r>
            <a:endParaRPr lang="en-BE" sz="1600" b="1" dirty="0">
              <a:effectLst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3970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39th Meeting of IWG on PTI</a:t>
            </a:r>
            <a:endParaRPr lang="en-BE" sz="1600" b="1" dirty="0">
              <a:effectLst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39700">
              <a:lnSpc>
                <a:spcPts val="1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28 May 2025</a:t>
            </a:r>
            <a:endParaRPr lang="en-BE" sz="1600" b="1" dirty="0">
              <a:effectLst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99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58">
      <a:dk1>
        <a:sysClr val="windowText" lastClr="000000"/>
      </a:dk1>
      <a:lt1>
        <a:sysClr val="window" lastClr="FFFFFF"/>
      </a:lt1>
      <a:dk2>
        <a:srgbClr val="757070"/>
      </a:dk2>
      <a:lt2>
        <a:srgbClr val="E7E6E6"/>
      </a:lt2>
      <a:accent1>
        <a:srgbClr val="2980B8"/>
      </a:accent1>
      <a:accent2>
        <a:srgbClr val="13A183"/>
      </a:accent2>
      <a:accent3>
        <a:srgbClr val="9EBC60"/>
      </a:accent3>
      <a:accent4>
        <a:srgbClr val="F49A0E"/>
      </a:accent4>
      <a:accent5>
        <a:srgbClr val="C64A3C"/>
      </a:accent5>
      <a:accent6>
        <a:srgbClr val="FFC000"/>
      </a:accent6>
      <a:hlink>
        <a:srgbClr val="954F72"/>
      </a:hlink>
      <a:folHlink>
        <a:srgbClr val="44546A"/>
      </a:folHlink>
    </a:clrScheme>
    <a:fontScheme name="Modern 03">
      <a:majorFont>
        <a:latin typeface="Segoe U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fcc52ab-fc4c-425b-b0f6-77c934eb3c1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EC17090C8698498403C6536BA95556" ma:contentTypeVersion="15" ma:contentTypeDescription="Een nieuw document maken." ma:contentTypeScope="" ma:versionID="0c423bc2eaa36febb7f3664c4ebe7cce">
  <xsd:schema xmlns:xsd="http://www.w3.org/2001/XMLSchema" xmlns:xs="http://www.w3.org/2001/XMLSchema" xmlns:p="http://schemas.microsoft.com/office/2006/metadata/properties" xmlns:ns3="0fcc52ab-fc4c-425b-b0f6-77c934eb3c18" xmlns:ns4="5936aead-f279-43a2-ab19-5a7585a05f3f" targetNamespace="http://schemas.microsoft.com/office/2006/metadata/properties" ma:root="true" ma:fieldsID="efafc224bfb6232587a8ced06ecbe98d" ns3:_="" ns4:_="">
    <xsd:import namespace="0fcc52ab-fc4c-425b-b0f6-77c934eb3c18"/>
    <xsd:import namespace="5936aead-f279-43a2-ab19-5a7585a05f3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cc52ab-fc4c-425b-b0f6-77c934eb3c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36aead-f279-43a2-ab19-5a7585a05f3f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CFEE3A-BA0D-4817-AD3D-474903D61240}">
  <ds:schemaRefs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5936aead-f279-43a2-ab19-5a7585a05f3f"/>
    <ds:schemaRef ds:uri="http://schemas.openxmlformats.org/package/2006/metadata/core-properties"/>
    <ds:schemaRef ds:uri="http://schemas.microsoft.com/office/infopath/2007/PartnerControls"/>
    <ds:schemaRef ds:uri="0fcc52ab-fc4c-425b-b0f6-77c934eb3c18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890DB4D-5873-495D-9B4B-1A044EAF64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cc52ab-fc4c-425b-b0f6-77c934eb3c18"/>
    <ds:schemaRef ds:uri="5936aead-f279-43a2-ab19-5a7585a05f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5238B3-09DF-4538-971E-7CC600EE86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11023</TotalTime>
  <Words>14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MS Mincho</vt:lpstr>
      <vt:lpstr>Arial</vt:lpstr>
      <vt:lpstr>Calibri</vt:lpstr>
      <vt:lpstr>Calibri Light</vt:lpstr>
      <vt:lpstr>Segoe UI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 Ade</dc:creator>
  <cp:lastModifiedBy>Alejandro Checa</cp:lastModifiedBy>
  <cp:revision>265</cp:revision>
  <cp:lastPrinted>2024-12-02T12:35:15Z</cp:lastPrinted>
  <dcterms:created xsi:type="dcterms:W3CDTF">2018-07-04T04:33:07Z</dcterms:created>
  <dcterms:modified xsi:type="dcterms:W3CDTF">2025-05-27T09:50:42Z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0x01010052EC17090C8698498403C6536BA95556</vt:lpwstr>
  </property>
</Properties>
</file>