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1"/>
  </p:notesMasterIdLst>
  <p:handoutMasterIdLst>
    <p:handoutMasterId r:id="rId12"/>
  </p:handoutMasterIdLst>
  <p:sldIdLst>
    <p:sldId id="283" r:id="rId5"/>
    <p:sldId id="289" r:id="rId6"/>
    <p:sldId id="286" r:id="rId7"/>
    <p:sldId id="302" r:id="rId8"/>
    <p:sldId id="301" r:id="rId9"/>
    <p:sldId id="30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C64EBC1-19D8-4A28-9658-4088C5BDB287}">
          <p14:sldIdLst>
            <p14:sldId id="283"/>
            <p14:sldId id="289"/>
            <p14:sldId id="286"/>
            <p14:sldId id="302"/>
            <p14:sldId id="301"/>
            <p14:sldId id="303"/>
          </p14:sldIdLst>
        </p14:section>
      </p14:sectionLst>
    </p:ext>
    <p:ext uri="{EFAFB233-063F-42B5-8137-9DF3F51BA10A}">
      <p15:sldGuideLst xmlns:p15="http://schemas.microsoft.com/office/powerpoint/2012/main">
        <p15:guide id="3" orient="horz" pos="2260" userDrawn="1">
          <p15:clr>
            <a:srgbClr val="A4A3A4"/>
          </p15:clr>
        </p15:guide>
        <p15:guide id="4"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A014137-8338-CF42-4CE8-6CF320514E79}" name="Ralph Bunch" initials="RB" userId="S::ralph.bunch@dft.gov.uk::51bc0f58-21a6-4eac-88ea-24a1df950389" providerId="AD"/>
  <p188:author id="{F117593B-B1C1-ED31-C90A-6EC54272E0E8}" name="Kaylisha Archer" initials="KA" userId="S::kaylisha.archer@dft.gov.uk::6c1c8748-28be-49d0-b97e-2b93af8a70f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Rachael Dolton" initials="RD" lastIdx="1" clrIdx="0">
    <p:extLst>
      <p:ext uri="{19B8F6BF-5375-455C-9EA6-DF929625EA0E}">
        <p15:presenceInfo xmlns:p15="http://schemas.microsoft.com/office/powerpoint/2012/main" userId="S::Rachael.Dolton@dft.gov.uk::d0146b74-5c06-48ae-a09a-bc1b48aeb84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E115F"/>
    <a:srgbClr val="006AB0"/>
    <a:srgbClr val="F99107"/>
    <a:srgbClr val="FB6637"/>
    <a:srgbClr val="FA400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026A0E6-3566-4183-A435-6A424A0858EB}" v="28" dt="2025-05-08T07:59:45.81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6" d="100"/>
          <a:sy n="116" d="100"/>
        </p:scale>
        <p:origin x="677" y="77"/>
      </p:cViewPr>
      <p:guideLst>
        <p:guide orient="horz" pos="22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aig Holmes" userId="d8d4b446-e479-4ce9-b4fa-9285247e2f73" providerId="ADAL" clId="{124D9A39-D521-4488-B8B9-0F65BBB69F2C}"/>
    <pc:docChg chg="undo custSel addSld delSld modSld modSection">
      <pc:chgData name="Craig Holmes" userId="d8d4b446-e479-4ce9-b4fa-9285247e2f73" providerId="ADAL" clId="{124D9A39-D521-4488-B8B9-0F65BBB69F2C}" dt="2025-02-03T17:25:28.490" v="2023" actId="20577"/>
      <pc:docMkLst>
        <pc:docMk/>
      </pc:docMkLst>
      <pc:sldChg chg="modSp mod">
        <pc:chgData name="Craig Holmes" userId="d8d4b446-e479-4ce9-b4fa-9285247e2f73" providerId="ADAL" clId="{124D9A39-D521-4488-B8B9-0F65BBB69F2C}" dt="2025-02-03T17:16:57.498" v="1784" actId="20577"/>
        <pc:sldMkLst>
          <pc:docMk/>
          <pc:sldMk cId="1152547949" sldId="283"/>
        </pc:sldMkLst>
      </pc:sldChg>
      <pc:sldChg chg="modSp mod">
        <pc:chgData name="Craig Holmes" userId="d8d4b446-e479-4ce9-b4fa-9285247e2f73" providerId="ADAL" clId="{124D9A39-D521-4488-B8B9-0F65BBB69F2C}" dt="2025-02-03T17:22:07.533" v="1955" actId="121"/>
        <pc:sldMkLst>
          <pc:docMk/>
          <pc:sldMk cId="2858284049" sldId="286"/>
        </pc:sldMkLst>
      </pc:sldChg>
      <pc:sldChg chg="modSp mod">
        <pc:chgData name="Craig Holmes" userId="d8d4b446-e479-4ce9-b4fa-9285247e2f73" providerId="ADAL" clId="{124D9A39-D521-4488-B8B9-0F65BBB69F2C}" dt="2025-02-03T17:18:19.506" v="1788" actId="6549"/>
        <pc:sldMkLst>
          <pc:docMk/>
          <pc:sldMk cId="3481193739" sldId="289"/>
        </pc:sldMkLst>
      </pc:sldChg>
      <pc:sldChg chg="modSp mod">
        <pc:chgData name="Craig Holmes" userId="d8d4b446-e479-4ce9-b4fa-9285247e2f73" providerId="ADAL" clId="{124D9A39-D521-4488-B8B9-0F65BBB69F2C}" dt="2025-02-03T17:23:10.406" v="1976" actId="20577"/>
        <pc:sldMkLst>
          <pc:docMk/>
          <pc:sldMk cId="2478621695" sldId="290"/>
        </pc:sldMkLst>
      </pc:sldChg>
      <pc:sldChg chg="addSp delSp modSp mod">
        <pc:chgData name="Craig Holmes" userId="d8d4b446-e479-4ce9-b4fa-9285247e2f73" providerId="ADAL" clId="{124D9A39-D521-4488-B8B9-0F65BBB69F2C}" dt="2025-02-03T17:12:41.767" v="1652" actId="14100"/>
        <pc:sldMkLst>
          <pc:docMk/>
          <pc:sldMk cId="590078289" sldId="291"/>
        </pc:sldMkLst>
      </pc:sldChg>
      <pc:sldChg chg="addSp delSp modSp mod">
        <pc:chgData name="Craig Holmes" userId="d8d4b446-e479-4ce9-b4fa-9285247e2f73" providerId="ADAL" clId="{124D9A39-D521-4488-B8B9-0F65BBB69F2C}" dt="2025-02-03T17:12:03.477" v="1647" actId="113"/>
        <pc:sldMkLst>
          <pc:docMk/>
          <pc:sldMk cId="2931800528" sldId="292"/>
        </pc:sldMkLst>
      </pc:sldChg>
      <pc:sldChg chg="addSp delSp modSp add mod">
        <pc:chgData name="Craig Holmes" userId="d8d4b446-e479-4ce9-b4fa-9285247e2f73" providerId="ADAL" clId="{124D9A39-D521-4488-B8B9-0F65BBB69F2C}" dt="2025-02-03T17:24:20.199" v="2001" actId="20577"/>
        <pc:sldMkLst>
          <pc:docMk/>
          <pc:sldMk cId="1744562261" sldId="293"/>
        </pc:sldMkLst>
      </pc:sldChg>
      <pc:sldChg chg="addSp delSp modSp add mod">
        <pc:chgData name="Craig Holmes" userId="d8d4b446-e479-4ce9-b4fa-9285247e2f73" providerId="ADAL" clId="{124D9A39-D521-4488-B8B9-0F65BBB69F2C}" dt="2025-02-03T17:13:23.916" v="1717" actId="14100"/>
        <pc:sldMkLst>
          <pc:docMk/>
          <pc:sldMk cId="2242214369" sldId="294"/>
        </pc:sldMkLst>
      </pc:sldChg>
      <pc:sldChg chg="addSp delSp modSp add del mod">
        <pc:chgData name="Craig Holmes" userId="d8d4b446-e479-4ce9-b4fa-9285247e2f73" providerId="ADAL" clId="{124D9A39-D521-4488-B8B9-0F65BBB69F2C}" dt="2025-02-03T16:49:57.177" v="1030" actId="47"/>
        <pc:sldMkLst>
          <pc:docMk/>
          <pc:sldMk cId="4128399834" sldId="295"/>
        </pc:sldMkLst>
      </pc:sldChg>
      <pc:sldChg chg="addSp delSp modSp add mod">
        <pc:chgData name="Craig Holmes" userId="d8d4b446-e479-4ce9-b4fa-9285247e2f73" providerId="ADAL" clId="{124D9A39-D521-4488-B8B9-0F65BBB69F2C}" dt="2025-02-03T17:24:57.900" v="2021" actId="20577"/>
        <pc:sldMkLst>
          <pc:docMk/>
          <pc:sldMk cId="3608488046" sldId="296"/>
        </pc:sldMkLst>
      </pc:sldChg>
      <pc:sldChg chg="addSp delSp modSp add mod">
        <pc:chgData name="Craig Holmes" userId="d8d4b446-e479-4ce9-b4fa-9285247e2f73" providerId="ADAL" clId="{124D9A39-D521-4488-B8B9-0F65BBB69F2C}" dt="2025-02-03T17:25:28.490" v="2023" actId="20577"/>
        <pc:sldMkLst>
          <pc:docMk/>
          <pc:sldMk cId="1435017413" sldId="297"/>
        </pc:sldMkLst>
      </pc:sldChg>
    </pc:docChg>
  </pc:docChgLst>
  <pc:docChgLst>
    <pc:chgData name="Craig Holmes" userId="d8d4b446-e479-4ce9-b4fa-9285247e2f73" providerId="ADAL" clId="{045FAE01-063E-45EE-BED6-4FB51E1C54EE}"/>
    <pc:docChg chg="undo redo custSel addSld delSld modSld modSection">
      <pc:chgData name="Craig Holmes" userId="d8d4b446-e479-4ce9-b4fa-9285247e2f73" providerId="ADAL" clId="{045FAE01-063E-45EE-BED6-4FB51E1C54EE}" dt="2024-06-13T14:43:43.807" v="6197" actId="113"/>
      <pc:docMkLst>
        <pc:docMk/>
      </pc:docMkLst>
      <pc:sldChg chg="del">
        <pc:chgData name="Craig Holmes" userId="d8d4b446-e479-4ce9-b4fa-9285247e2f73" providerId="ADAL" clId="{045FAE01-063E-45EE-BED6-4FB51E1C54EE}" dt="2024-06-12T10:18:35.767" v="72" actId="47"/>
        <pc:sldMkLst>
          <pc:docMk/>
          <pc:sldMk cId="4092277582" sldId="267"/>
        </pc:sldMkLst>
      </pc:sldChg>
      <pc:sldChg chg="modSp mod">
        <pc:chgData name="Craig Holmes" userId="d8d4b446-e479-4ce9-b4fa-9285247e2f73" providerId="ADAL" clId="{045FAE01-063E-45EE-BED6-4FB51E1C54EE}" dt="2024-06-12T10:19:09.686" v="110" actId="1076"/>
        <pc:sldMkLst>
          <pc:docMk/>
          <pc:sldMk cId="1152547949" sldId="283"/>
        </pc:sldMkLst>
      </pc:sldChg>
      <pc:sldChg chg="del">
        <pc:chgData name="Craig Holmes" userId="d8d4b446-e479-4ce9-b4fa-9285247e2f73" providerId="ADAL" clId="{045FAE01-063E-45EE-BED6-4FB51E1C54EE}" dt="2024-06-12T10:18:36.717" v="73" actId="47"/>
        <pc:sldMkLst>
          <pc:docMk/>
          <pc:sldMk cId="3192037242" sldId="284"/>
        </pc:sldMkLst>
      </pc:sldChg>
      <pc:sldChg chg="addSp delSp modSp mod">
        <pc:chgData name="Craig Holmes" userId="d8d4b446-e479-4ce9-b4fa-9285247e2f73" providerId="ADAL" clId="{045FAE01-063E-45EE-BED6-4FB51E1C54EE}" dt="2024-06-13T12:54:19.025" v="5212" actId="20577"/>
        <pc:sldMkLst>
          <pc:docMk/>
          <pc:sldMk cId="2858284049" sldId="286"/>
        </pc:sldMkLst>
      </pc:sldChg>
      <pc:sldChg chg="addSp delSp modSp add mod">
        <pc:chgData name="Craig Holmes" userId="d8d4b446-e479-4ce9-b4fa-9285247e2f73" providerId="ADAL" clId="{045FAE01-063E-45EE-BED6-4FB51E1C54EE}" dt="2024-06-13T13:12:03.770" v="5281" actId="20577"/>
        <pc:sldMkLst>
          <pc:docMk/>
          <pc:sldMk cId="1193823320" sldId="287"/>
        </pc:sldMkLst>
      </pc:sldChg>
      <pc:sldChg chg="del">
        <pc:chgData name="Craig Holmes" userId="d8d4b446-e479-4ce9-b4fa-9285247e2f73" providerId="ADAL" clId="{045FAE01-063E-45EE-BED6-4FB51E1C54EE}" dt="2024-06-12T10:18:37.531" v="74" actId="47"/>
        <pc:sldMkLst>
          <pc:docMk/>
          <pc:sldMk cId="1669202629" sldId="288"/>
        </pc:sldMkLst>
      </pc:sldChg>
      <pc:sldChg chg="addSp delSp modSp add mod modNotesTx">
        <pc:chgData name="Craig Holmes" userId="d8d4b446-e479-4ce9-b4fa-9285247e2f73" providerId="ADAL" clId="{045FAE01-063E-45EE-BED6-4FB51E1C54EE}" dt="2024-06-13T14:41:06.370" v="6162" actId="20577"/>
        <pc:sldMkLst>
          <pc:docMk/>
          <pc:sldMk cId="3922919643" sldId="288"/>
        </pc:sldMkLst>
      </pc:sldChg>
      <pc:sldChg chg="modSp add mod">
        <pc:chgData name="Craig Holmes" userId="d8d4b446-e479-4ce9-b4fa-9285247e2f73" providerId="ADAL" clId="{045FAE01-063E-45EE-BED6-4FB51E1C54EE}" dt="2024-06-13T14:43:43.807" v="6197" actId="113"/>
        <pc:sldMkLst>
          <pc:docMk/>
          <pc:sldMk cId="3561446393" sldId="289"/>
        </pc:sldMkLst>
      </pc:sldChg>
      <pc:sldChg chg="modSp add mod modNotesTx">
        <pc:chgData name="Craig Holmes" userId="d8d4b446-e479-4ce9-b4fa-9285247e2f73" providerId="ADAL" clId="{045FAE01-063E-45EE-BED6-4FB51E1C54EE}" dt="2024-06-13T13:48:49.983" v="6147" actId="20577"/>
        <pc:sldMkLst>
          <pc:docMk/>
          <pc:sldMk cId="2378610488" sldId="290"/>
        </pc:sldMkLst>
      </pc:sldChg>
      <pc:sldChg chg="modSp add mod modNotesTx">
        <pc:chgData name="Craig Holmes" userId="d8d4b446-e479-4ce9-b4fa-9285247e2f73" providerId="ADAL" clId="{045FAE01-063E-45EE-BED6-4FB51E1C54EE}" dt="2024-06-13T13:41:44.235" v="6007" actId="20577"/>
        <pc:sldMkLst>
          <pc:docMk/>
          <pc:sldMk cId="890080233" sldId="291"/>
        </pc:sldMkLst>
      </pc:sldChg>
      <pc:sldChg chg="modSp add mod modNotesTx">
        <pc:chgData name="Craig Holmes" userId="d8d4b446-e479-4ce9-b4fa-9285247e2f73" providerId="ADAL" clId="{045FAE01-063E-45EE-BED6-4FB51E1C54EE}" dt="2024-06-13T13:47:42.632" v="6102" actId="20577"/>
        <pc:sldMkLst>
          <pc:docMk/>
          <pc:sldMk cId="3832578547" sldId="292"/>
        </pc:sldMkLst>
      </pc:sldChg>
      <pc:sldChg chg="add del">
        <pc:chgData name="Craig Holmes" userId="d8d4b446-e479-4ce9-b4fa-9285247e2f73" providerId="ADAL" clId="{045FAE01-063E-45EE-BED6-4FB51E1C54EE}" dt="2024-06-13T12:55:08.140" v="5219" actId="47"/>
        <pc:sldMkLst>
          <pc:docMk/>
          <pc:sldMk cId="2067153760" sldId="293"/>
        </pc:sldMkLst>
      </pc:sldChg>
      <pc:sldChg chg="addSp delSp modSp add mod modNotesTx">
        <pc:chgData name="Craig Holmes" userId="d8d4b446-e479-4ce9-b4fa-9285247e2f73" providerId="ADAL" clId="{045FAE01-063E-45EE-BED6-4FB51E1C54EE}" dt="2024-06-13T09:20:24.934" v="4403" actId="20577"/>
        <pc:sldMkLst>
          <pc:docMk/>
          <pc:sldMk cId="2902402741" sldId="294"/>
        </pc:sldMkLst>
      </pc:sldChg>
    </pc:docChg>
  </pc:docChgLst>
  <pc:docChgLst>
    <pc:chgData name="Donald Macdonald" userId="S::donald.macdonald@dft.gov.uk::96f80ed0-5e24-40ad-a4f0-f066872d1198" providerId="AD" clId="Web-{13326B20-9174-808D-344B-F90ABB8C7840}"/>
    <pc:docChg chg="modSld">
      <pc:chgData name="Donald Macdonald" userId="S::donald.macdonald@dft.gov.uk::96f80ed0-5e24-40ad-a4f0-f066872d1198" providerId="AD" clId="Web-{13326B20-9174-808D-344B-F90ABB8C7840}" dt="2025-03-11T15:03:40.797" v="1" actId="20577"/>
      <pc:docMkLst>
        <pc:docMk/>
      </pc:docMkLst>
      <pc:sldChg chg="modSp">
        <pc:chgData name="Donald Macdonald" userId="S::donald.macdonald@dft.gov.uk::96f80ed0-5e24-40ad-a4f0-f066872d1198" providerId="AD" clId="Web-{13326B20-9174-808D-344B-F90ABB8C7840}" dt="2025-03-11T15:03:40.797" v="1" actId="20577"/>
        <pc:sldMkLst>
          <pc:docMk/>
          <pc:sldMk cId="3481193739" sldId="289"/>
        </pc:sldMkLst>
        <pc:spChg chg="mod">
          <ac:chgData name="Donald Macdonald" userId="S::donald.macdonald@dft.gov.uk::96f80ed0-5e24-40ad-a4f0-f066872d1198" providerId="AD" clId="Web-{13326B20-9174-808D-344B-F90ABB8C7840}" dt="2025-03-11T15:03:40.797" v="1" actId="20577"/>
          <ac:spMkLst>
            <pc:docMk/>
            <pc:sldMk cId="3481193739" sldId="289"/>
            <ac:spMk id="2" creationId="{95A8B428-FB29-0337-B84A-D2EB3891C032}"/>
          </ac:spMkLst>
        </pc:spChg>
      </pc:sldChg>
    </pc:docChg>
  </pc:docChgLst>
  <pc:docChgLst>
    <pc:chgData name="Craig Holmes" userId="d8d4b446-e479-4ce9-b4fa-9285247e2f73" providerId="ADAL" clId="{352B95D3-DF27-47C3-AC2B-D089387C5240}"/>
    <pc:docChg chg="undo custSel modSld">
      <pc:chgData name="Craig Holmes" userId="d8d4b446-e479-4ce9-b4fa-9285247e2f73" providerId="ADAL" clId="{352B95D3-DF27-47C3-AC2B-D089387C5240}" dt="2025-03-11T15:38:37.470" v="11" actId="20577"/>
      <pc:docMkLst>
        <pc:docMk/>
      </pc:docMkLst>
      <pc:sldChg chg="modSp mod">
        <pc:chgData name="Craig Holmes" userId="d8d4b446-e479-4ce9-b4fa-9285247e2f73" providerId="ADAL" clId="{352B95D3-DF27-47C3-AC2B-D089387C5240}" dt="2025-03-11T15:38:37.470" v="11" actId="20577"/>
        <pc:sldMkLst>
          <pc:docMk/>
          <pc:sldMk cId="3481193739" sldId="289"/>
        </pc:sldMkLst>
        <pc:spChg chg="mod">
          <ac:chgData name="Craig Holmes" userId="d8d4b446-e479-4ce9-b4fa-9285247e2f73" providerId="ADAL" clId="{352B95D3-DF27-47C3-AC2B-D089387C5240}" dt="2025-03-11T15:38:37.470" v="11" actId="20577"/>
          <ac:spMkLst>
            <pc:docMk/>
            <pc:sldMk cId="3481193739" sldId="289"/>
            <ac:spMk id="2" creationId="{95A8B428-FB29-0337-B84A-D2EB3891C032}"/>
          </ac:spMkLst>
        </pc:spChg>
      </pc:sldChg>
    </pc:docChg>
  </pc:docChgLst>
  <pc:docChgLst>
    <pc:chgData name="Craig Holmes" userId="d8d4b446-e479-4ce9-b4fa-9285247e2f73" providerId="ADAL" clId="{D026A0E6-3566-4183-A435-6A424A0858EB}"/>
    <pc:docChg chg="undo custSel addSld modSld sldOrd modSection">
      <pc:chgData name="Craig Holmes" userId="d8d4b446-e479-4ce9-b4fa-9285247e2f73" providerId="ADAL" clId="{D026A0E6-3566-4183-A435-6A424A0858EB}" dt="2025-05-08T10:32:32.244" v="1055" actId="20577"/>
      <pc:docMkLst>
        <pc:docMk/>
      </pc:docMkLst>
      <pc:sldChg chg="modSp mod">
        <pc:chgData name="Craig Holmes" userId="d8d4b446-e479-4ce9-b4fa-9285247e2f73" providerId="ADAL" clId="{D026A0E6-3566-4183-A435-6A424A0858EB}" dt="2025-05-08T10:32:32.244" v="1055" actId="20577"/>
        <pc:sldMkLst>
          <pc:docMk/>
          <pc:sldMk cId="3481193739" sldId="289"/>
        </pc:sldMkLst>
        <pc:spChg chg="mod">
          <ac:chgData name="Craig Holmes" userId="d8d4b446-e479-4ce9-b4fa-9285247e2f73" providerId="ADAL" clId="{D026A0E6-3566-4183-A435-6A424A0858EB}" dt="2025-05-08T10:32:32.244" v="1055" actId="20577"/>
          <ac:spMkLst>
            <pc:docMk/>
            <pc:sldMk cId="3481193739" sldId="289"/>
            <ac:spMk id="2" creationId="{95A8B428-FB29-0337-B84A-D2EB3891C032}"/>
          </ac:spMkLst>
        </pc:spChg>
      </pc:sldChg>
      <pc:sldChg chg="addSp modSp add mod ord">
        <pc:chgData name="Craig Holmes" userId="d8d4b446-e479-4ce9-b4fa-9285247e2f73" providerId="ADAL" clId="{D026A0E6-3566-4183-A435-6A424A0858EB}" dt="2025-05-08T07:59:45.814" v="1032" actId="20577"/>
        <pc:sldMkLst>
          <pc:docMk/>
          <pc:sldMk cId="711122676" sldId="303"/>
        </pc:sldMkLst>
        <pc:spChg chg="mod">
          <ac:chgData name="Craig Holmes" userId="d8d4b446-e479-4ce9-b4fa-9285247e2f73" providerId="ADAL" clId="{D026A0E6-3566-4183-A435-6A424A0858EB}" dt="2025-05-08T07:59:45.814" v="1032" actId="20577"/>
          <ac:spMkLst>
            <pc:docMk/>
            <pc:sldMk cId="711122676" sldId="303"/>
            <ac:spMk id="2" creationId="{990C0B51-237B-0CAA-B416-F8C782BB2907}"/>
          </ac:spMkLst>
        </pc:spChg>
        <pc:spChg chg="mod">
          <ac:chgData name="Craig Holmes" userId="d8d4b446-e479-4ce9-b4fa-9285247e2f73" providerId="ADAL" clId="{D026A0E6-3566-4183-A435-6A424A0858EB}" dt="2025-05-08T07:30:08.494" v="1012" actId="20577"/>
          <ac:spMkLst>
            <pc:docMk/>
            <pc:sldMk cId="711122676" sldId="303"/>
            <ac:spMk id="4" creationId="{EC4C012E-9C69-7B1E-183E-D7452EFA6520}"/>
          </ac:spMkLst>
        </pc:spChg>
        <pc:spChg chg="add mod">
          <ac:chgData name="Craig Holmes" userId="d8d4b446-e479-4ce9-b4fa-9285247e2f73" providerId="ADAL" clId="{D026A0E6-3566-4183-A435-6A424A0858EB}" dt="2025-05-06T10:41:42.976" v="756" actId="1076"/>
          <ac:spMkLst>
            <pc:docMk/>
            <pc:sldMk cId="711122676" sldId="303"/>
            <ac:spMk id="6" creationId="{FA87D7C7-92A2-975E-AE30-E6A6D0B5EBF3}"/>
          </ac:spMkLst>
        </pc:spChg>
        <pc:graphicFrameChg chg="add mod modGraphic">
          <ac:chgData name="Craig Holmes" userId="d8d4b446-e479-4ce9-b4fa-9285247e2f73" providerId="ADAL" clId="{D026A0E6-3566-4183-A435-6A424A0858EB}" dt="2025-05-06T15:24:39.406" v="1004" actId="20577"/>
          <ac:graphicFrameMkLst>
            <pc:docMk/>
            <pc:sldMk cId="711122676" sldId="303"/>
            <ac:graphicFrameMk id="5" creationId="{D5EF174D-896E-5E76-5BCA-86D9C1B97739}"/>
          </ac:graphicFrameMkLst>
        </pc:graphicFrameChg>
      </pc:sldChg>
    </pc:docChg>
  </pc:docChgLst>
  <pc:docChgLst>
    <pc:chgData name="Craig Holmes" userId="d8d4b446-e479-4ce9-b4fa-9285247e2f73" providerId="ADAL" clId="{FBEBB563-3D03-470E-AC98-571FE176A52B}"/>
    <pc:docChg chg="undo custSel addSld delSld modSld modSection">
      <pc:chgData name="Craig Holmes" userId="d8d4b446-e479-4ce9-b4fa-9285247e2f73" providerId="ADAL" clId="{FBEBB563-3D03-470E-AC98-571FE176A52B}" dt="2024-11-12T13:52:06.272" v="1405" actId="20577"/>
      <pc:docMkLst>
        <pc:docMk/>
      </pc:docMkLst>
      <pc:sldChg chg="modSp mod">
        <pc:chgData name="Craig Holmes" userId="d8d4b446-e479-4ce9-b4fa-9285247e2f73" providerId="ADAL" clId="{FBEBB563-3D03-470E-AC98-571FE176A52B}" dt="2024-11-11T16:54:01.077" v="85" actId="20577"/>
        <pc:sldMkLst>
          <pc:docMk/>
          <pc:sldMk cId="1152547949" sldId="283"/>
        </pc:sldMkLst>
      </pc:sldChg>
      <pc:sldChg chg="delSp modSp mod">
        <pc:chgData name="Craig Holmes" userId="d8d4b446-e479-4ce9-b4fa-9285247e2f73" providerId="ADAL" clId="{FBEBB563-3D03-470E-AC98-571FE176A52B}" dt="2024-11-11T16:54:17.486" v="98"/>
        <pc:sldMkLst>
          <pc:docMk/>
          <pc:sldMk cId="2858284049" sldId="286"/>
        </pc:sldMkLst>
      </pc:sldChg>
      <pc:sldChg chg="addSp delSp modSp mod modNotesTx">
        <pc:chgData name="Craig Holmes" userId="d8d4b446-e479-4ce9-b4fa-9285247e2f73" providerId="ADAL" clId="{FBEBB563-3D03-470E-AC98-571FE176A52B}" dt="2024-11-12T13:52:06.272" v="1405" actId="20577"/>
        <pc:sldMkLst>
          <pc:docMk/>
          <pc:sldMk cId="1193823320" sldId="287"/>
        </pc:sldMkLst>
      </pc:sldChg>
      <pc:sldChg chg="del">
        <pc:chgData name="Craig Holmes" userId="d8d4b446-e479-4ce9-b4fa-9285247e2f73" providerId="ADAL" clId="{FBEBB563-3D03-470E-AC98-571FE176A52B}" dt="2024-11-11T17:09:22.033" v="496" actId="47"/>
        <pc:sldMkLst>
          <pc:docMk/>
          <pc:sldMk cId="3922919643" sldId="288"/>
        </pc:sldMkLst>
      </pc:sldChg>
      <pc:sldChg chg="modSp add mod modNotesTx">
        <pc:chgData name="Craig Holmes" userId="d8d4b446-e479-4ce9-b4fa-9285247e2f73" providerId="ADAL" clId="{FBEBB563-3D03-470E-AC98-571FE176A52B}" dt="2024-11-11T17:12:22.035" v="617" actId="20577"/>
        <pc:sldMkLst>
          <pc:docMk/>
          <pc:sldMk cId="3924118163" sldId="288"/>
        </pc:sldMkLst>
      </pc:sldChg>
      <pc:sldChg chg="del">
        <pc:chgData name="Craig Holmes" userId="d8d4b446-e479-4ce9-b4fa-9285247e2f73" providerId="ADAL" clId="{FBEBB563-3D03-470E-AC98-571FE176A52B}" dt="2024-11-11T17:09:25.109" v="498" actId="47"/>
        <pc:sldMkLst>
          <pc:docMk/>
          <pc:sldMk cId="3561446393" sldId="289"/>
        </pc:sldMkLst>
      </pc:sldChg>
      <pc:sldChg chg="del">
        <pc:chgData name="Craig Holmes" userId="d8d4b446-e479-4ce9-b4fa-9285247e2f73" providerId="ADAL" clId="{FBEBB563-3D03-470E-AC98-571FE176A52B}" dt="2024-11-11T17:09:21.509" v="495" actId="47"/>
        <pc:sldMkLst>
          <pc:docMk/>
          <pc:sldMk cId="2378610488" sldId="290"/>
        </pc:sldMkLst>
      </pc:sldChg>
      <pc:sldChg chg="del modNotesTx">
        <pc:chgData name="Craig Holmes" userId="d8d4b446-e479-4ce9-b4fa-9285247e2f73" providerId="ADAL" clId="{FBEBB563-3D03-470E-AC98-571FE176A52B}" dt="2024-11-11T17:09:20.745" v="493" actId="47"/>
        <pc:sldMkLst>
          <pc:docMk/>
          <pc:sldMk cId="890080233" sldId="291"/>
        </pc:sldMkLst>
      </pc:sldChg>
      <pc:sldChg chg="del">
        <pc:chgData name="Craig Holmes" userId="d8d4b446-e479-4ce9-b4fa-9285247e2f73" providerId="ADAL" clId="{FBEBB563-3D03-470E-AC98-571FE176A52B}" dt="2024-11-11T17:09:21.224" v="494" actId="47"/>
        <pc:sldMkLst>
          <pc:docMk/>
          <pc:sldMk cId="3832578547" sldId="292"/>
        </pc:sldMkLst>
      </pc:sldChg>
      <pc:sldChg chg="del">
        <pc:chgData name="Craig Holmes" userId="d8d4b446-e479-4ce9-b4fa-9285247e2f73" providerId="ADAL" clId="{FBEBB563-3D03-470E-AC98-571FE176A52B}" dt="2024-11-11T17:09:22.312" v="497" actId="47"/>
        <pc:sldMkLst>
          <pc:docMk/>
          <pc:sldMk cId="2902402741" sldId="294"/>
        </pc:sldMkLst>
      </pc:sldChg>
    </pc:docChg>
  </pc:docChgLst>
  <pc:docChgLst>
    <pc:chgData name="Craig Holmes" userId="d8d4b446-e479-4ce9-b4fa-9285247e2f73" providerId="ADAL" clId="{8797C6A2-B7D5-45CE-9990-C1B0A145FB2E}"/>
    <pc:docChg chg="undo custSel addSld delSld modSld modSection">
      <pc:chgData name="Craig Holmes" userId="d8d4b446-e479-4ce9-b4fa-9285247e2f73" providerId="ADAL" clId="{8797C6A2-B7D5-45CE-9990-C1B0A145FB2E}" dt="2025-02-04T16:02:27.990" v="1476" actId="6549"/>
      <pc:docMkLst>
        <pc:docMk/>
      </pc:docMkLst>
      <pc:sldChg chg="modSp mod">
        <pc:chgData name="Craig Holmes" userId="d8d4b446-e479-4ce9-b4fa-9285247e2f73" providerId="ADAL" clId="{8797C6A2-B7D5-45CE-9990-C1B0A145FB2E}" dt="2025-02-04T15:57:34.714" v="1180" actId="20577"/>
        <pc:sldMkLst>
          <pc:docMk/>
          <pc:sldMk cId="1152547949" sldId="283"/>
        </pc:sldMkLst>
      </pc:sldChg>
      <pc:sldChg chg="addSp delSp modSp mod">
        <pc:chgData name="Craig Holmes" userId="d8d4b446-e479-4ce9-b4fa-9285247e2f73" providerId="ADAL" clId="{8797C6A2-B7D5-45CE-9990-C1B0A145FB2E}" dt="2025-02-04T15:57:24.730" v="1166" actId="20577"/>
        <pc:sldMkLst>
          <pc:docMk/>
          <pc:sldMk cId="2858284049" sldId="286"/>
        </pc:sldMkLst>
      </pc:sldChg>
      <pc:sldChg chg="modSp mod">
        <pc:chgData name="Craig Holmes" userId="d8d4b446-e479-4ce9-b4fa-9285247e2f73" providerId="ADAL" clId="{8797C6A2-B7D5-45CE-9990-C1B0A145FB2E}" dt="2025-02-04T16:02:27.990" v="1476" actId="6549"/>
        <pc:sldMkLst>
          <pc:docMk/>
          <pc:sldMk cId="3481193739" sldId="289"/>
        </pc:sldMkLst>
      </pc:sldChg>
      <pc:sldChg chg="del">
        <pc:chgData name="Craig Holmes" userId="d8d4b446-e479-4ce9-b4fa-9285247e2f73" providerId="ADAL" clId="{8797C6A2-B7D5-45CE-9990-C1B0A145FB2E}" dt="2025-02-04T09:21:11.400" v="476" actId="47"/>
        <pc:sldMkLst>
          <pc:docMk/>
          <pc:sldMk cId="2478621695" sldId="290"/>
        </pc:sldMkLst>
      </pc:sldChg>
      <pc:sldChg chg="del">
        <pc:chgData name="Craig Holmes" userId="d8d4b446-e479-4ce9-b4fa-9285247e2f73" providerId="ADAL" clId="{8797C6A2-B7D5-45CE-9990-C1B0A145FB2E}" dt="2025-02-04T09:21:13.327" v="477" actId="47"/>
        <pc:sldMkLst>
          <pc:docMk/>
          <pc:sldMk cId="590078289" sldId="291"/>
        </pc:sldMkLst>
      </pc:sldChg>
      <pc:sldChg chg="del">
        <pc:chgData name="Craig Holmes" userId="d8d4b446-e479-4ce9-b4fa-9285247e2f73" providerId="ADAL" clId="{8797C6A2-B7D5-45CE-9990-C1B0A145FB2E}" dt="2025-02-04T09:21:14.429" v="482" actId="47"/>
        <pc:sldMkLst>
          <pc:docMk/>
          <pc:sldMk cId="2931800528" sldId="292"/>
        </pc:sldMkLst>
      </pc:sldChg>
      <pc:sldChg chg="del">
        <pc:chgData name="Craig Holmes" userId="d8d4b446-e479-4ce9-b4fa-9285247e2f73" providerId="ADAL" clId="{8797C6A2-B7D5-45CE-9990-C1B0A145FB2E}" dt="2025-02-04T09:21:13.656" v="478" actId="47"/>
        <pc:sldMkLst>
          <pc:docMk/>
          <pc:sldMk cId="1744562261" sldId="293"/>
        </pc:sldMkLst>
      </pc:sldChg>
      <pc:sldChg chg="del">
        <pc:chgData name="Craig Holmes" userId="d8d4b446-e479-4ce9-b4fa-9285247e2f73" providerId="ADAL" clId="{8797C6A2-B7D5-45CE-9990-C1B0A145FB2E}" dt="2025-02-04T09:21:13.882" v="479" actId="47"/>
        <pc:sldMkLst>
          <pc:docMk/>
          <pc:sldMk cId="2242214369" sldId="294"/>
        </pc:sldMkLst>
      </pc:sldChg>
      <pc:sldChg chg="del">
        <pc:chgData name="Craig Holmes" userId="d8d4b446-e479-4ce9-b4fa-9285247e2f73" providerId="ADAL" clId="{8797C6A2-B7D5-45CE-9990-C1B0A145FB2E}" dt="2025-02-04T09:21:14.100" v="480" actId="47"/>
        <pc:sldMkLst>
          <pc:docMk/>
          <pc:sldMk cId="3608488046" sldId="296"/>
        </pc:sldMkLst>
      </pc:sldChg>
      <pc:sldChg chg="del">
        <pc:chgData name="Craig Holmes" userId="d8d4b446-e479-4ce9-b4fa-9285247e2f73" providerId="ADAL" clId="{8797C6A2-B7D5-45CE-9990-C1B0A145FB2E}" dt="2025-02-04T09:21:14.339" v="481" actId="47"/>
        <pc:sldMkLst>
          <pc:docMk/>
          <pc:sldMk cId="1435017413" sldId="297"/>
        </pc:sldMkLst>
      </pc:sldChg>
      <pc:sldChg chg="modSp add del mod">
        <pc:chgData name="Craig Holmes" userId="d8d4b446-e479-4ce9-b4fa-9285247e2f73" providerId="ADAL" clId="{8797C6A2-B7D5-45CE-9990-C1B0A145FB2E}" dt="2025-02-04T16:00:36.882" v="1464" actId="2696"/>
        <pc:sldMkLst>
          <pc:docMk/>
          <pc:sldMk cId="1794111095" sldId="298"/>
        </pc:sldMkLst>
      </pc:sldChg>
      <pc:sldChg chg="addSp delSp modSp add mod">
        <pc:chgData name="Craig Holmes" userId="d8d4b446-e479-4ce9-b4fa-9285247e2f73" providerId="ADAL" clId="{8797C6A2-B7D5-45CE-9990-C1B0A145FB2E}" dt="2025-02-04T16:00:53.090" v="1465" actId="478"/>
        <pc:sldMkLst>
          <pc:docMk/>
          <pc:sldMk cId="77179148" sldId="299"/>
        </pc:sldMkLst>
      </pc:sldChg>
      <pc:sldChg chg="modSp add del mod">
        <pc:chgData name="Craig Holmes" userId="d8d4b446-e479-4ce9-b4fa-9285247e2f73" providerId="ADAL" clId="{8797C6A2-B7D5-45CE-9990-C1B0A145FB2E}" dt="2025-02-04T16:00:34.620" v="1463" actId="2696"/>
        <pc:sldMkLst>
          <pc:docMk/>
          <pc:sldMk cId="2902268822" sldId="300"/>
        </pc:sldMkLst>
      </pc:sldChg>
    </pc:docChg>
  </pc:docChgLst>
  <pc:docChgLst>
    <pc:chgData name="Craig Holmes" userId="d8d4b446-e479-4ce9-b4fa-9285247e2f73" providerId="ADAL" clId="{DB155826-F1E2-41C3-8F7A-8123EDCF3B04}"/>
    <pc:docChg chg="undo custSel addSld modSld modSection">
      <pc:chgData name="Craig Holmes" userId="d8d4b446-e479-4ce9-b4fa-9285247e2f73" providerId="ADAL" clId="{DB155826-F1E2-41C3-8F7A-8123EDCF3B04}" dt="2025-03-11T14:33:58.411" v="531" actId="20577"/>
      <pc:docMkLst>
        <pc:docMk/>
      </pc:docMkLst>
      <pc:sldChg chg="modSp mod">
        <pc:chgData name="Craig Holmes" userId="d8d4b446-e479-4ce9-b4fa-9285247e2f73" providerId="ADAL" clId="{DB155826-F1E2-41C3-8F7A-8123EDCF3B04}" dt="2025-03-11T14:33:58.411" v="531" actId="20577"/>
        <pc:sldMkLst>
          <pc:docMk/>
          <pc:sldMk cId="1152547949" sldId="283"/>
        </pc:sldMkLst>
        <pc:spChg chg="mod">
          <ac:chgData name="Craig Holmes" userId="d8d4b446-e479-4ce9-b4fa-9285247e2f73" providerId="ADAL" clId="{DB155826-F1E2-41C3-8F7A-8123EDCF3B04}" dt="2025-03-11T14:33:58.411" v="531" actId="20577"/>
          <ac:spMkLst>
            <pc:docMk/>
            <pc:sldMk cId="1152547949" sldId="283"/>
            <ac:spMk id="10" creationId="{AFE37609-772E-4EE4-B788-C9116DCBB357}"/>
          </ac:spMkLst>
        </pc:spChg>
      </pc:sldChg>
      <pc:sldChg chg="addSp delSp modSp mod">
        <pc:chgData name="Craig Holmes" userId="d8d4b446-e479-4ce9-b4fa-9285247e2f73" providerId="ADAL" clId="{DB155826-F1E2-41C3-8F7A-8123EDCF3B04}" dt="2025-03-11T13:28:48.313" v="192" actId="478"/>
        <pc:sldMkLst>
          <pc:docMk/>
          <pc:sldMk cId="2858284049" sldId="286"/>
        </pc:sldMkLst>
        <pc:spChg chg="mod">
          <ac:chgData name="Craig Holmes" userId="d8d4b446-e479-4ce9-b4fa-9285247e2f73" providerId="ADAL" clId="{DB155826-F1E2-41C3-8F7A-8123EDCF3B04}" dt="2025-03-11T13:25:01.623" v="145" actId="20577"/>
          <ac:spMkLst>
            <pc:docMk/>
            <pc:sldMk cId="2858284049" sldId="286"/>
            <ac:spMk id="2" creationId="{874B58C4-2FF0-7F4E-C427-08E47CB7CEAC}"/>
          </ac:spMkLst>
        </pc:spChg>
        <pc:spChg chg="mod">
          <ac:chgData name="Craig Holmes" userId="d8d4b446-e479-4ce9-b4fa-9285247e2f73" providerId="ADAL" clId="{DB155826-F1E2-41C3-8F7A-8123EDCF3B04}" dt="2025-03-11T13:24:44.838" v="138" actId="27636"/>
          <ac:spMkLst>
            <pc:docMk/>
            <pc:sldMk cId="2858284049" sldId="286"/>
            <ac:spMk id="4" creationId="{3A064534-6671-4142-8679-DF4D54C939EF}"/>
          </ac:spMkLst>
        </pc:spChg>
        <pc:spChg chg="mod">
          <ac:chgData name="Craig Holmes" userId="d8d4b446-e479-4ce9-b4fa-9285247e2f73" providerId="ADAL" clId="{DB155826-F1E2-41C3-8F7A-8123EDCF3B04}" dt="2025-03-11T13:28:15.643" v="188" actId="20577"/>
          <ac:spMkLst>
            <pc:docMk/>
            <pc:sldMk cId="2858284049" sldId="286"/>
            <ac:spMk id="7" creationId="{1C995556-77F7-2BB8-3CC4-2259FEE5DB90}"/>
          </ac:spMkLst>
        </pc:spChg>
      </pc:sldChg>
      <pc:sldChg chg="modSp mod">
        <pc:chgData name="Craig Holmes" userId="d8d4b446-e479-4ce9-b4fa-9285247e2f73" providerId="ADAL" clId="{DB155826-F1E2-41C3-8F7A-8123EDCF3B04}" dt="2025-03-11T13:24:09.966" v="132" actId="20577"/>
        <pc:sldMkLst>
          <pc:docMk/>
          <pc:sldMk cId="3481193739" sldId="289"/>
        </pc:sldMkLst>
        <pc:spChg chg="mod">
          <ac:chgData name="Craig Holmes" userId="d8d4b446-e479-4ce9-b4fa-9285247e2f73" providerId="ADAL" clId="{DB155826-F1E2-41C3-8F7A-8123EDCF3B04}" dt="2025-03-11T13:24:09.966" v="132" actId="20577"/>
          <ac:spMkLst>
            <pc:docMk/>
            <pc:sldMk cId="3481193739" sldId="289"/>
            <ac:spMk id="2" creationId="{95A8B428-FB29-0337-B84A-D2EB3891C032}"/>
          </ac:spMkLst>
        </pc:spChg>
      </pc:sldChg>
      <pc:sldChg chg="addSp delSp modSp add mod">
        <pc:chgData name="Craig Holmes" userId="d8d4b446-e479-4ce9-b4fa-9285247e2f73" providerId="ADAL" clId="{DB155826-F1E2-41C3-8F7A-8123EDCF3B04}" dt="2025-03-11T13:32:06.451" v="239" actId="20577"/>
        <pc:sldMkLst>
          <pc:docMk/>
          <pc:sldMk cId="148809037" sldId="300"/>
        </pc:sldMkLst>
      </pc:sldChg>
      <pc:sldChg chg="addSp delSp modSp add mod">
        <pc:chgData name="Craig Holmes" userId="d8d4b446-e479-4ce9-b4fa-9285247e2f73" providerId="ADAL" clId="{DB155826-F1E2-41C3-8F7A-8123EDCF3B04}" dt="2025-03-11T14:32:56.490" v="529" actId="1076"/>
        <pc:sldMkLst>
          <pc:docMk/>
          <pc:sldMk cId="508956532" sldId="301"/>
        </pc:sldMkLst>
        <pc:spChg chg="mod">
          <ac:chgData name="Craig Holmes" userId="d8d4b446-e479-4ce9-b4fa-9285247e2f73" providerId="ADAL" clId="{DB155826-F1E2-41C3-8F7A-8123EDCF3B04}" dt="2025-03-11T14:03:59.829" v="395" actId="33524"/>
          <ac:spMkLst>
            <pc:docMk/>
            <pc:sldMk cId="508956532" sldId="301"/>
            <ac:spMk id="2" creationId="{AFFD8E6C-39B4-ADFD-1ADE-783F237BC6EF}"/>
          </ac:spMkLst>
        </pc:spChg>
        <pc:spChg chg="mod">
          <ac:chgData name="Craig Holmes" userId="d8d4b446-e479-4ce9-b4fa-9285247e2f73" providerId="ADAL" clId="{DB155826-F1E2-41C3-8F7A-8123EDCF3B04}" dt="2025-03-11T13:35:24.597" v="299" actId="20577"/>
          <ac:spMkLst>
            <pc:docMk/>
            <pc:sldMk cId="508956532" sldId="301"/>
            <ac:spMk id="4" creationId="{A2C8C24A-1ECC-769F-255F-8DAE77A46C49}"/>
          </ac:spMkLst>
        </pc:spChg>
        <pc:spChg chg="add mod">
          <ac:chgData name="Craig Holmes" userId="d8d4b446-e479-4ce9-b4fa-9285247e2f73" providerId="ADAL" clId="{DB155826-F1E2-41C3-8F7A-8123EDCF3B04}" dt="2025-03-11T14:32:56.490" v="529" actId="1076"/>
          <ac:spMkLst>
            <pc:docMk/>
            <pc:sldMk cId="508956532" sldId="301"/>
            <ac:spMk id="15" creationId="{7AFBE6D3-F391-22A9-F683-5CCCD2A749C4}"/>
          </ac:spMkLst>
        </pc:spChg>
      </pc:sldChg>
    </pc:docChg>
  </pc:docChgLst>
  <pc:docChgLst>
    <pc:chgData name="Craig Holmes" userId="d8d4b446-e479-4ce9-b4fa-9285247e2f73" providerId="ADAL" clId="{93AB3FBC-0C11-492F-9444-B2D7A434F578}"/>
    <pc:docChg chg="undo redo custSel addSld delSld modSld modSection">
      <pc:chgData name="Craig Holmes" userId="d8d4b446-e479-4ce9-b4fa-9285247e2f73" providerId="ADAL" clId="{93AB3FBC-0C11-492F-9444-B2D7A434F578}" dt="2025-03-18T14:47:28.697" v="1063" actId="20577"/>
      <pc:docMkLst>
        <pc:docMk/>
      </pc:docMkLst>
      <pc:sldChg chg="modSp mod">
        <pc:chgData name="Craig Holmes" userId="d8d4b446-e479-4ce9-b4fa-9285247e2f73" providerId="ADAL" clId="{93AB3FBC-0C11-492F-9444-B2D7A434F578}" dt="2025-03-18T14:10:59.224" v="38" actId="20577"/>
        <pc:sldMkLst>
          <pc:docMk/>
          <pc:sldMk cId="1152547949" sldId="283"/>
        </pc:sldMkLst>
        <pc:spChg chg="mod">
          <ac:chgData name="Craig Holmes" userId="d8d4b446-e479-4ce9-b4fa-9285247e2f73" providerId="ADAL" clId="{93AB3FBC-0C11-492F-9444-B2D7A434F578}" dt="2025-03-18T14:10:59.224" v="38" actId="20577"/>
          <ac:spMkLst>
            <pc:docMk/>
            <pc:sldMk cId="1152547949" sldId="283"/>
            <ac:spMk id="10" creationId="{AFE37609-772E-4EE4-B788-C9116DCBB357}"/>
          </ac:spMkLst>
        </pc:spChg>
      </pc:sldChg>
      <pc:sldChg chg="addSp delSp modSp mod">
        <pc:chgData name="Craig Holmes" userId="d8d4b446-e479-4ce9-b4fa-9285247e2f73" providerId="ADAL" clId="{93AB3FBC-0C11-492F-9444-B2D7A434F578}" dt="2025-03-18T14:41:16.771" v="953"/>
        <pc:sldMkLst>
          <pc:docMk/>
          <pc:sldMk cId="2858284049" sldId="286"/>
        </pc:sldMkLst>
        <pc:spChg chg="mod">
          <ac:chgData name="Craig Holmes" userId="d8d4b446-e479-4ce9-b4fa-9285247e2f73" providerId="ADAL" clId="{93AB3FBC-0C11-492F-9444-B2D7A434F578}" dt="2025-03-18T14:38:20.866" v="925" actId="20577"/>
          <ac:spMkLst>
            <pc:docMk/>
            <pc:sldMk cId="2858284049" sldId="286"/>
            <ac:spMk id="2" creationId="{874B58C4-2FF0-7F4E-C427-08E47CB7CEAC}"/>
          </ac:spMkLst>
        </pc:spChg>
        <pc:spChg chg="mod">
          <ac:chgData name="Craig Holmes" userId="d8d4b446-e479-4ce9-b4fa-9285247e2f73" providerId="ADAL" clId="{93AB3FBC-0C11-492F-9444-B2D7A434F578}" dt="2025-03-18T14:38:03.738" v="907" actId="1076"/>
          <ac:spMkLst>
            <pc:docMk/>
            <pc:sldMk cId="2858284049" sldId="286"/>
            <ac:spMk id="4" creationId="{3A064534-6671-4142-8679-DF4D54C939EF}"/>
          </ac:spMkLst>
        </pc:spChg>
        <pc:spChg chg="mod">
          <ac:chgData name="Craig Holmes" userId="d8d4b446-e479-4ce9-b4fa-9285247e2f73" providerId="ADAL" clId="{93AB3FBC-0C11-492F-9444-B2D7A434F578}" dt="2025-03-18T14:40:28.853" v="947" actId="20577"/>
          <ac:spMkLst>
            <pc:docMk/>
            <pc:sldMk cId="2858284049" sldId="286"/>
            <ac:spMk id="7" creationId="{1C995556-77F7-2BB8-3CC4-2259FEE5DB90}"/>
          </ac:spMkLst>
        </pc:spChg>
        <pc:graphicFrameChg chg="add mod">
          <ac:chgData name="Craig Holmes" userId="d8d4b446-e479-4ce9-b4fa-9285247e2f73" providerId="ADAL" clId="{93AB3FBC-0C11-492F-9444-B2D7A434F578}" dt="2025-03-18T14:41:16.771" v="953"/>
          <ac:graphicFrameMkLst>
            <pc:docMk/>
            <pc:sldMk cId="2858284049" sldId="286"/>
            <ac:graphicFrameMk id="5" creationId="{667FDC27-BE32-43CB-B84D-572F40D5C28E}"/>
          </ac:graphicFrameMkLst>
        </pc:graphicFrameChg>
      </pc:sldChg>
      <pc:sldChg chg="modSp mod">
        <pc:chgData name="Craig Holmes" userId="d8d4b446-e479-4ce9-b4fa-9285247e2f73" providerId="ADAL" clId="{93AB3FBC-0C11-492F-9444-B2D7A434F578}" dt="2025-03-18T14:16:01.353" v="878" actId="20577"/>
        <pc:sldMkLst>
          <pc:docMk/>
          <pc:sldMk cId="3481193739" sldId="289"/>
        </pc:sldMkLst>
        <pc:spChg chg="mod">
          <ac:chgData name="Craig Holmes" userId="d8d4b446-e479-4ce9-b4fa-9285247e2f73" providerId="ADAL" clId="{93AB3FBC-0C11-492F-9444-B2D7A434F578}" dt="2025-03-18T14:16:01.353" v="878" actId="20577"/>
          <ac:spMkLst>
            <pc:docMk/>
            <pc:sldMk cId="3481193739" sldId="289"/>
            <ac:spMk id="2" creationId="{95A8B428-FB29-0337-B84A-D2EB3891C032}"/>
          </ac:spMkLst>
        </pc:spChg>
      </pc:sldChg>
      <pc:sldChg chg="del">
        <pc:chgData name="Craig Holmes" userId="d8d4b446-e479-4ce9-b4fa-9285247e2f73" providerId="ADAL" clId="{93AB3FBC-0C11-492F-9444-B2D7A434F578}" dt="2025-03-18T14:44:43.215" v="988" actId="2696"/>
        <pc:sldMkLst>
          <pc:docMk/>
          <pc:sldMk cId="77179148" sldId="299"/>
        </pc:sldMkLst>
      </pc:sldChg>
      <pc:sldChg chg="addSp delSp modSp mod">
        <pc:chgData name="Craig Holmes" userId="d8d4b446-e479-4ce9-b4fa-9285247e2f73" providerId="ADAL" clId="{93AB3FBC-0C11-492F-9444-B2D7A434F578}" dt="2025-03-18T14:47:28.697" v="1063" actId="20577"/>
        <pc:sldMkLst>
          <pc:docMk/>
          <pc:sldMk cId="508956532" sldId="301"/>
        </pc:sldMkLst>
        <pc:spChg chg="mod">
          <ac:chgData name="Craig Holmes" userId="d8d4b446-e479-4ce9-b4fa-9285247e2f73" providerId="ADAL" clId="{93AB3FBC-0C11-492F-9444-B2D7A434F578}" dt="2025-03-18T14:45:36.455" v="1046" actId="20577"/>
          <ac:spMkLst>
            <pc:docMk/>
            <pc:sldMk cId="508956532" sldId="301"/>
            <ac:spMk id="2" creationId="{AFFD8E6C-39B4-ADFD-1ADE-783F237BC6EF}"/>
          </ac:spMkLst>
        </pc:spChg>
        <pc:spChg chg="mod">
          <ac:chgData name="Craig Holmes" userId="d8d4b446-e479-4ce9-b4fa-9285247e2f73" providerId="ADAL" clId="{93AB3FBC-0C11-492F-9444-B2D7A434F578}" dt="2025-03-18T14:47:28.697" v="1063" actId="20577"/>
          <ac:spMkLst>
            <pc:docMk/>
            <pc:sldMk cId="508956532" sldId="301"/>
            <ac:spMk id="4" creationId="{A2C8C24A-1ECC-769F-255F-8DAE77A46C49}"/>
          </ac:spMkLst>
        </pc:spChg>
        <pc:spChg chg="mod">
          <ac:chgData name="Craig Holmes" userId="d8d4b446-e479-4ce9-b4fa-9285247e2f73" providerId="ADAL" clId="{93AB3FBC-0C11-492F-9444-B2D7A434F578}" dt="2025-03-18T14:47:21.267" v="1061" actId="20577"/>
          <ac:spMkLst>
            <pc:docMk/>
            <pc:sldMk cId="508956532" sldId="301"/>
            <ac:spMk id="15" creationId="{7AFBE6D3-F391-22A9-F683-5CCCD2A749C4}"/>
          </ac:spMkLst>
        </pc:spChg>
        <pc:graphicFrameChg chg="add mod">
          <ac:chgData name="Craig Holmes" userId="d8d4b446-e479-4ce9-b4fa-9285247e2f73" providerId="ADAL" clId="{93AB3FBC-0C11-492F-9444-B2D7A434F578}" dt="2025-03-18T14:47:12.066" v="1050" actId="14100"/>
          <ac:graphicFrameMkLst>
            <pc:docMk/>
            <pc:sldMk cId="508956532" sldId="301"/>
            <ac:graphicFrameMk id="6" creationId="{FC3C3DA5-BC77-480E-AE90-1CE0734C0327}"/>
          </ac:graphicFrameMkLst>
        </pc:graphicFrameChg>
      </pc:sldChg>
      <pc:sldChg chg="addSp delSp modSp add mod">
        <pc:chgData name="Craig Holmes" userId="d8d4b446-e479-4ce9-b4fa-9285247e2f73" providerId="ADAL" clId="{93AB3FBC-0C11-492F-9444-B2D7A434F578}" dt="2025-03-18T14:44:03.929" v="987" actId="20577"/>
        <pc:sldMkLst>
          <pc:docMk/>
          <pc:sldMk cId="1455983386" sldId="302"/>
        </pc:sldMkLst>
        <pc:spChg chg="mod">
          <ac:chgData name="Craig Holmes" userId="d8d4b446-e479-4ce9-b4fa-9285247e2f73" providerId="ADAL" clId="{93AB3FBC-0C11-492F-9444-B2D7A434F578}" dt="2025-03-18T14:42:25.750" v="963" actId="20577"/>
          <ac:spMkLst>
            <pc:docMk/>
            <pc:sldMk cId="1455983386" sldId="302"/>
            <ac:spMk id="2" creationId="{DE1A1E70-746F-243E-FE05-55B85A77FFC9}"/>
          </ac:spMkLst>
        </pc:spChg>
        <pc:spChg chg="mod">
          <ac:chgData name="Craig Holmes" userId="d8d4b446-e479-4ce9-b4fa-9285247e2f73" providerId="ADAL" clId="{93AB3FBC-0C11-492F-9444-B2D7A434F578}" dt="2025-03-18T14:42:20.374" v="960" actId="14100"/>
          <ac:spMkLst>
            <pc:docMk/>
            <pc:sldMk cId="1455983386" sldId="302"/>
            <ac:spMk id="4" creationId="{7A319827-7F93-8AD9-25CD-1378B177C956}"/>
          </ac:spMkLst>
        </pc:spChg>
        <pc:spChg chg="mod">
          <ac:chgData name="Craig Holmes" userId="d8d4b446-e479-4ce9-b4fa-9285247e2f73" providerId="ADAL" clId="{93AB3FBC-0C11-492F-9444-B2D7A434F578}" dt="2025-03-18T14:44:03.929" v="987" actId="20577"/>
          <ac:spMkLst>
            <pc:docMk/>
            <pc:sldMk cId="1455983386" sldId="302"/>
            <ac:spMk id="7" creationId="{9A5309B2-D23B-B8F7-F36B-356B854B4C66}"/>
          </ac:spMkLst>
        </pc:spChg>
        <pc:graphicFrameChg chg="add mod">
          <ac:chgData name="Craig Holmes" userId="d8d4b446-e479-4ce9-b4fa-9285247e2f73" providerId="ADAL" clId="{93AB3FBC-0C11-492F-9444-B2D7A434F578}" dt="2025-03-18T14:43:46.517" v="967" actId="14100"/>
          <ac:graphicFrameMkLst>
            <pc:docMk/>
            <pc:sldMk cId="1455983386" sldId="302"/>
            <ac:graphicFrameMk id="6" creationId="{B496C72C-1897-43A1-9AE8-0090A0192C7B}"/>
          </ac:graphicFrameMkLst>
        </pc:graphicFrameChg>
      </pc:sldChg>
      <pc:sldChg chg="del">
        <pc:chgData name="Craig Holmes" userId="d8d4b446-e479-4ce9-b4fa-9285247e2f73" providerId="ADAL" clId="{93AB3FBC-0C11-492F-9444-B2D7A434F578}" dt="2025-03-18T14:41:39.458" v="954" actId="47"/>
        <pc:sldMkLst>
          <pc:docMk/>
          <pc:sldMk cId="2301546351" sldId="302"/>
        </pc:sldMkLst>
      </pc:sldChg>
    </pc:docChg>
  </pc:docChgLst>
  <pc:docChgLst>
    <pc:chgData name="Donald Macdonald" userId="96f80ed0-5e24-40ad-a4f0-f066872d1198" providerId="ADAL" clId="{37E8C540-8A06-411D-A889-2B98DF18949F}"/>
    <pc:docChg chg="modSld">
      <pc:chgData name="Donald Macdonald" userId="96f80ed0-5e24-40ad-a4f0-f066872d1198" providerId="ADAL" clId="{37E8C540-8A06-411D-A889-2B98DF18949F}" dt="2025-05-08T07:17:20.847" v="240" actId="20577"/>
      <pc:docMkLst>
        <pc:docMk/>
      </pc:docMkLst>
      <pc:sldChg chg="modSp mod">
        <pc:chgData name="Donald Macdonald" userId="96f80ed0-5e24-40ad-a4f0-f066872d1198" providerId="ADAL" clId="{37E8C540-8A06-411D-A889-2B98DF18949F}" dt="2025-05-08T07:08:44.541" v="3" actId="20577"/>
        <pc:sldMkLst>
          <pc:docMk/>
          <pc:sldMk cId="1152547949" sldId="283"/>
        </pc:sldMkLst>
        <pc:spChg chg="mod">
          <ac:chgData name="Donald Macdonald" userId="96f80ed0-5e24-40ad-a4f0-f066872d1198" providerId="ADAL" clId="{37E8C540-8A06-411D-A889-2B98DF18949F}" dt="2025-05-08T07:08:44.541" v="3" actId="20577"/>
          <ac:spMkLst>
            <pc:docMk/>
            <pc:sldMk cId="1152547949" sldId="283"/>
            <ac:spMk id="11" creationId="{A5A880AA-60ED-41BA-BB6E-B4644DFBECDD}"/>
          </ac:spMkLst>
        </pc:spChg>
      </pc:sldChg>
      <pc:sldChg chg="modSp mod">
        <pc:chgData name="Donald Macdonald" userId="96f80ed0-5e24-40ad-a4f0-f066872d1198" providerId="ADAL" clId="{37E8C540-8A06-411D-A889-2B98DF18949F}" dt="2025-05-08T07:13:33.687" v="185" actId="14100"/>
        <pc:sldMkLst>
          <pc:docMk/>
          <pc:sldMk cId="2858284049" sldId="286"/>
        </pc:sldMkLst>
        <pc:spChg chg="mod">
          <ac:chgData name="Donald Macdonald" userId="96f80ed0-5e24-40ad-a4f0-f066872d1198" providerId="ADAL" clId="{37E8C540-8A06-411D-A889-2B98DF18949F}" dt="2025-05-08T07:13:33.687" v="185" actId="14100"/>
          <ac:spMkLst>
            <pc:docMk/>
            <pc:sldMk cId="2858284049" sldId="286"/>
            <ac:spMk id="2" creationId="{874B58C4-2FF0-7F4E-C427-08E47CB7CEAC}"/>
          </ac:spMkLst>
        </pc:spChg>
      </pc:sldChg>
      <pc:sldChg chg="modSp mod">
        <pc:chgData name="Donald Macdonald" userId="96f80ed0-5e24-40ad-a4f0-f066872d1198" providerId="ADAL" clId="{37E8C540-8A06-411D-A889-2B98DF18949F}" dt="2025-05-08T07:12:10.988" v="182" actId="12"/>
        <pc:sldMkLst>
          <pc:docMk/>
          <pc:sldMk cId="3481193739" sldId="289"/>
        </pc:sldMkLst>
        <pc:spChg chg="mod">
          <ac:chgData name="Donald Macdonald" userId="96f80ed0-5e24-40ad-a4f0-f066872d1198" providerId="ADAL" clId="{37E8C540-8A06-411D-A889-2B98DF18949F}" dt="2025-05-08T07:12:10.988" v="182" actId="12"/>
          <ac:spMkLst>
            <pc:docMk/>
            <pc:sldMk cId="3481193739" sldId="289"/>
            <ac:spMk id="2" creationId="{95A8B428-FB29-0337-B84A-D2EB3891C032}"/>
          </ac:spMkLst>
        </pc:spChg>
      </pc:sldChg>
      <pc:sldChg chg="modSp mod">
        <pc:chgData name="Donald Macdonald" userId="96f80ed0-5e24-40ad-a4f0-f066872d1198" providerId="ADAL" clId="{37E8C540-8A06-411D-A889-2B98DF18949F}" dt="2025-05-08T07:13:51.031" v="186" actId="14100"/>
        <pc:sldMkLst>
          <pc:docMk/>
          <pc:sldMk cId="1455983386" sldId="302"/>
        </pc:sldMkLst>
        <pc:spChg chg="mod">
          <ac:chgData name="Donald Macdonald" userId="96f80ed0-5e24-40ad-a4f0-f066872d1198" providerId="ADAL" clId="{37E8C540-8A06-411D-A889-2B98DF18949F}" dt="2025-05-08T07:13:51.031" v="186" actId="14100"/>
          <ac:spMkLst>
            <pc:docMk/>
            <pc:sldMk cId="1455983386" sldId="302"/>
            <ac:spMk id="2" creationId="{DE1A1E70-746F-243E-FE05-55B85A77FFC9}"/>
          </ac:spMkLst>
        </pc:spChg>
      </pc:sldChg>
      <pc:sldChg chg="modSp mod">
        <pc:chgData name="Donald Macdonald" userId="96f80ed0-5e24-40ad-a4f0-f066872d1198" providerId="ADAL" clId="{37E8C540-8A06-411D-A889-2B98DF18949F}" dt="2025-05-08T07:17:20.847" v="240" actId="20577"/>
        <pc:sldMkLst>
          <pc:docMk/>
          <pc:sldMk cId="711122676" sldId="303"/>
        </pc:sldMkLst>
        <pc:spChg chg="mod">
          <ac:chgData name="Donald Macdonald" userId="96f80ed0-5e24-40ad-a4f0-f066872d1198" providerId="ADAL" clId="{37E8C540-8A06-411D-A889-2B98DF18949F}" dt="2025-05-08T07:17:20.847" v="240" actId="20577"/>
          <ac:spMkLst>
            <pc:docMk/>
            <pc:sldMk cId="711122676" sldId="303"/>
            <ac:spMk id="2" creationId="{990C0B51-237B-0CAA-B416-F8C782BB2907}"/>
          </ac:spMkLst>
        </pc:spChg>
      </pc:sldChg>
    </pc:docChg>
  </pc:docChgLst>
  <pc:docChgLst>
    <pc:chgData name="Craig Holmes" userId="S::craig.holmes@dft.gov.uk::d8d4b446-e479-4ce9-b4fa-9285247e2f73" providerId="AD" clId="Web-{DDE543B7-7ED6-FD3E-E7D8-4F009B3D0F4B}"/>
    <pc:docChg chg="modSld">
      <pc:chgData name="Craig Holmes" userId="S::craig.holmes@dft.gov.uk::d8d4b446-e479-4ce9-b4fa-9285247e2f73" providerId="AD" clId="Web-{DDE543B7-7ED6-FD3E-E7D8-4F009B3D0F4B}" dt="2025-05-06T08:07:34.391" v="39" actId="20577"/>
      <pc:docMkLst>
        <pc:docMk/>
      </pc:docMkLst>
      <pc:sldChg chg="modSp">
        <pc:chgData name="Craig Holmes" userId="S::craig.holmes@dft.gov.uk::d8d4b446-e479-4ce9-b4fa-9285247e2f73" providerId="AD" clId="Web-{DDE543B7-7ED6-FD3E-E7D8-4F009B3D0F4B}" dt="2025-05-06T08:07:34.391" v="39" actId="20577"/>
        <pc:sldMkLst>
          <pc:docMk/>
          <pc:sldMk cId="3481193739" sldId="289"/>
        </pc:sldMkLst>
        <pc:spChg chg="mod">
          <ac:chgData name="Craig Holmes" userId="S::craig.holmes@dft.gov.uk::d8d4b446-e479-4ce9-b4fa-9285247e2f73" providerId="AD" clId="Web-{DDE543B7-7ED6-FD3E-E7D8-4F009B3D0F4B}" dt="2025-05-06T08:07:34.391" v="39" actId="20577"/>
          <ac:spMkLst>
            <pc:docMk/>
            <pc:sldMk cId="3481193739" sldId="289"/>
            <ac:spMk id="2" creationId="{95A8B428-FB29-0337-B84A-D2EB3891C032}"/>
          </ac:spMkLst>
        </pc:spChg>
      </pc:sldChg>
    </pc:docChg>
  </pc:docChgLst>
  <pc:docChgLst>
    <pc:chgData name="Donald Macdonald" userId="96f80ed0-5e24-40ad-a4f0-f066872d1198" providerId="ADAL" clId="{965CBF01-BF6C-4017-A568-409C0287AF44}"/>
    <pc:docChg chg="modSld">
      <pc:chgData name="Donald Macdonald" userId="96f80ed0-5e24-40ad-a4f0-f066872d1198" providerId="ADAL" clId="{965CBF01-BF6C-4017-A568-409C0287AF44}" dt="2025-03-11T15:06:48.214" v="77" actId="20577"/>
      <pc:docMkLst>
        <pc:docMk/>
      </pc:docMkLst>
      <pc:sldChg chg="modSp mod">
        <pc:chgData name="Donald Macdonald" userId="96f80ed0-5e24-40ad-a4f0-f066872d1198" providerId="ADAL" clId="{965CBF01-BF6C-4017-A568-409C0287AF44}" dt="2025-03-11T15:04:02.566" v="12" actId="20577"/>
        <pc:sldMkLst>
          <pc:docMk/>
          <pc:sldMk cId="1152547949" sldId="283"/>
        </pc:sldMkLst>
        <pc:spChg chg="mod">
          <ac:chgData name="Donald Macdonald" userId="96f80ed0-5e24-40ad-a4f0-f066872d1198" providerId="ADAL" clId="{965CBF01-BF6C-4017-A568-409C0287AF44}" dt="2025-03-11T15:04:02.566" v="12" actId="20577"/>
          <ac:spMkLst>
            <pc:docMk/>
            <pc:sldMk cId="1152547949" sldId="283"/>
            <ac:spMk id="11" creationId="{A5A880AA-60ED-41BA-BB6E-B4644DFBECDD}"/>
          </ac:spMkLst>
        </pc:spChg>
      </pc:sldChg>
      <pc:sldChg chg="modSp mod">
        <pc:chgData name="Donald Macdonald" userId="96f80ed0-5e24-40ad-a4f0-f066872d1198" providerId="ADAL" clId="{965CBF01-BF6C-4017-A568-409C0287AF44}" dt="2025-03-11T15:06:48.214" v="77" actId="20577"/>
        <pc:sldMkLst>
          <pc:docMk/>
          <pc:sldMk cId="3481193739" sldId="289"/>
        </pc:sldMkLst>
        <pc:spChg chg="mod">
          <ac:chgData name="Donald Macdonald" userId="96f80ed0-5e24-40ad-a4f0-f066872d1198" providerId="ADAL" clId="{965CBF01-BF6C-4017-A568-409C0287AF44}" dt="2025-03-11T15:06:48.214" v="77" actId="20577"/>
          <ac:spMkLst>
            <pc:docMk/>
            <pc:sldMk cId="3481193739" sldId="289"/>
            <ac:spMk id="2" creationId="{95A8B428-FB29-0337-B84A-D2EB3891C032}"/>
          </ac:spMkLst>
        </pc:spChg>
      </pc:sldChg>
    </pc:docChg>
  </pc:docChgLst>
  <pc:docChgLst>
    <pc:chgData name="Craig Holmes" userId="d8d4b446-e479-4ce9-b4fa-9285247e2f73" providerId="ADAL" clId="{C16AC568-5407-4235-9727-B8F17DEE69CB}"/>
    <pc:docChg chg="custSel addSld delSld modSld modSection">
      <pc:chgData name="Craig Holmes" userId="d8d4b446-e479-4ce9-b4fa-9285247e2f73" providerId="ADAL" clId="{C16AC568-5407-4235-9727-B8F17DEE69CB}" dt="2025-03-13T13:23:49.255" v="579" actId="6549"/>
      <pc:docMkLst>
        <pc:docMk/>
      </pc:docMkLst>
      <pc:sldChg chg="modSp mod">
        <pc:chgData name="Craig Holmes" userId="d8d4b446-e479-4ce9-b4fa-9285247e2f73" providerId="ADAL" clId="{C16AC568-5407-4235-9727-B8F17DEE69CB}" dt="2025-03-13T12:59:54.793" v="525" actId="6549"/>
        <pc:sldMkLst>
          <pc:docMk/>
          <pc:sldMk cId="1152547949" sldId="283"/>
        </pc:sldMkLst>
        <pc:spChg chg="mod">
          <ac:chgData name="Craig Holmes" userId="d8d4b446-e479-4ce9-b4fa-9285247e2f73" providerId="ADAL" clId="{C16AC568-5407-4235-9727-B8F17DEE69CB}" dt="2025-03-13T12:59:54.793" v="525" actId="6549"/>
          <ac:spMkLst>
            <pc:docMk/>
            <pc:sldMk cId="1152547949" sldId="283"/>
            <ac:spMk id="9" creationId="{78E82F10-F38D-4362-9F73-78F10CCA2F18}"/>
          </ac:spMkLst>
        </pc:spChg>
        <pc:spChg chg="mod">
          <ac:chgData name="Craig Holmes" userId="d8d4b446-e479-4ce9-b4fa-9285247e2f73" providerId="ADAL" clId="{C16AC568-5407-4235-9727-B8F17DEE69CB}" dt="2025-03-11T15:39:22.463" v="5" actId="14100"/>
          <ac:spMkLst>
            <pc:docMk/>
            <pc:sldMk cId="1152547949" sldId="283"/>
            <ac:spMk id="10" creationId="{AFE37609-772E-4EE4-B788-C9116DCBB357}"/>
          </ac:spMkLst>
        </pc:spChg>
      </pc:sldChg>
      <pc:sldChg chg="modSp mod">
        <pc:chgData name="Craig Holmes" userId="d8d4b446-e479-4ce9-b4fa-9285247e2f73" providerId="ADAL" clId="{C16AC568-5407-4235-9727-B8F17DEE69CB}" dt="2025-03-13T13:00:08.738" v="540" actId="20577"/>
        <pc:sldMkLst>
          <pc:docMk/>
          <pc:sldMk cId="2858284049" sldId="286"/>
        </pc:sldMkLst>
        <pc:spChg chg="mod">
          <ac:chgData name="Craig Holmes" userId="d8d4b446-e479-4ce9-b4fa-9285247e2f73" providerId="ADAL" clId="{C16AC568-5407-4235-9727-B8F17DEE69CB}" dt="2025-03-11T15:44:23.563" v="102" actId="20577"/>
          <ac:spMkLst>
            <pc:docMk/>
            <pc:sldMk cId="2858284049" sldId="286"/>
            <ac:spMk id="2" creationId="{874B58C4-2FF0-7F4E-C427-08E47CB7CEAC}"/>
          </ac:spMkLst>
        </pc:spChg>
        <pc:spChg chg="mod">
          <ac:chgData name="Craig Holmes" userId="d8d4b446-e479-4ce9-b4fa-9285247e2f73" providerId="ADAL" clId="{C16AC568-5407-4235-9727-B8F17DEE69CB}" dt="2025-03-13T13:00:08.738" v="540" actId="20577"/>
          <ac:spMkLst>
            <pc:docMk/>
            <pc:sldMk cId="2858284049" sldId="286"/>
            <ac:spMk id="3" creationId="{79C88CC7-6E6C-2515-EC14-2BA98B5DF671}"/>
          </ac:spMkLst>
        </pc:spChg>
      </pc:sldChg>
      <pc:sldChg chg="modSp mod">
        <pc:chgData name="Craig Holmes" userId="d8d4b446-e479-4ce9-b4fa-9285247e2f73" providerId="ADAL" clId="{C16AC568-5407-4235-9727-B8F17DEE69CB}" dt="2025-03-13T13:00:01.953" v="528" actId="6549"/>
        <pc:sldMkLst>
          <pc:docMk/>
          <pc:sldMk cId="3481193739" sldId="289"/>
        </pc:sldMkLst>
        <pc:spChg chg="mod">
          <ac:chgData name="Craig Holmes" userId="d8d4b446-e479-4ce9-b4fa-9285247e2f73" providerId="ADAL" clId="{C16AC568-5407-4235-9727-B8F17DEE69CB}" dt="2025-03-12T10:08:27.451" v="520" actId="20577"/>
          <ac:spMkLst>
            <pc:docMk/>
            <pc:sldMk cId="3481193739" sldId="289"/>
            <ac:spMk id="2" creationId="{95A8B428-FB29-0337-B84A-D2EB3891C032}"/>
          </ac:spMkLst>
        </pc:spChg>
        <pc:spChg chg="mod">
          <ac:chgData name="Craig Holmes" userId="d8d4b446-e479-4ce9-b4fa-9285247e2f73" providerId="ADAL" clId="{C16AC568-5407-4235-9727-B8F17DEE69CB}" dt="2025-03-13T13:00:01.953" v="528" actId="6549"/>
          <ac:spMkLst>
            <pc:docMk/>
            <pc:sldMk cId="3481193739" sldId="289"/>
            <ac:spMk id="3" creationId="{F1457B61-0373-A42B-F7DF-4278FE554B2A}"/>
          </ac:spMkLst>
        </pc:spChg>
      </pc:sldChg>
      <pc:sldChg chg="modSp mod">
        <pc:chgData name="Craig Holmes" userId="d8d4b446-e479-4ce9-b4fa-9285247e2f73" providerId="ADAL" clId="{C16AC568-5407-4235-9727-B8F17DEE69CB}" dt="2025-03-13T13:23:49.255" v="579" actId="6549"/>
        <pc:sldMkLst>
          <pc:docMk/>
          <pc:sldMk cId="77179148" sldId="299"/>
        </pc:sldMkLst>
      </pc:sldChg>
      <pc:sldChg chg="del">
        <pc:chgData name="Craig Holmes" userId="d8d4b446-e479-4ce9-b4fa-9285247e2f73" providerId="ADAL" clId="{C16AC568-5407-4235-9727-B8F17DEE69CB}" dt="2025-03-11T15:39:45.767" v="15" actId="2696"/>
        <pc:sldMkLst>
          <pc:docMk/>
          <pc:sldMk cId="148809037" sldId="300"/>
        </pc:sldMkLst>
      </pc:sldChg>
      <pc:sldChg chg="addSp delSp modSp mod">
        <pc:chgData name="Craig Holmes" userId="d8d4b446-e479-4ce9-b4fa-9285247e2f73" providerId="ADAL" clId="{C16AC568-5407-4235-9727-B8F17DEE69CB}" dt="2025-03-13T13:23:42.249" v="566" actId="6549"/>
        <pc:sldMkLst>
          <pc:docMk/>
          <pc:sldMk cId="508956532" sldId="301"/>
        </pc:sldMkLst>
        <pc:spChg chg="mod">
          <ac:chgData name="Craig Holmes" userId="d8d4b446-e479-4ce9-b4fa-9285247e2f73" providerId="ADAL" clId="{C16AC568-5407-4235-9727-B8F17DEE69CB}" dt="2025-03-11T15:41:43.884" v="65" actId="6549"/>
          <ac:spMkLst>
            <pc:docMk/>
            <pc:sldMk cId="508956532" sldId="301"/>
            <ac:spMk id="2" creationId="{AFFD8E6C-39B4-ADFD-1ADE-783F237BC6EF}"/>
          </ac:spMkLst>
        </pc:spChg>
        <pc:spChg chg="mod">
          <ac:chgData name="Craig Holmes" userId="d8d4b446-e479-4ce9-b4fa-9285247e2f73" providerId="ADAL" clId="{C16AC568-5407-4235-9727-B8F17DEE69CB}" dt="2025-03-13T13:23:42.249" v="566" actId="6549"/>
          <ac:spMkLst>
            <pc:docMk/>
            <pc:sldMk cId="508956532" sldId="301"/>
            <ac:spMk id="3" creationId="{49D93E23-55A3-9CC1-2CF9-90D7FF918DC6}"/>
          </ac:spMkLst>
        </pc:spChg>
        <pc:spChg chg="mod">
          <ac:chgData name="Craig Holmes" userId="d8d4b446-e479-4ce9-b4fa-9285247e2f73" providerId="ADAL" clId="{C16AC568-5407-4235-9727-B8F17DEE69CB}" dt="2025-03-11T15:41:29.998" v="57" actId="1076"/>
          <ac:spMkLst>
            <pc:docMk/>
            <pc:sldMk cId="508956532" sldId="301"/>
            <ac:spMk id="4" creationId="{A2C8C24A-1ECC-769F-255F-8DAE77A46C49}"/>
          </ac:spMkLst>
        </pc:spChg>
        <pc:spChg chg="mod">
          <ac:chgData name="Craig Holmes" userId="d8d4b446-e479-4ce9-b4fa-9285247e2f73" providerId="ADAL" clId="{C16AC568-5407-4235-9727-B8F17DEE69CB}" dt="2025-03-11T15:42:33.322" v="73" actId="1076"/>
          <ac:spMkLst>
            <pc:docMk/>
            <pc:sldMk cId="508956532" sldId="301"/>
            <ac:spMk id="15" creationId="{7AFBE6D3-F391-22A9-F683-5CCCD2A749C4}"/>
          </ac:spMkLst>
        </pc:spChg>
      </pc:sldChg>
      <pc:sldChg chg="addSp delSp modSp add mod">
        <pc:chgData name="Craig Holmes" userId="d8d4b446-e479-4ce9-b4fa-9285247e2f73" providerId="ADAL" clId="{C16AC568-5407-4235-9727-B8F17DEE69CB}" dt="2025-03-13T13:23:34.578" v="553" actId="6549"/>
        <pc:sldMkLst>
          <pc:docMk/>
          <pc:sldMk cId="2301546351" sldId="302"/>
        </pc:sldMkLst>
      </pc:sldChg>
    </pc:docChg>
  </pc:docChgLst>
  <pc:docChgLst>
    <pc:chgData name="Craig Holmes" userId="d8d4b446-e479-4ce9-b4fa-9285247e2f73" providerId="ADAL" clId="{68EA4528-D5EA-4163-B1E7-D7B8A408A4B2}"/>
    <pc:docChg chg="undo custSel addSld delSld modSld sldOrd modSection">
      <pc:chgData name="Craig Holmes" userId="d8d4b446-e479-4ce9-b4fa-9285247e2f73" providerId="ADAL" clId="{68EA4528-D5EA-4163-B1E7-D7B8A408A4B2}" dt="2025-01-30T10:57:32.300" v="2268" actId="115"/>
      <pc:docMkLst>
        <pc:docMk/>
      </pc:docMkLst>
      <pc:sldChg chg="modSp mod">
        <pc:chgData name="Craig Holmes" userId="d8d4b446-e479-4ce9-b4fa-9285247e2f73" providerId="ADAL" clId="{68EA4528-D5EA-4163-B1E7-D7B8A408A4B2}" dt="2025-01-30T10:32:39.789" v="147" actId="14100"/>
        <pc:sldMkLst>
          <pc:docMk/>
          <pc:sldMk cId="1152547949" sldId="283"/>
        </pc:sldMkLst>
      </pc:sldChg>
      <pc:sldChg chg="addSp modSp mod">
        <pc:chgData name="Craig Holmes" userId="d8d4b446-e479-4ce9-b4fa-9285247e2f73" providerId="ADAL" clId="{68EA4528-D5EA-4163-B1E7-D7B8A408A4B2}" dt="2025-01-30T10:44:24.696" v="1082" actId="20577"/>
        <pc:sldMkLst>
          <pc:docMk/>
          <pc:sldMk cId="2858284049" sldId="286"/>
        </pc:sldMkLst>
      </pc:sldChg>
      <pc:sldChg chg="del">
        <pc:chgData name="Craig Holmes" userId="d8d4b446-e479-4ce9-b4fa-9285247e2f73" providerId="ADAL" clId="{68EA4528-D5EA-4163-B1E7-D7B8A408A4B2}" dt="2025-01-30T10:44:29.626" v="1083" actId="47"/>
        <pc:sldMkLst>
          <pc:docMk/>
          <pc:sldMk cId="1193823320" sldId="287"/>
        </pc:sldMkLst>
      </pc:sldChg>
      <pc:sldChg chg="del">
        <pc:chgData name="Craig Holmes" userId="d8d4b446-e479-4ce9-b4fa-9285247e2f73" providerId="ADAL" clId="{68EA4528-D5EA-4163-B1E7-D7B8A408A4B2}" dt="2025-01-30T10:44:30.544" v="1084" actId="47"/>
        <pc:sldMkLst>
          <pc:docMk/>
          <pc:sldMk cId="3924118163" sldId="288"/>
        </pc:sldMkLst>
      </pc:sldChg>
      <pc:sldChg chg="delSp modSp add mod ord">
        <pc:chgData name="Craig Holmes" userId="d8d4b446-e479-4ce9-b4fa-9285247e2f73" providerId="ADAL" clId="{68EA4528-D5EA-4163-B1E7-D7B8A408A4B2}" dt="2025-01-30T10:53:58.658" v="2182" actId="20577"/>
        <pc:sldMkLst>
          <pc:docMk/>
          <pc:sldMk cId="3481193739" sldId="289"/>
        </pc:sldMkLst>
      </pc:sldChg>
      <pc:sldChg chg="addSp delSp modSp add mod">
        <pc:chgData name="Craig Holmes" userId="d8d4b446-e479-4ce9-b4fa-9285247e2f73" providerId="ADAL" clId="{68EA4528-D5EA-4163-B1E7-D7B8A408A4B2}" dt="2025-01-30T10:50:02.093" v="1598" actId="20577"/>
        <pc:sldMkLst>
          <pc:docMk/>
          <pc:sldMk cId="2478621695" sldId="290"/>
        </pc:sldMkLst>
      </pc:sldChg>
      <pc:sldChg chg="delSp modSp add mod ord">
        <pc:chgData name="Craig Holmes" userId="d8d4b446-e479-4ce9-b4fa-9285247e2f73" providerId="ADAL" clId="{68EA4528-D5EA-4163-B1E7-D7B8A408A4B2}" dt="2025-01-30T10:56:09.533" v="2229" actId="20577"/>
        <pc:sldMkLst>
          <pc:docMk/>
          <pc:sldMk cId="590078289" sldId="291"/>
        </pc:sldMkLst>
      </pc:sldChg>
      <pc:sldChg chg="addSp delSp modSp add mod">
        <pc:chgData name="Craig Holmes" userId="d8d4b446-e479-4ce9-b4fa-9285247e2f73" providerId="ADAL" clId="{68EA4528-D5EA-4163-B1E7-D7B8A408A4B2}" dt="2025-01-30T10:57:32.300" v="2268" actId="115"/>
        <pc:sldMkLst>
          <pc:docMk/>
          <pc:sldMk cId="2931800528" sldId="292"/>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departmentfortransportuk.sharepoint.com/sites/IntVehStd/International%20Liason/UNECE/General%20Safety%20(GRSG)/VRU-Proxi%20Taskforce%20on%20buses/R151,%20R158%20Expansion/250317_VanHGV_collision_with_VRU_20mph%20only.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departmentfortransportuk.sharepoint.com/sites/IntVehStd/International%20Liason/UNECE/General%20Safety%20(GRSG)/VRU-Proxi%20Taskforce%20on%20buses/R151,%20R158%20Expansion/250317_VanHGV_collision_with_VRU_20mph%20only.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departmentfortransportuk.sharepoint.com/sites/IntVehStd/International%20Liason/UNECE/General%20Safety%20(GRSG)/VRU-Proxi%20Taskforce%20on%20buses/R151,%20R158%20Expansion/250317_VanHGV_collision_with_VRU_20mph%20only.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Graphs!$C$3</c:f>
              <c:strCache>
                <c:ptCount val="1"/>
                <c:pt idx="0">
                  <c:v>Mobility scooter rider</c:v>
                </c:pt>
              </c:strCache>
            </c:strRef>
          </c:tx>
          <c:spPr>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9525" cap="flat" cmpd="sng" algn="ctr">
              <a:solidFill>
                <a:schemeClr val="accent1">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en-US" sz="1400" b="0" i="0" u="none" strike="noStrike" kern="1200" baseline="0">
                    <a:solidFill>
                      <a:schemeClr val="dk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Graphs!$B$4:$B$14</c:f>
              <c:numCache>
                <c:formatCode>General</c:formatCode>
                <c:ptCount val="11"/>
                <c:pt idx="0">
                  <c:v>2013</c:v>
                </c:pt>
                <c:pt idx="1">
                  <c:v>2014</c:v>
                </c:pt>
                <c:pt idx="2">
                  <c:v>2015</c:v>
                </c:pt>
                <c:pt idx="3">
                  <c:v>2016</c:v>
                </c:pt>
                <c:pt idx="4">
                  <c:v>2017</c:v>
                </c:pt>
                <c:pt idx="5">
                  <c:v>2018</c:v>
                </c:pt>
                <c:pt idx="6">
                  <c:v>2019</c:v>
                </c:pt>
                <c:pt idx="7">
                  <c:v>2020</c:v>
                </c:pt>
                <c:pt idx="8">
                  <c:v>2021</c:v>
                </c:pt>
                <c:pt idx="9">
                  <c:v>2022</c:v>
                </c:pt>
                <c:pt idx="10">
                  <c:v>2023</c:v>
                </c:pt>
              </c:numCache>
            </c:numRef>
          </c:cat>
          <c:val>
            <c:numRef>
              <c:f>Graphs!$C$4:$C$14</c:f>
              <c:numCache>
                <c:formatCode>0</c:formatCode>
                <c:ptCount val="11"/>
                <c:pt idx="0">
                  <c:v>0</c:v>
                </c:pt>
                <c:pt idx="1">
                  <c:v>0</c:v>
                </c:pt>
                <c:pt idx="2">
                  <c:v>0</c:v>
                </c:pt>
                <c:pt idx="3">
                  <c:v>0</c:v>
                </c:pt>
                <c:pt idx="4">
                  <c:v>0</c:v>
                </c:pt>
                <c:pt idx="5">
                  <c:v>0</c:v>
                </c:pt>
                <c:pt idx="6">
                  <c:v>0</c:v>
                </c:pt>
                <c:pt idx="7">
                  <c:v>0</c:v>
                </c:pt>
                <c:pt idx="8">
                  <c:v>0</c:v>
                </c:pt>
                <c:pt idx="9">
                  <c:v>1</c:v>
                </c:pt>
                <c:pt idx="10">
                  <c:v>1</c:v>
                </c:pt>
              </c:numCache>
            </c:numRef>
          </c:val>
          <c:extLst>
            <c:ext xmlns:c16="http://schemas.microsoft.com/office/drawing/2014/chart" uri="{C3380CC4-5D6E-409C-BE32-E72D297353CC}">
              <c16:uniqueId val="{00000000-E900-4790-BA24-AFA37843B294}"/>
            </c:ext>
          </c:extLst>
        </c:ser>
        <c:ser>
          <c:idx val="1"/>
          <c:order val="1"/>
          <c:tx>
            <c:strRef>
              <c:f>Graphs!$D$3</c:f>
              <c:strCache>
                <c:ptCount val="1"/>
                <c:pt idx="0">
                  <c:v>Motor Cyclist</c:v>
                </c:pt>
              </c:strCache>
            </c:strRef>
          </c:tx>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9525" cap="flat" cmpd="sng" algn="ctr">
              <a:solidFill>
                <a:schemeClr val="accent2">
                  <a:shade val="95000"/>
                </a:schemeClr>
              </a:solidFill>
              <a:round/>
            </a:ln>
            <a:effectLst/>
          </c:spPr>
          <c:invertIfNegative val="0"/>
          <c:dLbls>
            <c:dLbl>
              <c:idx val="4"/>
              <c:layout>
                <c:manualLayout>
                  <c:x val="0"/>
                  <c:y val="-1.594975450564875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E900-4790-BA24-AFA37843B294}"/>
                </c:ext>
              </c:extLst>
            </c:dLbl>
            <c:dLbl>
              <c:idx val="5"/>
              <c:layout>
                <c:manualLayout>
                  <c:x val="-1.6267246002645112E-3"/>
                  <c:y val="-1.594975450564875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E900-4790-BA24-AFA37843B294}"/>
                </c:ext>
              </c:extLst>
            </c:dLbl>
            <c:dLbl>
              <c:idx val="6"/>
              <c:layout>
                <c:manualLayout>
                  <c:x val="0"/>
                  <c:y val="-1.594975450564875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E900-4790-BA24-AFA37843B294}"/>
                </c:ext>
              </c:extLst>
            </c:dLbl>
            <c:spPr>
              <a:noFill/>
              <a:ln>
                <a:noFill/>
              </a:ln>
              <a:effectLst/>
            </c:spPr>
            <c:txPr>
              <a:bodyPr rot="0" spcFirstLastPara="1" vertOverflow="ellipsis" vert="horz" wrap="square" lIns="38100" tIns="19050" rIns="38100" bIns="19050" anchor="ctr" anchorCtr="1">
                <a:spAutoFit/>
              </a:bodyPr>
              <a:lstStyle/>
              <a:p>
                <a:pPr>
                  <a:defRPr lang="en-US" sz="1400" b="0" i="0" u="none" strike="noStrike" kern="1200" baseline="0">
                    <a:solidFill>
                      <a:schemeClr val="dk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Graphs!$B$4:$B$14</c:f>
              <c:numCache>
                <c:formatCode>General</c:formatCode>
                <c:ptCount val="11"/>
                <c:pt idx="0">
                  <c:v>2013</c:v>
                </c:pt>
                <c:pt idx="1">
                  <c:v>2014</c:v>
                </c:pt>
                <c:pt idx="2">
                  <c:v>2015</c:v>
                </c:pt>
                <c:pt idx="3">
                  <c:v>2016</c:v>
                </c:pt>
                <c:pt idx="4">
                  <c:v>2017</c:v>
                </c:pt>
                <c:pt idx="5">
                  <c:v>2018</c:v>
                </c:pt>
                <c:pt idx="6">
                  <c:v>2019</c:v>
                </c:pt>
                <c:pt idx="7">
                  <c:v>2020</c:v>
                </c:pt>
                <c:pt idx="8">
                  <c:v>2021</c:v>
                </c:pt>
                <c:pt idx="9">
                  <c:v>2022</c:v>
                </c:pt>
                <c:pt idx="10">
                  <c:v>2023</c:v>
                </c:pt>
              </c:numCache>
            </c:numRef>
          </c:cat>
          <c:val>
            <c:numRef>
              <c:f>Graphs!$D$4:$D$14</c:f>
              <c:numCache>
                <c:formatCode>0</c:formatCode>
                <c:ptCount val="11"/>
                <c:pt idx="0">
                  <c:v>0</c:v>
                </c:pt>
                <c:pt idx="1">
                  <c:v>0</c:v>
                </c:pt>
                <c:pt idx="2">
                  <c:v>0</c:v>
                </c:pt>
                <c:pt idx="3">
                  <c:v>0</c:v>
                </c:pt>
                <c:pt idx="4">
                  <c:v>1</c:v>
                </c:pt>
                <c:pt idx="5">
                  <c:v>1</c:v>
                </c:pt>
                <c:pt idx="6">
                  <c:v>1</c:v>
                </c:pt>
                <c:pt idx="7">
                  <c:v>0</c:v>
                </c:pt>
                <c:pt idx="8">
                  <c:v>5</c:v>
                </c:pt>
                <c:pt idx="9">
                  <c:v>6</c:v>
                </c:pt>
                <c:pt idx="10">
                  <c:v>3</c:v>
                </c:pt>
              </c:numCache>
            </c:numRef>
          </c:val>
          <c:extLst>
            <c:ext xmlns:c16="http://schemas.microsoft.com/office/drawing/2014/chart" uri="{C3380CC4-5D6E-409C-BE32-E72D297353CC}">
              <c16:uniqueId val="{00000001-E900-4790-BA24-AFA37843B294}"/>
            </c:ext>
          </c:extLst>
        </c:ser>
        <c:ser>
          <c:idx val="2"/>
          <c:order val="2"/>
          <c:tx>
            <c:strRef>
              <c:f>Graphs!$E$3</c:f>
              <c:strCache>
                <c:ptCount val="1"/>
                <c:pt idx="0">
                  <c:v>Pedal Cyclist</c:v>
                </c:pt>
              </c:strCache>
            </c:strRef>
          </c:tx>
          <c:spPr>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9525" cap="flat" cmpd="sng" algn="ctr">
              <a:solidFill>
                <a:schemeClr val="accent3">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en-US" sz="1400" b="0" i="0" u="none" strike="noStrike" kern="1200" baseline="0">
                    <a:solidFill>
                      <a:schemeClr val="dk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Graphs!$B$4:$B$14</c:f>
              <c:numCache>
                <c:formatCode>General</c:formatCode>
                <c:ptCount val="11"/>
                <c:pt idx="0">
                  <c:v>2013</c:v>
                </c:pt>
                <c:pt idx="1">
                  <c:v>2014</c:v>
                </c:pt>
                <c:pt idx="2">
                  <c:v>2015</c:v>
                </c:pt>
                <c:pt idx="3">
                  <c:v>2016</c:v>
                </c:pt>
                <c:pt idx="4">
                  <c:v>2017</c:v>
                </c:pt>
                <c:pt idx="5">
                  <c:v>2018</c:v>
                </c:pt>
                <c:pt idx="6">
                  <c:v>2019</c:v>
                </c:pt>
                <c:pt idx="7">
                  <c:v>2020</c:v>
                </c:pt>
                <c:pt idx="8">
                  <c:v>2021</c:v>
                </c:pt>
                <c:pt idx="9">
                  <c:v>2022</c:v>
                </c:pt>
                <c:pt idx="10">
                  <c:v>2023</c:v>
                </c:pt>
              </c:numCache>
            </c:numRef>
          </c:cat>
          <c:val>
            <c:numRef>
              <c:f>Graphs!$E$4:$E$14</c:f>
              <c:numCache>
                <c:formatCode>0</c:formatCode>
                <c:ptCount val="11"/>
                <c:pt idx="0">
                  <c:v>0</c:v>
                </c:pt>
                <c:pt idx="1">
                  <c:v>2</c:v>
                </c:pt>
                <c:pt idx="2">
                  <c:v>2</c:v>
                </c:pt>
                <c:pt idx="3">
                  <c:v>3</c:v>
                </c:pt>
                <c:pt idx="4">
                  <c:v>6</c:v>
                </c:pt>
                <c:pt idx="5">
                  <c:v>4</c:v>
                </c:pt>
                <c:pt idx="6">
                  <c:v>10</c:v>
                </c:pt>
                <c:pt idx="7">
                  <c:v>13</c:v>
                </c:pt>
                <c:pt idx="8">
                  <c:v>17</c:v>
                </c:pt>
                <c:pt idx="9">
                  <c:v>12</c:v>
                </c:pt>
                <c:pt idx="10">
                  <c:v>10</c:v>
                </c:pt>
              </c:numCache>
            </c:numRef>
          </c:val>
          <c:extLst>
            <c:ext xmlns:c16="http://schemas.microsoft.com/office/drawing/2014/chart" uri="{C3380CC4-5D6E-409C-BE32-E72D297353CC}">
              <c16:uniqueId val="{00000002-E900-4790-BA24-AFA37843B294}"/>
            </c:ext>
          </c:extLst>
        </c:ser>
        <c:ser>
          <c:idx val="3"/>
          <c:order val="3"/>
          <c:tx>
            <c:strRef>
              <c:f>Graphs!$F$3</c:f>
              <c:strCache>
                <c:ptCount val="1"/>
                <c:pt idx="0">
                  <c:v>Pedestrian</c:v>
                </c:pt>
              </c:strCache>
            </c:strRef>
          </c:tx>
          <c:spPr>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9525" cap="flat" cmpd="sng" algn="ctr">
              <a:solidFill>
                <a:schemeClr val="accent4">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en-US" sz="1400" b="0" i="0" u="none" strike="noStrike" kern="1200" baseline="0">
                    <a:solidFill>
                      <a:schemeClr val="dk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Graphs!$B$4:$B$14</c:f>
              <c:numCache>
                <c:formatCode>General</c:formatCode>
                <c:ptCount val="11"/>
                <c:pt idx="0">
                  <c:v>2013</c:v>
                </c:pt>
                <c:pt idx="1">
                  <c:v>2014</c:v>
                </c:pt>
                <c:pt idx="2">
                  <c:v>2015</c:v>
                </c:pt>
                <c:pt idx="3">
                  <c:v>2016</c:v>
                </c:pt>
                <c:pt idx="4">
                  <c:v>2017</c:v>
                </c:pt>
                <c:pt idx="5">
                  <c:v>2018</c:v>
                </c:pt>
                <c:pt idx="6">
                  <c:v>2019</c:v>
                </c:pt>
                <c:pt idx="7">
                  <c:v>2020</c:v>
                </c:pt>
                <c:pt idx="8">
                  <c:v>2021</c:v>
                </c:pt>
                <c:pt idx="9">
                  <c:v>2022</c:v>
                </c:pt>
                <c:pt idx="10">
                  <c:v>2023</c:v>
                </c:pt>
              </c:numCache>
            </c:numRef>
          </c:cat>
          <c:val>
            <c:numRef>
              <c:f>Graphs!$F$4:$F$14</c:f>
              <c:numCache>
                <c:formatCode>0</c:formatCode>
                <c:ptCount val="11"/>
                <c:pt idx="0">
                  <c:v>3</c:v>
                </c:pt>
                <c:pt idx="1">
                  <c:v>0</c:v>
                </c:pt>
                <c:pt idx="2">
                  <c:v>0</c:v>
                </c:pt>
                <c:pt idx="3">
                  <c:v>2</c:v>
                </c:pt>
                <c:pt idx="4">
                  <c:v>6</c:v>
                </c:pt>
                <c:pt idx="5">
                  <c:v>2</c:v>
                </c:pt>
                <c:pt idx="6">
                  <c:v>5</c:v>
                </c:pt>
                <c:pt idx="7">
                  <c:v>4</c:v>
                </c:pt>
                <c:pt idx="8">
                  <c:v>2</c:v>
                </c:pt>
                <c:pt idx="9">
                  <c:v>5</c:v>
                </c:pt>
                <c:pt idx="10">
                  <c:v>5</c:v>
                </c:pt>
              </c:numCache>
            </c:numRef>
          </c:val>
          <c:extLst>
            <c:ext xmlns:c16="http://schemas.microsoft.com/office/drawing/2014/chart" uri="{C3380CC4-5D6E-409C-BE32-E72D297353CC}">
              <c16:uniqueId val="{00000003-E900-4790-BA24-AFA37843B294}"/>
            </c:ext>
          </c:extLst>
        </c:ser>
        <c:dLbls>
          <c:showLegendKey val="0"/>
          <c:showVal val="0"/>
          <c:showCatName val="0"/>
          <c:showSerName val="0"/>
          <c:showPercent val="0"/>
          <c:showBubbleSize val="0"/>
        </c:dLbls>
        <c:gapWidth val="150"/>
        <c:overlap val="100"/>
        <c:axId val="1016148184"/>
        <c:axId val="1016148904"/>
      </c:barChart>
      <c:catAx>
        <c:axId val="10161481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1400" b="0" i="0" u="none" strike="noStrike" kern="1200" baseline="0">
                <a:solidFill>
                  <a:schemeClr val="dk1"/>
                </a:solidFill>
                <a:latin typeface="+mn-lt"/>
                <a:ea typeface="+mn-ea"/>
                <a:cs typeface="+mn-cs"/>
              </a:defRPr>
            </a:pPr>
            <a:endParaRPr lang="en-US"/>
          </a:p>
        </c:txPr>
        <c:crossAx val="1016148904"/>
        <c:crosses val="autoZero"/>
        <c:auto val="1"/>
        <c:lblAlgn val="ctr"/>
        <c:lblOffset val="100"/>
        <c:noMultiLvlLbl val="0"/>
      </c:catAx>
      <c:valAx>
        <c:axId val="101614890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lang="en-US" sz="1400" b="0" i="0" u="none" strike="noStrike" kern="1200" baseline="0">
                <a:solidFill>
                  <a:schemeClr val="dk1"/>
                </a:solidFill>
                <a:latin typeface="+mn-lt"/>
                <a:ea typeface="+mn-ea"/>
                <a:cs typeface="+mn-cs"/>
              </a:defRPr>
            </a:pPr>
            <a:endParaRPr lang="en-US"/>
          </a:p>
        </c:txPr>
        <c:crossAx val="10161481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1400" b="0" i="0" u="none" strike="noStrike" kern="1200" baseline="0">
              <a:solidFill>
                <a:schemeClr val="dk1"/>
              </a:solidFill>
              <a:latin typeface="+mn-lt"/>
              <a:ea typeface="+mn-ea"/>
              <a:cs typeface="+mn-cs"/>
            </a:defRPr>
          </a:pPr>
          <a:endParaRPr lang="en-US"/>
        </a:p>
      </c:txPr>
    </c:legend>
    <c:plotVisOnly val="1"/>
    <c:dispBlanksAs val="gap"/>
    <c:showDLblsOverMax val="0"/>
  </c:chart>
  <c:spPr>
    <a:noFill/>
    <a:ln>
      <a:noFill/>
    </a:ln>
    <a:effectLst/>
  </c:spPr>
  <c:txPr>
    <a:bodyPr/>
    <a:lstStyle/>
    <a:p>
      <a:pPr>
        <a:defRPr lang="en-US" sz="1400" b="0" i="0" u="none" strike="noStrike" kern="1200" baseline="0">
          <a:solidFill>
            <a:schemeClr val="dk1"/>
          </a:solidFill>
          <a:latin typeface="+mn-lt"/>
          <a:ea typeface="+mn-ea"/>
          <a:cs typeface="+mn-cs"/>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Graphs!$C$34</c:f>
              <c:strCache>
                <c:ptCount val="1"/>
                <c:pt idx="0">
                  <c:v>Mobility scooter rider</c:v>
                </c:pt>
              </c:strCache>
            </c:strRef>
          </c:tx>
          <c:spPr>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9525" cap="flat" cmpd="sng" algn="ctr">
              <a:solidFill>
                <a:schemeClr val="accent1">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en-US" sz="1400" b="0" i="0" u="none" strike="noStrike" kern="1200" baseline="0">
                    <a:solidFill>
                      <a:schemeClr val="dk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Graphs!$B$35:$B$45</c:f>
              <c:numCache>
                <c:formatCode>General</c:formatCode>
                <c:ptCount val="11"/>
                <c:pt idx="0">
                  <c:v>2013</c:v>
                </c:pt>
                <c:pt idx="1">
                  <c:v>2014</c:v>
                </c:pt>
                <c:pt idx="2">
                  <c:v>2015</c:v>
                </c:pt>
                <c:pt idx="3">
                  <c:v>2016</c:v>
                </c:pt>
                <c:pt idx="4">
                  <c:v>2017</c:v>
                </c:pt>
                <c:pt idx="5">
                  <c:v>2018</c:v>
                </c:pt>
                <c:pt idx="6">
                  <c:v>2019</c:v>
                </c:pt>
                <c:pt idx="7">
                  <c:v>2020</c:v>
                </c:pt>
                <c:pt idx="8">
                  <c:v>2021</c:v>
                </c:pt>
                <c:pt idx="9">
                  <c:v>2022</c:v>
                </c:pt>
                <c:pt idx="10">
                  <c:v>2023</c:v>
                </c:pt>
              </c:numCache>
            </c:numRef>
          </c:cat>
          <c:val>
            <c:numRef>
              <c:f>Graphs!$C$35:$C$45</c:f>
              <c:numCache>
                <c:formatCode>0</c:formatCode>
                <c:ptCount val="11"/>
                <c:pt idx="0">
                  <c:v>0</c:v>
                </c:pt>
                <c:pt idx="1">
                  <c:v>0</c:v>
                </c:pt>
                <c:pt idx="2">
                  <c:v>1</c:v>
                </c:pt>
                <c:pt idx="3">
                  <c:v>0</c:v>
                </c:pt>
                <c:pt idx="4">
                  <c:v>0</c:v>
                </c:pt>
                <c:pt idx="5">
                  <c:v>0</c:v>
                </c:pt>
                <c:pt idx="6">
                  <c:v>0</c:v>
                </c:pt>
                <c:pt idx="7">
                  <c:v>0</c:v>
                </c:pt>
                <c:pt idx="8">
                  <c:v>0</c:v>
                </c:pt>
                <c:pt idx="9">
                  <c:v>0</c:v>
                </c:pt>
                <c:pt idx="10">
                  <c:v>0</c:v>
                </c:pt>
              </c:numCache>
            </c:numRef>
          </c:val>
          <c:extLst>
            <c:ext xmlns:c16="http://schemas.microsoft.com/office/drawing/2014/chart" uri="{C3380CC4-5D6E-409C-BE32-E72D297353CC}">
              <c16:uniqueId val="{00000000-5420-44E3-A9A8-614195ABF986}"/>
            </c:ext>
          </c:extLst>
        </c:ser>
        <c:ser>
          <c:idx val="1"/>
          <c:order val="1"/>
          <c:tx>
            <c:strRef>
              <c:f>Graphs!$D$34</c:f>
              <c:strCache>
                <c:ptCount val="1"/>
                <c:pt idx="0">
                  <c:v>Motor Cyclist</c:v>
                </c:pt>
              </c:strCache>
            </c:strRef>
          </c:tx>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9525" cap="flat" cmpd="sng" algn="ctr">
              <a:solidFill>
                <a:schemeClr val="accent2">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en-US" sz="1400" b="0" i="0" u="none" strike="noStrike" kern="1200" baseline="0">
                    <a:solidFill>
                      <a:schemeClr val="dk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Graphs!$B$35:$B$45</c:f>
              <c:numCache>
                <c:formatCode>General</c:formatCode>
                <c:ptCount val="11"/>
                <c:pt idx="0">
                  <c:v>2013</c:v>
                </c:pt>
                <c:pt idx="1">
                  <c:v>2014</c:v>
                </c:pt>
                <c:pt idx="2">
                  <c:v>2015</c:v>
                </c:pt>
                <c:pt idx="3">
                  <c:v>2016</c:v>
                </c:pt>
                <c:pt idx="4">
                  <c:v>2017</c:v>
                </c:pt>
                <c:pt idx="5">
                  <c:v>2018</c:v>
                </c:pt>
                <c:pt idx="6">
                  <c:v>2019</c:v>
                </c:pt>
                <c:pt idx="7">
                  <c:v>2020</c:v>
                </c:pt>
                <c:pt idx="8">
                  <c:v>2021</c:v>
                </c:pt>
                <c:pt idx="9">
                  <c:v>2022</c:v>
                </c:pt>
                <c:pt idx="10">
                  <c:v>2023</c:v>
                </c:pt>
              </c:numCache>
            </c:numRef>
          </c:cat>
          <c:val>
            <c:numRef>
              <c:f>Graphs!$D$35:$D$45</c:f>
              <c:numCache>
                <c:formatCode>0</c:formatCode>
                <c:ptCount val="11"/>
                <c:pt idx="0">
                  <c:v>0</c:v>
                </c:pt>
                <c:pt idx="1">
                  <c:v>0</c:v>
                </c:pt>
                <c:pt idx="2">
                  <c:v>0</c:v>
                </c:pt>
                <c:pt idx="3">
                  <c:v>0</c:v>
                </c:pt>
                <c:pt idx="4">
                  <c:v>0</c:v>
                </c:pt>
                <c:pt idx="5">
                  <c:v>0</c:v>
                </c:pt>
                <c:pt idx="6">
                  <c:v>1</c:v>
                </c:pt>
                <c:pt idx="7">
                  <c:v>0</c:v>
                </c:pt>
                <c:pt idx="8">
                  <c:v>1</c:v>
                </c:pt>
                <c:pt idx="9">
                  <c:v>1</c:v>
                </c:pt>
                <c:pt idx="10">
                  <c:v>0</c:v>
                </c:pt>
              </c:numCache>
            </c:numRef>
          </c:val>
          <c:extLst>
            <c:ext xmlns:c16="http://schemas.microsoft.com/office/drawing/2014/chart" uri="{C3380CC4-5D6E-409C-BE32-E72D297353CC}">
              <c16:uniqueId val="{00000001-5420-44E3-A9A8-614195ABF986}"/>
            </c:ext>
          </c:extLst>
        </c:ser>
        <c:ser>
          <c:idx val="2"/>
          <c:order val="2"/>
          <c:tx>
            <c:strRef>
              <c:f>Graphs!$E$34</c:f>
              <c:strCache>
                <c:ptCount val="1"/>
                <c:pt idx="0">
                  <c:v>Pedal Cyclist</c:v>
                </c:pt>
              </c:strCache>
            </c:strRef>
          </c:tx>
          <c:spPr>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9525" cap="flat" cmpd="sng" algn="ctr">
              <a:solidFill>
                <a:schemeClr val="accent3">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en-US" sz="1400" b="0" i="0" u="none" strike="noStrike" kern="1200" baseline="0">
                    <a:solidFill>
                      <a:schemeClr val="dk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Graphs!$B$35:$B$45</c:f>
              <c:numCache>
                <c:formatCode>General</c:formatCode>
                <c:ptCount val="11"/>
                <c:pt idx="0">
                  <c:v>2013</c:v>
                </c:pt>
                <c:pt idx="1">
                  <c:v>2014</c:v>
                </c:pt>
                <c:pt idx="2">
                  <c:v>2015</c:v>
                </c:pt>
                <c:pt idx="3">
                  <c:v>2016</c:v>
                </c:pt>
                <c:pt idx="4">
                  <c:v>2017</c:v>
                </c:pt>
                <c:pt idx="5">
                  <c:v>2018</c:v>
                </c:pt>
                <c:pt idx="6">
                  <c:v>2019</c:v>
                </c:pt>
                <c:pt idx="7">
                  <c:v>2020</c:v>
                </c:pt>
                <c:pt idx="8">
                  <c:v>2021</c:v>
                </c:pt>
                <c:pt idx="9">
                  <c:v>2022</c:v>
                </c:pt>
                <c:pt idx="10">
                  <c:v>2023</c:v>
                </c:pt>
              </c:numCache>
            </c:numRef>
          </c:cat>
          <c:val>
            <c:numRef>
              <c:f>Graphs!$E$35:$E$45</c:f>
              <c:numCache>
                <c:formatCode>0</c:formatCode>
                <c:ptCount val="11"/>
                <c:pt idx="0">
                  <c:v>0</c:v>
                </c:pt>
                <c:pt idx="1">
                  <c:v>1</c:v>
                </c:pt>
                <c:pt idx="2">
                  <c:v>1</c:v>
                </c:pt>
                <c:pt idx="3">
                  <c:v>1</c:v>
                </c:pt>
                <c:pt idx="4">
                  <c:v>2</c:v>
                </c:pt>
                <c:pt idx="5">
                  <c:v>5</c:v>
                </c:pt>
                <c:pt idx="6">
                  <c:v>2</c:v>
                </c:pt>
                <c:pt idx="7">
                  <c:v>2</c:v>
                </c:pt>
                <c:pt idx="8">
                  <c:v>5</c:v>
                </c:pt>
                <c:pt idx="9">
                  <c:v>5</c:v>
                </c:pt>
                <c:pt idx="10">
                  <c:v>2</c:v>
                </c:pt>
              </c:numCache>
            </c:numRef>
          </c:val>
          <c:extLst>
            <c:ext xmlns:c16="http://schemas.microsoft.com/office/drawing/2014/chart" uri="{C3380CC4-5D6E-409C-BE32-E72D297353CC}">
              <c16:uniqueId val="{00000002-5420-44E3-A9A8-614195ABF986}"/>
            </c:ext>
          </c:extLst>
        </c:ser>
        <c:ser>
          <c:idx val="3"/>
          <c:order val="3"/>
          <c:tx>
            <c:strRef>
              <c:f>Graphs!$F$34</c:f>
              <c:strCache>
                <c:ptCount val="1"/>
                <c:pt idx="0">
                  <c:v>Pedestrian</c:v>
                </c:pt>
              </c:strCache>
            </c:strRef>
          </c:tx>
          <c:spPr>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9525" cap="flat" cmpd="sng" algn="ctr">
              <a:solidFill>
                <a:schemeClr val="accent4">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en-US" sz="1400" b="0" i="0" u="none" strike="noStrike" kern="1200" baseline="0">
                    <a:solidFill>
                      <a:schemeClr val="dk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Graphs!$B$35:$B$45</c:f>
              <c:numCache>
                <c:formatCode>General</c:formatCode>
                <c:ptCount val="11"/>
                <c:pt idx="0">
                  <c:v>2013</c:v>
                </c:pt>
                <c:pt idx="1">
                  <c:v>2014</c:v>
                </c:pt>
                <c:pt idx="2">
                  <c:v>2015</c:v>
                </c:pt>
                <c:pt idx="3">
                  <c:v>2016</c:v>
                </c:pt>
                <c:pt idx="4">
                  <c:v>2017</c:v>
                </c:pt>
                <c:pt idx="5">
                  <c:v>2018</c:v>
                </c:pt>
                <c:pt idx="6">
                  <c:v>2019</c:v>
                </c:pt>
                <c:pt idx="7">
                  <c:v>2020</c:v>
                </c:pt>
                <c:pt idx="8">
                  <c:v>2021</c:v>
                </c:pt>
                <c:pt idx="9">
                  <c:v>2022</c:v>
                </c:pt>
                <c:pt idx="10">
                  <c:v>2023</c:v>
                </c:pt>
              </c:numCache>
            </c:numRef>
          </c:cat>
          <c:val>
            <c:numRef>
              <c:f>Graphs!$F$35:$F$45</c:f>
              <c:numCache>
                <c:formatCode>0</c:formatCode>
                <c:ptCount val="11"/>
                <c:pt idx="0">
                  <c:v>0</c:v>
                </c:pt>
                <c:pt idx="1">
                  <c:v>1</c:v>
                </c:pt>
                <c:pt idx="2">
                  <c:v>0</c:v>
                </c:pt>
                <c:pt idx="3">
                  <c:v>2</c:v>
                </c:pt>
                <c:pt idx="4">
                  <c:v>2</c:v>
                </c:pt>
                <c:pt idx="5">
                  <c:v>0</c:v>
                </c:pt>
                <c:pt idx="6">
                  <c:v>1</c:v>
                </c:pt>
                <c:pt idx="7">
                  <c:v>0</c:v>
                </c:pt>
                <c:pt idx="8">
                  <c:v>3</c:v>
                </c:pt>
                <c:pt idx="9">
                  <c:v>4</c:v>
                </c:pt>
                <c:pt idx="10">
                  <c:v>2</c:v>
                </c:pt>
              </c:numCache>
            </c:numRef>
          </c:val>
          <c:extLst>
            <c:ext xmlns:c16="http://schemas.microsoft.com/office/drawing/2014/chart" uri="{C3380CC4-5D6E-409C-BE32-E72D297353CC}">
              <c16:uniqueId val="{00000003-5420-44E3-A9A8-614195ABF986}"/>
            </c:ext>
          </c:extLst>
        </c:ser>
        <c:dLbls>
          <c:showLegendKey val="0"/>
          <c:showVal val="0"/>
          <c:showCatName val="0"/>
          <c:showSerName val="0"/>
          <c:showPercent val="0"/>
          <c:showBubbleSize val="0"/>
        </c:dLbls>
        <c:gapWidth val="150"/>
        <c:overlap val="100"/>
        <c:axId val="1016148184"/>
        <c:axId val="1016148904"/>
      </c:barChart>
      <c:catAx>
        <c:axId val="10161481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1400" b="0" i="0" u="none" strike="noStrike" kern="1200" baseline="0">
                <a:solidFill>
                  <a:schemeClr val="dk1"/>
                </a:solidFill>
                <a:latin typeface="+mn-lt"/>
                <a:ea typeface="+mn-ea"/>
                <a:cs typeface="+mn-cs"/>
              </a:defRPr>
            </a:pPr>
            <a:endParaRPr lang="en-US"/>
          </a:p>
        </c:txPr>
        <c:crossAx val="1016148904"/>
        <c:crosses val="autoZero"/>
        <c:auto val="1"/>
        <c:lblAlgn val="ctr"/>
        <c:lblOffset val="100"/>
        <c:noMultiLvlLbl val="0"/>
      </c:catAx>
      <c:valAx>
        <c:axId val="101614890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lang="en-US" sz="1400" b="0" i="0" u="none" strike="noStrike" kern="1200" baseline="0">
                <a:solidFill>
                  <a:schemeClr val="dk1"/>
                </a:solidFill>
                <a:latin typeface="+mn-lt"/>
                <a:ea typeface="+mn-ea"/>
                <a:cs typeface="+mn-cs"/>
              </a:defRPr>
            </a:pPr>
            <a:endParaRPr lang="en-US"/>
          </a:p>
        </c:txPr>
        <c:crossAx val="10161481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1400" b="0" i="0" u="none" strike="noStrike" kern="1200" baseline="0">
              <a:solidFill>
                <a:schemeClr val="dk1"/>
              </a:solidFill>
              <a:latin typeface="+mn-lt"/>
              <a:ea typeface="+mn-ea"/>
              <a:cs typeface="+mn-cs"/>
            </a:defRPr>
          </a:pPr>
          <a:endParaRPr lang="en-US"/>
        </a:p>
      </c:txPr>
    </c:legend>
    <c:plotVisOnly val="1"/>
    <c:dispBlanksAs val="gap"/>
    <c:showDLblsOverMax val="0"/>
  </c:chart>
  <c:spPr>
    <a:noFill/>
    <a:ln>
      <a:noFill/>
    </a:ln>
    <a:effectLst/>
  </c:spPr>
  <c:txPr>
    <a:bodyPr/>
    <a:lstStyle/>
    <a:p>
      <a:pPr>
        <a:defRPr lang="en-US" sz="1400" b="0" i="0" u="none" strike="noStrike" kern="1200" baseline="0">
          <a:solidFill>
            <a:schemeClr val="dk1"/>
          </a:solidFill>
          <a:latin typeface="+mn-lt"/>
          <a:ea typeface="+mn-ea"/>
          <a:cs typeface="+mn-cs"/>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Graphs!$B$59</c:f>
              <c:strCache>
                <c:ptCount val="1"/>
                <c:pt idx="0">
                  <c:v>Van</c:v>
                </c:pt>
              </c:strCache>
            </c:strRef>
          </c:tx>
          <c:spPr>
            <a:solidFill>
              <a:schemeClr val="accent1"/>
            </a:solidFill>
            <a:ln>
              <a:noFill/>
            </a:ln>
            <a:effectLst/>
          </c:spPr>
          <c:invertIfNegative val="0"/>
          <c:cat>
            <c:strRef>
              <c:f>Graphs!$C$58:$F$58</c:f>
              <c:strCache>
                <c:ptCount val="4"/>
                <c:pt idx="0">
                  <c:v>Mobility scooter rider</c:v>
                </c:pt>
                <c:pt idx="1">
                  <c:v>Motor Cyclist</c:v>
                </c:pt>
                <c:pt idx="2">
                  <c:v>Pedal Cyclist</c:v>
                </c:pt>
                <c:pt idx="3">
                  <c:v>Pedestrian</c:v>
                </c:pt>
              </c:strCache>
            </c:strRef>
          </c:cat>
          <c:val>
            <c:numRef>
              <c:f>Graphs!$C$59:$F$59</c:f>
              <c:numCache>
                <c:formatCode>0</c:formatCode>
                <c:ptCount val="4"/>
                <c:pt idx="0">
                  <c:v>2</c:v>
                </c:pt>
                <c:pt idx="1">
                  <c:v>17</c:v>
                </c:pt>
                <c:pt idx="2">
                  <c:v>79</c:v>
                </c:pt>
                <c:pt idx="3">
                  <c:v>34</c:v>
                </c:pt>
              </c:numCache>
            </c:numRef>
          </c:val>
          <c:extLst>
            <c:ext xmlns:c16="http://schemas.microsoft.com/office/drawing/2014/chart" uri="{C3380CC4-5D6E-409C-BE32-E72D297353CC}">
              <c16:uniqueId val="{00000000-44FE-4945-BBFE-FE9DCA35A591}"/>
            </c:ext>
          </c:extLst>
        </c:ser>
        <c:ser>
          <c:idx val="1"/>
          <c:order val="1"/>
          <c:tx>
            <c:strRef>
              <c:f>Graphs!$B$60</c:f>
              <c:strCache>
                <c:ptCount val="1"/>
                <c:pt idx="0">
                  <c:v>HGV</c:v>
                </c:pt>
              </c:strCache>
            </c:strRef>
          </c:tx>
          <c:spPr>
            <a:solidFill>
              <a:schemeClr val="accent2"/>
            </a:solidFill>
            <a:ln>
              <a:noFill/>
            </a:ln>
            <a:effectLst/>
          </c:spPr>
          <c:invertIfNegative val="0"/>
          <c:cat>
            <c:strRef>
              <c:f>Graphs!$C$58:$F$58</c:f>
              <c:strCache>
                <c:ptCount val="4"/>
                <c:pt idx="0">
                  <c:v>Mobility scooter rider</c:v>
                </c:pt>
                <c:pt idx="1">
                  <c:v>Motor Cyclist</c:v>
                </c:pt>
                <c:pt idx="2">
                  <c:v>Pedal Cyclist</c:v>
                </c:pt>
                <c:pt idx="3">
                  <c:v>Pedestrian</c:v>
                </c:pt>
              </c:strCache>
            </c:strRef>
          </c:cat>
          <c:val>
            <c:numRef>
              <c:f>Graphs!$C$60:$F$60</c:f>
              <c:numCache>
                <c:formatCode>0</c:formatCode>
                <c:ptCount val="4"/>
                <c:pt idx="0">
                  <c:v>1</c:v>
                </c:pt>
                <c:pt idx="1">
                  <c:v>3</c:v>
                </c:pt>
                <c:pt idx="2">
                  <c:v>26</c:v>
                </c:pt>
                <c:pt idx="3">
                  <c:v>15</c:v>
                </c:pt>
              </c:numCache>
            </c:numRef>
          </c:val>
          <c:extLst>
            <c:ext xmlns:c16="http://schemas.microsoft.com/office/drawing/2014/chart" uri="{C3380CC4-5D6E-409C-BE32-E72D297353CC}">
              <c16:uniqueId val="{00000001-44FE-4945-BBFE-FE9DCA35A591}"/>
            </c:ext>
          </c:extLst>
        </c:ser>
        <c:dLbls>
          <c:showLegendKey val="0"/>
          <c:showVal val="0"/>
          <c:showCatName val="0"/>
          <c:showSerName val="0"/>
          <c:showPercent val="0"/>
          <c:showBubbleSize val="0"/>
        </c:dLbls>
        <c:gapWidth val="219"/>
        <c:overlap val="-27"/>
        <c:axId val="1095737608"/>
        <c:axId val="1095737968"/>
      </c:barChart>
      <c:catAx>
        <c:axId val="10957376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1400" b="0" i="0" u="none" strike="noStrike" kern="1200" baseline="0">
                <a:solidFill>
                  <a:schemeClr val="dk1"/>
                </a:solidFill>
                <a:latin typeface="+mn-lt"/>
                <a:ea typeface="+mn-ea"/>
                <a:cs typeface="+mn-cs"/>
              </a:defRPr>
            </a:pPr>
            <a:endParaRPr lang="en-US"/>
          </a:p>
        </c:txPr>
        <c:crossAx val="1095737968"/>
        <c:crosses val="autoZero"/>
        <c:auto val="1"/>
        <c:lblAlgn val="ctr"/>
        <c:lblOffset val="100"/>
        <c:noMultiLvlLbl val="0"/>
      </c:catAx>
      <c:valAx>
        <c:axId val="1095737968"/>
        <c:scaling>
          <c:orientation val="minMax"/>
          <c:max val="8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lang="en-US" sz="1400" b="0" i="0" u="none" strike="noStrike" kern="1200" baseline="0">
                <a:solidFill>
                  <a:schemeClr val="dk1"/>
                </a:solidFill>
                <a:latin typeface="+mn-lt"/>
                <a:ea typeface="+mn-ea"/>
                <a:cs typeface="+mn-cs"/>
              </a:defRPr>
            </a:pPr>
            <a:endParaRPr lang="en-US"/>
          </a:p>
        </c:txPr>
        <c:crossAx val="10957376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1400" b="0" i="0" u="none" strike="noStrike" kern="1200" baseline="0">
              <a:solidFill>
                <a:schemeClr val="dk1"/>
              </a:solidFill>
              <a:latin typeface="+mn-lt"/>
              <a:ea typeface="+mn-ea"/>
              <a:cs typeface="+mn-cs"/>
            </a:defRPr>
          </a:pPr>
          <a:endParaRPr lang="en-US"/>
        </a:p>
      </c:txPr>
    </c:legend>
    <c:plotVisOnly val="1"/>
    <c:dispBlanksAs val="gap"/>
    <c:showDLblsOverMax val="0"/>
  </c:chart>
  <c:spPr>
    <a:noFill/>
    <a:ln>
      <a:noFill/>
    </a:ln>
    <a:effectLst/>
  </c:spPr>
  <c:txPr>
    <a:bodyPr/>
    <a:lstStyle/>
    <a:p>
      <a:pPr>
        <a:defRPr lang="en-US" sz="1400" b="0" i="0" u="none" strike="noStrike" kern="1200" baseline="0">
          <a:solidFill>
            <a:schemeClr val="dk1"/>
          </a:solidFill>
          <a:latin typeface="+mn-lt"/>
          <a:ea typeface="+mn-ea"/>
          <a:cs typeface="+mn-cs"/>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01">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301">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1940B8F-7671-4FF5-8553-45043ADE6F4B}" type="datetimeFigureOut">
              <a:rPr lang="en-GB" smtClean="0"/>
              <a:t>08/05/2025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29E0186-9C2B-4EBD-8BA8-0AEC0B94EAB2}" type="slidenum">
              <a:rPr lang="en-GB" smtClean="0"/>
              <a:t>‹#›</a:t>
            </a:fld>
            <a:endParaRPr lang="en-GB"/>
          </a:p>
        </p:txBody>
      </p:sp>
    </p:spTree>
    <p:extLst>
      <p:ext uri="{BB962C8B-B14F-4D97-AF65-F5344CB8AC3E}">
        <p14:creationId xmlns:p14="http://schemas.microsoft.com/office/powerpoint/2010/main" val="30004503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1733A0-398B-4BAF-BD25-169F4A83029D}" type="datetimeFigureOut">
              <a:rPr lang="en-GB" smtClean="0"/>
              <a:t>08/05/2025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9F6594-2178-41A6-A524-8B4506A022E8}" type="slidenum">
              <a:rPr lang="en-GB" smtClean="0"/>
              <a:t>‹#›</a:t>
            </a:fld>
            <a:endParaRPr lang="en-GB"/>
          </a:p>
        </p:txBody>
      </p:sp>
    </p:spTree>
    <p:extLst>
      <p:ext uri="{BB962C8B-B14F-4D97-AF65-F5344CB8AC3E}">
        <p14:creationId xmlns:p14="http://schemas.microsoft.com/office/powerpoint/2010/main" val="41986429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79F6594-2178-41A6-A524-8B4506A022E8}" type="slidenum">
              <a:rPr lang="en-GB" smtClean="0"/>
              <a:t>1</a:t>
            </a:fld>
            <a:endParaRPr lang="en-GB"/>
          </a:p>
        </p:txBody>
      </p:sp>
    </p:spTree>
    <p:extLst>
      <p:ext uri="{BB962C8B-B14F-4D97-AF65-F5344CB8AC3E}">
        <p14:creationId xmlns:p14="http://schemas.microsoft.com/office/powerpoint/2010/main" val="1197329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79F6594-2178-41A6-A524-8B4506A022E8}" type="slidenum">
              <a:rPr lang="en-GB" smtClean="0"/>
              <a:t>3</a:t>
            </a:fld>
            <a:endParaRPr lang="en-GB"/>
          </a:p>
        </p:txBody>
      </p:sp>
    </p:spTree>
    <p:extLst>
      <p:ext uri="{BB962C8B-B14F-4D97-AF65-F5344CB8AC3E}">
        <p14:creationId xmlns:p14="http://schemas.microsoft.com/office/powerpoint/2010/main" val="4035896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15054B-76CE-99C7-FB8C-8C3744B2FC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1F603B-9E00-F484-DA96-8134F28A938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C064274-4205-E356-D075-2C21C83C0798}"/>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C26E65B8-7EB7-87F8-9748-8D51EF23BBFF}"/>
              </a:ext>
            </a:extLst>
          </p:cNvPr>
          <p:cNvSpPr>
            <a:spLocks noGrp="1"/>
          </p:cNvSpPr>
          <p:nvPr>
            <p:ph type="sldNum" sz="quarter" idx="5"/>
          </p:nvPr>
        </p:nvSpPr>
        <p:spPr/>
        <p:txBody>
          <a:bodyPr/>
          <a:lstStyle/>
          <a:p>
            <a:fld id="{279F6594-2178-41A6-A524-8B4506A022E8}" type="slidenum">
              <a:rPr lang="en-GB" smtClean="0"/>
              <a:t>4</a:t>
            </a:fld>
            <a:endParaRPr lang="en-GB"/>
          </a:p>
        </p:txBody>
      </p:sp>
    </p:spTree>
    <p:extLst>
      <p:ext uri="{BB962C8B-B14F-4D97-AF65-F5344CB8AC3E}">
        <p14:creationId xmlns:p14="http://schemas.microsoft.com/office/powerpoint/2010/main" val="24087437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04D3E-C7FE-50F7-C9B8-1487B999D7A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9B67B3-CB32-DC4B-9473-3909F6002F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6813A0-8297-CD81-C586-C6482574DEF8}"/>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4F81C311-7893-EFB1-CF87-B692A80681FE}"/>
              </a:ext>
            </a:extLst>
          </p:cNvPr>
          <p:cNvSpPr>
            <a:spLocks noGrp="1"/>
          </p:cNvSpPr>
          <p:nvPr>
            <p:ph type="sldNum" sz="quarter" idx="5"/>
          </p:nvPr>
        </p:nvSpPr>
        <p:spPr/>
        <p:txBody>
          <a:bodyPr/>
          <a:lstStyle/>
          <a:p>
            <a:fld id="{279F6594-2178-41A6-A524-8B4506A022E8}" type="slidenum">
              <a:rPr lang="en-GB" smtClean="0"/>
              <a:t>5</a:t>
            </a:fld>
            <a:endParaRPr lang="en-GB"/>
          </a:p>
        </p:txBody>
      </p:sp>
    </p:spTree>
    <p:extLst>
      <p:ext uri="{BB962C8B-B14F-4D97-AF65-F5344CB8AC3E}">
        <p14:creationId xmlns:p14="http://schemas.microsoft.com/office/powerpoint/2010/main" val="38360399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B5DADFC6-EF2F-4971-84DD-7BFA32FCDEE4}"/>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46188" y="3719246"/>
            <a:ext cx="10467445" cy="656474"/>
          </a:xfrm>
        </p:spPr>
        <p:txBody>
          <a:bodyPr anchor="t" anchorCtr="0">
            <a:noAutofit/>
          </a:bodyPr>
          <a:lstStyle>
            <a:lvl1pPr algn="l">
              <a:lnSpc>
                <a:spcPct val="90000"/>
              </a:lnSpc>
              <a:defRPr sz="4800"/>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81" y="4391091"/>
            <a:ext cx="10481825" cy="698347"/>
          </a:xfrm>
        </p:spPr>
        <p:txBody>
          <a:bodyPr/>
          <a:lstStyle>
            <a:lvl1pPr marL="0" indent="0" algn="l">
              <a:lnSpc>
                <a:spcPct val="90000"/>
              </a:lnSpc>
              <a:buNone/>
              <a:defRPr sz="40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5F366616-B188-450C-BAB2-3030F0AA724E}" type="datetime1">
              <a:rPr lang="en-GB" smtClean="0"/>
              <a:t>08/05/2025</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46190" y="5153955"/>
            <a:ext cx="4849812" cy="698347"/>
          </a:xfrm>
        </p:spPr>
        <p:txBody>
          <a:bodyPr/>
          <a:lstStyle>
            <a:lvl1pPr>
              <a:buNone/>
              <a:defRPr sz="1400">
                <a:solidFill>
                  <a:srgbClr val="0E115F"/>
                </a:solidFill>
              </a:defRPr>
            </a:lvl1pPr>
          </a:lstStyle>
          <a:p>
            <a:pPr lvl="0"/>
            <a:r>
              <a:rPr lang="en-US"/>
              <a:t>Click to edit Master text styles</a:t>
            </a:r>
          </a:p>
        </p:txBody>
      </p:sp>
      <p:sp>
        <p:nvSpPr>
          <p:cNvPr id="8" name="Text Placeholder 7">
            <a:extLst>
              <a:ext uri="{FF2B5EF4-FFF2-40B4-BE49-F238E27FC236}">
                <a16:creationId xmlns:a16="http://schemas.microsoft.com/office/drawing/2014/main" id="{1B85752F-2A9A-4A95-A01C-0EA26995C928}"/>
              </a:ext>
            </a:extLst>
          </p:cNvPr>
          <p:cNvSpPr>
            <a:spLocks noGrp="1"/>
          </p:cNvSpPr>
          <p:nvPr>
            <p:ph type="body" sz="quarter" idx="14" hasCustomPrompt="1"/>
          </p:nvPr>
        </p:nvSpPr>
        <p:spPr>
          <a:xfrm>
            <a:off x="1246190" y="6302066"/>
            <a:ext cx="5383212" cy="298760"/>
          </a:xfrm>
        </p:spPr>
        <p:txBody>
          <a:bodyPr anchor="ctr" anchorCtr="0"/>
          <a:lstStyle>
            <a:lvl1pPr>
              <a:buNone/>
              <a:defRPr sz="1200">
                <a:solidFill>
                  <a:schemeClr val="accent6"/>
                </a:solidFill>
              </a:defRPr>
            </a:lvl1pPr>
          </a:lstStyle>
          <a:p>
            <a:pPr lvl="0"/>
            <a:r>
              <a:rPr lang="en-GB"/>
              <a:t>INSERT SECURITY CLASSIFICATION / DRAFT STATUS</a:t>
            </a:r>
          </a:p>
        </p:txBody>
      </p:sp>
      <p:pic>
        <p:nvPicPr>
          <p:cNvPr id="12" name="Picture 11" descr="A picture containing graphical user interface&#10;&#10;Description automatically generated">
            <a:extLst>
              <a:ext uri="{FF2B5EF4-FFF2-40B4-BE49-F238E27FC236}">
                <a16:creationId xmlns:a16="http://schemas.microsoft.com/office/drawing/2014/main" id="{978F5D85-5589-4053-B6C0-5BD4170A397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485238" y="351802"/>
            <a:ext cx="1386495" cy="660201"/>
          </a:xfrm>
          <a:prstGeom prst="rect">
            <a:avLst/>
          </a:prstGeom>
        </p:spPr>
      </p:pic>
    </p:spTree>
    <p:extLst>
      <p:ext uri="{BB962C8B-B14F-4D97-AF65-F5344CB8AC3E}">
        <p14:creationId xmlns:p14="http://schemas.microsoft.com/office/powerpoint/2010/main" val="3154961558"/>
      </p:ext>
    </p:extLst>
  </p:cSld>
  <p:clrMapOvr>
    <a:masterClrMapping/>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495304" y="325972"/>
            <a:ext cx="9201149"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495304" y="1845359"/>
            <a:ext cx="9201149" cy="388869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E3AA5382-FC0A-455E-A89E-8B1F53700E52}" type="datetime1">
              <a:rPr lang="en-GB" smtClean="0"/>
              <a:t>08/05/2025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27" name="Graphic 26">
            <a:extLst>
              <a:ext uri="{FF2B5EF4-FFF2-40B4-BE49-F238E27FC236}">
                <a16:creationId xmlns:a16="http://schemas.microsoft.com/office/drawing/2014/main" id="{0017D056-3CEF-421A-A6DA-BA71EC03A92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28283" y="5798330"/>
            <a:ext cx="2705100" cy="1009650"/>
          </a:xfrm>
          <a:prstGeom prst="rect">
            <a:avLst/>
          </a:prstGeom>
        </p:spPr>
      </p:pic>
      <p:sp>
        <p:nvSpPr>
          <p:cNvPr id="28" name="Footer Placeholder 2">
            <a:extLst>
              <a:ext uri="{FF2B5EF4-FFF2-40B4-BE49-F238E27FC236}">
                <a16:creationId xmlns:a16="http://schemas.microsoft.com/office/drawing/2014/main" id="{BF7A9F51-6B68-4D0B-B5EA-03D7710331BC}"/>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1016007512"/>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495301" y="325972"/>
            <a:ext cx="9920816"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495305" y="1845359"/>
            <a:ext cx="9920815" cy="388869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20D8E300-7FE6-40F3-9D0C-5C32EC1DDCD8}" type="datetime1">
              <a:rPr lang="en-GB" smtClean="0"/>
              <a:t>08/05/2025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7" name="Footer Placeholder 2">
            <a:extLst>
              <a:ext uri="{FF2B5EF4-FFF2-40B4-BE49-F238E27FC236}">
                <a16:creationId xmlns:a16="http://schemas.microsoft.com/office/drawing/2014/main" id="{62ABA2DC-BE55-4F57-AD65-907CB102197D}"/>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2811245430"/>
      </p:ext>
    </p:extLst>
  </p:cSld>
  <p:clrMapOvr>
    <a:masterClrMapping/>
  </p:clrMapOvr>
  <p:hf sldNum="0" hdr="0" dt="0"/>
  <p:extLst>
    <p:ext uri="{DCECCB84-F9BA-43D5-87BE-67443E8EF086}">
      <p15:sldGuideLst xmlns:p15="http://schemas.microsoft.com/office/powerpoint/2012/main">
        <p15:guide id="1" pos="6561"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DA67D-BE75-4AEB-96F6-7AE96935C57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95F3791-E2DC-4FFD-A9A9-C659A370C8D7}"/>
              </a:ext>
            </a:extLst>
          </p:cNvPr>
          <p:cNvSpPr>
            <a:spLocks noGrp="1"/>
          </p:cNvSpPr>
          <p:nvPr>
            <p:ph type="dt" sz="half" idx="10"/>
          </p:nvPr>
        </p:nvSpPr>
        <p:spPr/>
        <p:txBody>
          <a:bodyPr/>
          <a:lstStyle/>
          <a:p>
            <a:fld id="{88D60EED-12C1-41CF-BC4E-30A456F62A54}" type="datetime1">
              <a:rPr lang="en-GB" smtClean="0"/>
              <a:t>08/05/2025</a:t>
            </a:fld>
            <a:endParaRPr lang="en-GB"/>
          </a:p>
        </p:txBody>
      </p:sp>
      <p:sp>
        <p:nvSpPr>
          <p:cNvPr id="5" name="Slide Number Placeholder 4">
            <a:extLst>
              <a:ext uri="{FF2B5EF4-FFF2-40B4-BE49-F238E27FC236}">
                <a16:creationId xmlns:a16="http://schemas.microsoft.com/office/drawing/2014/main" id="{9CE28250-E1AC-406D-9BC5-B5FA1DCFB348}"/>
              </a:ext>
            </a:extLst>
          </p:cNvPr>
          <p:cNvSpPr>
            <a:spLocks noGrp="1"/>
          </p:cNvSpPr>
          <p:nvPr>
            <p:ph type="sldNum" sz="quarter" idx="12"/>
          </p:nvPr>
        </p:nvSpPr>
        <p:spPr>
          <a:xfrm>
            <a:off x="9077323" y="7190043"/>
            <a:ext cx="2743200" cy="365125"/>
          </a:xfrm>
        </p:spPr>
        <p:txBody>
          <a:bodyPr/>
          <a:lstStyle/>
          <a:p>
            <a:fld id="{2F83CBB2-9ABF-4D19-8234-691D70D0F573}" type="slidenum">
              <a:rPr lang="en-GB" smtClean="0"/>
              <a:t>‹#›</a:t>
            </a:fld>
            <a:endParaRPr lang="en-GB"/>
          </a:p>
        </p:txBody>
      </p:sp>
      <p:sp>
        <p:nvSpPr>
          <p:cNvPr id="12" name="Content Placeholder 11">
            <a:extLst>
              <a:ext uri="{FF2B5EF4-FFF2-40B4-BE49-F238E27FC236}">
                <a16:creationId xmlns:a16="http://schemas.microsoft.com/office/drawing/2014/main" id="{BF84AFD1-9DC2-4E9B-9358-4E185F12FE4D}"/>
              </a:ext>
            </a:extLst>
          </p:cNvPr>
          <p:cNvSpPr>
            <a:spLocks noGrp="1"/>
          </p:cNvSpPr>
          <p:nvPr>
            <p:ph sz="quarter" idx="13"/>
          </p:nvPr>
        </p:nvSpPr>
        <p:spPr>
          <a:xfrm>
            <a:off x="494402" y="1846800"/>
            <a:ext cx="5483655"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Content Placeholder 11">
            <a:extLst>
              <a:ext uri="{FF2B5EF4-FFF2-40B4-BE49-F238E27FC236}">
                <a16:creationId xmlns:a16="http://schemas.microsoft.com/office/drawing/2014/main" id="{E4888925-22DC-41C7-9D24-D2779003AB70}"/>
              </a:ext>
            </a:extLst>
          </p:cNvPr>
          <p:cNvSpPr>
            <a:spLocks noGrp="1"/>
          </p:cNvSpPr>
          <p:nvPr>
            <p:ph sz="quarter" idx="14"/>
          </p:nvPr>
        </p:nvSpPr>
        <p:spPr>
          <a:xfrm>
            <a:off x="6227865" y="1846800"/>
            <a:ext cx="5483655"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Graphic 6">
            <a:extLst>
              <a:ext uri="{FF2B5EF4-FFF2-40B4-BE49-F238E27FC236}">
                <a16:creationId xmlns:a16="http://schemas.microsoft.com/office/drawing/2014/main" id="{6567EFFA-DEF9-42D2-8468-5849DB2B934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16561" y="5798330"/>
            <a:ext cx="2705100" cy="1009650"/>
          </a:xfrm>
          <a:prstGeom prst="rect">
            <a:avLst/>
          </a:prstGeom>
        </p:spPr>
      </p:pic>
      <p:sp>
        <p:nvSpPr>
          <p:cNvPr id="14" name="Footer Placeholder 2">
            <a:extLst>
              <a:ext uri="{FF2B5EF4-FFF2-40B4-BE49-F238E27FC236}">
                <a16:creationId xmlns:a16="http://schemas.microsoft.com/office/drawing/2014/main" id="{8D6268C4-321B-4681-94C1-DBA65DF0B3AF}"/>
              </a:ext>
            </a:extLst>
          </p:cNvPr>
          <p:cNvSpPr>
            <a:spLocks noGrp="1"/>
          </p:cNvSpPr>
          <p:nvPr>
            <p:ph type="ftr" sz="quarter" idx="11"/>
          </p:nvPr>
        </p:nvSpPr>
        <p:spPr>
          <a:xfrm>
            <a:off x="3548014"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207898015"/>
      </p:ext>
    </p:extLst>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DA67D-BE75-4AEB-96F6-7AE96935C57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95F3791-E2DC-4FFD-A9A9-C659A370C8D7}"/>
              </a:ext>
            </a:extLst>
          </p:cNvPr>
          <p:cNvSpPr>
            <a:spLocks noGrp="1"/>
          </p:cNvSpPr>
          <p:nvPr>
            <p:ph type="dt" sz="half" idx="10"/>
          </p:nvPr>
        </p:nvSpPr>
        <p:spPr/>
        <p:txBody>
          <a:bodyPr/>
          <a:lstStyle/>
          <a:p>
            <a:fld id="{88D60EED-12C1-41CF-BC4E-30A456F62A54}" type="datetime1">
              <a:rPr lang="en-GB" smtClean="0"/>
              <a:t>08/05/2025</a:t>
            </a:fld>
            <a:endParaRPr lang="en-GB"/>
          </a:p>
        </p:txBody>
      </p:sp>
      <p:sp>
        <p:nvSpPr>
          <p:cNvPr id="5" name="Slide Number Placeholder 4">
            <a:extLst>
              <a:ext uri="{FF2B5EF4-FFF2-40B4-BE49-F238E27FC236}">
                <a16:creationId xmlns:a16="http://schemas.microsoft.com/office/drawing/2014/main" id="{9CE28250-E1AC-406D-9BC5-B5FA1DCFB348}"/>
              </a:ext>
            </a:extLst>
          </p:cNvPr>
          <p:cNvSpPr>
            <a:spLocks noGrp="1"/>
          </p:cNvSpPr>
          <p:nvPr>
            <p:ph type="sldNum" sz="quarter" idx="12"/>
          </p:nvPr>
        </p:nvSpPr>
        <p:spPr>
          <a:xfrm>
            <a:off x="9077323" y="7190045"/>
            <a:ext cx="2743200" cy="365125"/>
          </a:xfrm>
        </p:spPr>
        <p:txBody>
          <a:bodyPr/>
          <a:lstStyle/>
          <a:p>
            <a:fld id="{2F83CBB2-9ABF-4D19-8234-691D70D0F573}" type="slidenum">
              <a:rPr lang="en-GB" smtClean="0"/>
              <a:t>‹#›</a:t>
            </a:fld>
            <a:endParaRPr lang="en-GB"/>
          </a:p>
        </p:txBody>
      </p:sp>
      <p:sp>
        <p:nvSpPr>
          <p:cNvPr id="12" name="Content Placeholder 11">
            <a:extLst>
              <a:ext uri="{FF2B5EF4-FFF2-40B4-BE49-F238E27FC236}">
                <a16:creationId xmlns:a16="http://schemas.microsoft.com/office/drawing/2014/main" id="{BF84AFD1-9DC2-4E9B-9358-4E185F12FE4D}"/>
              </a:ext>
            </a:extLst>
          </p:cNvPr>
          <p:cNvSpPr>
            <a:spLocks noGrp="1"/>
          </p:cNvSpPr>
          <p:nvPr>
            <p:ph sz="quarter" idx="13"/>
          </p:nvPr>
        </p:nvSpPr>
        <p:spPr>
          <a:xfrm>
            <a:off x="494403" y="1846800"/>
            <a:ext cx="5483655"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Content Placeholder 11">
            <a:extLst>
              <a:ext uri="{FF2B5EF4-FFF2-40B4-BE49-F238E27FC236}">
                <a16:creationId xmlns:a16="http://schemas.microsoft.com/office/drawing/2014/main" id="{E4888925-22DC-41C7-9D24-D2779003AB70}"/>
              </a:ext>
            </a:extLst>
          </p:cNvPr>
          <p:cNvSpPr>
            <a:spLocks noGrp="1"/>
          </p:cNvSpPr>
          <p:nvPr>
            <p:ph sz="quarter" idx="14"/>
          </p:nvPr>
        </p:nvSpPr>
        <p:spPr>
          <a:xfrm>
            <a:off x="6227866" y="1846800"/>
            <a:ext cx="5483655"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Graphic 6">
            <a:extLst>
              <a:ext uri="{FF2B5EF4-FFF2-40B4-BE49-F238E27FC236}">
                <a16:creationId xmlns:a16="http://schemas.microsoft.com/office/drawing/2014/main" id="{6567EFFA-DEF9-42D2-8468-5849DB2B934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16562" y="5798330"/>
            <a:ext cx="2705100" cy="1009650"/>
          </a:xfrm>
          <a:prstGeom prst="rect">
            <a:avLst/>
          </a:prstGeom>
        </p:spPr>
      </p:pic>
      <p:sp>
        <p:nvSpPr>
          <p:cNvPr id="14" name="Footer Placeholder 2">
            <a:extLst>
              <a:ext uri="{FF2B5EF4-FFF2-40B4-BE49-F238E27FC236}">
                <a16:creationId xmlns:a16="http://schemas.microsoft.com/office/drawing/2014/main" id="{8D6268C4-321B-4681-94C1-DBA65DF0B3AF}"/>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207898015"/>
      </p:ext>
    </p:extLst>
  </p:cSld>
  <p:clrMapOvr>
    <a:masterClrMapping/>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1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DA67D-BE75-4AEB-96F6-7AE96935C57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95F3791-E2DC-4FFD-A9A9-C659A370C8D7}"/>
              </a:ext>
            </a:extLst>
          </p:cNvPr>
          <p:cNvSpPr>
            <a:spLocks noGrp="1"/>
          </p:cNvSpPr>
          <p:nvPr>
            <p:ph type="dt" sz="half" idx="10"/>
          </p:nvPr>
        </p:nvSpPr>
        <p:spPr/>
        <p:txBody>
          <a:bodyPr/>
          <a:lstStyle/>
          <a:p>
            <a:fld id="{060BB355-404C-4AF6-BDB2-312240D61649}" type="datetime1">
              <a:rPr lang="en-GB" smtClean="0"/>
              <a:t>08/05/2025</a:t>
            </a:fld>
            <a:endParaRPr lang="en-GB"/>
          </a:p>
        </p:txBody>
      </p:sp>
      <p:sp>
        <p:nvSpPr>
          <p:cNvPr id="5" name="Slide Number Placeholder 4">
            <a:extLst>
              <a:ext uri="{FF2B5EF4-FFF2-40B4-BE49-F238E27FC236}">
                <a16:creationId xmlns:a16="http://schemas.microsoft.com/office/drawing/2014/main" id="{9CE28250-E1AC-406D-9BC5-B5FA1DCFB348}"/>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2" name="Content Placeholder 11">
            <a:extLst>
              <a:ext uri="{FF2B5EF4-FFF2-40B4-BE49-F238E27FC236}">
                <a16:creationId xmlns:a16="http://schemas.microsoft.com/office/drawing/2014/main" id="{BF84AFD1-9DC2-4E9B-9358-4E185F12FE4D}"/>
              </a:ext>
            </a:extLst>
          </p:cNvPr>
          <p:cNvSpPr>
            <a:spLocks noGrp="1"/>
          </p:cNvSpPr>
          <p:nvPr>
            <p:ph sz="quarter" idx="13"/>
          </p:nvPr>
        </p:nvSpPr>
        <p:spPr>
          <a:xfrm>
            <a:off x="494403" y="1846800"/>
            <a:ext cx="5483655"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Content Placeholder 11">
            <a:extLst>
              <a:ext uri="{FF2B5EF4-FFF2-40B4-BE49-F238E27FC236}">
                <a16:creationId xmlns:a16="http://schemas.microsoft.com/office/drawing/2014/main" id="{E4888925-22DC-41C7-9D24-D2779003AB70}"/>
              </a:ext>
            </a:extLst>
          </p:cNvPr>
          <p:cNvSpPr>
            <a:spLocks noGrp="1"/>
          </p:cNvSpPr>
          <p:nvPr>
            <p:ph sz="quarter" idx="14"/>
          </p:nvPr>
        </p:nvSpPr>
        <p:spPr>
          <a:xfrm>
            <a:off x="6227866" y="1846800"/>
            <a:ext cx="5483655"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2">
            <a:extLst>
              <a:ext uri="{FF2B5EF4-FFF2-40B4-BE49-F238E27FC236}">
                <a16:creationId xmlns:a16="http://schemas.microsoft.com/office/drawing/2014/main" id="{0C9F65BC-1794-4791-ACA6-661E658933B8}"/>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4081178099"/>
      </p:ext>
    </p:extLst>
  </p:cSld>
  <p:clrMapOvr>
    <a:masterClrMapping/>
  </p:clrMapOvr>
  <p:hf sldNum="0"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8" name="Picture 7" descr="Chart, pie chart&#10;&#10;Description automatically generated">
            <a:extLst>
              <a:ext uri="{FF2B5EF4-FFF2-40B4-BE49-F238E27FC236}">
                <a16:creationId xmlns:a16="http://schemas.microsoft.com/office/drawing/2014/main" id="{77642FBD-813B-4D67-AA77-0B8917FCE30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ADD2A2A-8C01-4EF3-BFC3-F565457DB216}"/>
              </a:ext>
            </a:extLst>
          </p:cNvPr>
          <p:cNvSpPr>
            <a:spLocks noGrp="1"/>
          </p:cNvSpPr>
          <p:nvPr>
            <p:ph type="title" hasCustomPrompt="1"/>
          </p:nvPr>
        </p:nvSpPr>
        <p:spPr>
          <a:xfrm>
            <a:off x="6109397" y="1777496"/>
            <a:ext cx="5606379" cy="2659724"/>
          </a:xfrm>
        </p:spPr>
        <p:txBody>
          <a:bodyPr anchor="t" anchorCtr="0"/>
          <a:lstStyle>
            <a:lvl1pPr>
              <a:lnSpc>
                <a:spcPct val="100000"/>
              </a:lnSpc>
              <a:defRPr sz="4800">
                <a:solidFill>
                  <a:schemeClr val="bg1"/>
                </a:solidFill>
              </a:defRPr>
            </a:lvl1pPr>
          </a:lstStyle>
          <a:p>
            <a:r>
              <a:rPr lang="en-US"/>
              <a:t>Click to edit title</a:t>
            </a:r>
            <a:endParaRPr lang="en-GB"/>
          </a:p>
        </p:txBody>
      </p:sp>
      <p:sp>
        <p:nvSpPr>
          <p:cNvPr id="4" name="Date Placeholder 3">
            <a:extLst>
              <a:ext uri="{FF2B5EF4-FFF2-40B4-BE49-F238E27FC236}">
                <a16:creationId xmlns:a16="http://schemas.microsoft.com/office/drawing/2014/main" id="{0CB2CA2C-2DC0-44FB-A3DA-1A1BC13EAAC4}"/>
              </a:ext>
            </a:extLst>
          </p:cNvPr>
          <p:cNvSpPr>
            <a:spLocks noGrp="1"/>
          </p:cNvSpPr>
          <p:nvPr>
            <p:ph type="dt" sz="half" idx="10"/>
          </p:nvPr>
        </p:nvSpPr>
        <p:spPr/>
        <p:txBody>
          <a:bodyPr/>
          <a:lstStyle/>
          <a:p>
            <a:fld id="{71D88FD4-01A8-44BE-8732-CCD1250A470F}" type="datetime1">
              <a:rPr lang="en-GB" smtClean="0"/>
              <a:t>08/05/2025</a:t>
            </a:fld>
            <a:endParaRPr lang="en-GB"/>
          </a:p>
        </p:txBody>
      </p:sp>
      <p:sp>
        <p:nvSpPr>
          <p:cNvPr id="5" name="Footer Placeholder 4">
            <a:extLst>
              <a:ext uri="{FF2B5EF4-FFF2-40B4-BE49-F238E27FC236}">
                <a16:creationId xmlns:a16="http://schemas.microsoft.com/office/drawing/2014/main" id="{A61ADBB4-B47C-4AA5-8BED-8FE06246CF81}"/>
              </a:ext>
            </a:extLst>
          </p:cNvPr>
          <p:cNvSpPr>
            <a:spLocks noGrp="1"/>
          </p:cNvSpPr>
          <p:nvPr>
            <p:ph type="ftr" sz="quarter" idx="11"/>
          </p:nvPr>
        </p:nvSpPr>
        <p:spPr>
          <a:xfrm>
            <a:off x="4017555" y="7372601"/>
            <a:ext cx="4114800" cy="180908"/>
          </a:xfrm>
          <a:prstGeom prst="rect">
            <a:avLst/>
          </a:prstGeom>
        </p:spPr>
        <p:txBody>
          <a:bodyPr/>
          <a:lstStyle/>
          <a:p>
            <a:r>
              <a:rPr lang="en-GB"/>
              <a:t>OFFICIAL SENSITIVE - NOT GOVERNMENT POLICY </a:t>
            </a:r>
          </a:p>
        </p:txBody>
      </p:sp>
      <p:sp>
        <p:nvSpPr>
          <p:cNvPr id="6" name="Slide Number Placeholder 5">
            <a:extLst>
              <a:ext uri="{FF2B5EF4-FFF2-40B4-BE49-F238E27FC236}">
                <a16:creationId xmlns:a16="http://schemas.microsoft.com/office/drawing/2014/main" id="{3491671A-B7B4-4787-939C-D195FB6F262E}"/>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9" name="Picture 8">
            <a:extLst>
              <a:ext uri="{FF2B5EF4-FFF2-40B4-BE49-F238E27FC236}">
                <a16:creationId xmlns:a16="http://schemas.microsoft.com/office/drawing/2014/main" id="{CA90F33A-7D18-4FA9-A901-8BB8C139A910}"/>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482180" y="6325596"/>
            <a:ext cx="2220873" cy="178081"/>
          </a:xfrm>
          <a:prstGeom prst="rect">
            <a:avLst/>
          </a:prstGeom>
        </p:spPr>
      </p:pic>
    </p:spTree>
    <p:extLst>
      <p:ext uri="{BB962C8B-B14F-4D97-AF65-F5344CB8AC3E}">
        <p14:creationId xmlns:p14="http://schemas.microsoft.com/office/powerpoint/2010/main" val="474520580"/>
      </p:ext>
    </p:extLst>
  </p:cSld>
  <p:clrMapOvr>
    <a:masterClrMapping/>
  </p:clrMapOvr>
  <p:hf sldNum="0" hd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_1">
    <p:spTree>
      <p:nvGrpSpPr>
        <p:cNvPr id="1" name=""/>
        <p:cNvGrpSpPr/>
        <p:nvPr/>
      </p:nvGrpSpPr>
      <p:grpSpPr>
        <a:xfrm>
          <a:off x="0" y="0"/>
          <a:ext cx="0" cy="0"/>
          <a:chOff x="0" y="0"/>
          <a:chExt cx="0" cy="0"/>
        </a:xfrm>
      </p:grpSpPr>
      <p:pic>
        <p:nvPicPr>
          <p:cNvPr id="5" name="Picture 4" descr="A picture containing icon&#10;&#10;Description automatically generated">
            <a:extLst>
              <a:ext uri="{FF2B5EF4-FFF2-40B4-BE49-F238E27FC236}">
                <a16:creationId xmlns:a16="http://schemas.microsoft.com/office/drawing/2014/main" id="{595D3F65-BB59-4DCE-819B-6E3955A89B3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ADD2A2A-8C01-4EF3-BFC3-F565457DB216}"/>
              </a:ext>
            </a:extLst>
          </p:cNvPr>
          <p:cNvSpPr>
            <a:spLocks noGrp="1"/>
          </p:cNvSpPr>
          <p:nvPr>
            <p:ph type="title" hasCustomPrompt="1"/>
          </p:nvPr>
        </p:nvSpPr>
        <p:spPr>
          <a:xfrm>
            <a:off x="736880" y="462230"/>
            <a:ext cx="4729424" cy="3647546"/>
          </a:xfrm>
        </p:spPr>
        <p:txBody>
          <a:bodyPr anchor="t" anchorCtr="0"/>
          <a:lstStyle>
            <a:lvl1pPr>
              <a:lnSpc>
                <a:spcPct val="100000"/>
              </a:lnSpc>
              <a:defRPr sz="4800">
                <a:solidFill>
                  <a:schemeClr val="bg1"/>
                </a:solidFill>
              </a:defRPr>
            </a:lvl1pPr>
          </a:lstStyle>
          <a:p>
            <a:r>
              <a:rPr lang="en-US"/>
              <a:t>Click to edit title</a:t>
            </a:r>
            <a:endParaRPr lang="en-GB"/>
          </a:p>
        </p:txBody>
      </p:sp>
      <p:sp>
        <p:nvSpPr>
          <p:cNvPr id="4" name="Date Placeholder 3">
            <a:extLst>
              <a:ext uri="{FF2B5EF4-FFF2-40B4-BE49-F238E27FC236}">
                <a16:creationId xmlns:a16="http://schemas.microsoft.com/office/drawing/2014/main" id="{0CB2CA2C-2DC0-44FB-A3DA-1A1BC13EAAC4}"/>
              </a:ext>
            </a:extLst>
          </p:cNvPr>
          <p:cNvSpPr>
            <a:spLocks noGrp="1"/>
          </p:cNvSpPr>
          <p:nvPr>
            <p:ph type="dt" sz="half" idx="10"/>
          </p:nvPr>
        </p:nvSpPr>
        <p:spPr/>
        <p:txBody>
          <a:bodyPr/>
          <a:lstStyle/>
          <a:p>
            <a:fld id="{56C48C0B-FC96-46FA-B715-E456578206FA}" type="datetime1">
              <a:rPr lang="en-GB" smtClean="0"/>
              <a:t>08/05/2025</a:t>
            </a:fld>
            <a:endParaRPr lang="en-GB"/>
          </a:p>
        </p:txBody>
      </p:sp>
      <p:sp>
        <p:nvSpPr>
          <p:cNvPr id="6" name="Slide Number Placeholder 5">
            <a:extLst>
              <a:ext uri="{FF2B5EF4-FFF2-40B4-BE49-F238E27FC236}">
                <a16:creationId xmlns:a16="http://schemas.microsoft.com/office/drawing/2014/main" id="{3491671A-B7B4-4787-939C-D195FB6F262E}"/>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1052346847"/>
      </p:ext>
    </p:extLst>
  </p:cSld>
  <p:clrMapOvr>
    <a:masterClrMapping/>
  </p:clrMapOvr>
  <p:hf sldNum="0" hd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7822B-8636-4D6C-A236-88D01E832609}"/>
              </a:ext>
            </a:extLst>
          </p:cNvPr>
          <p:cNvSpPr>
            <a:spLocks noGrp="1"/>
          </p:cNvSpPr>
          <p:nvPr>
            <p:ph type="title" hasCustomPrompt="1"/>
          </p:nvPr>
        </p:nvSpPr>
        <p:spPr/>
        <p:txBody>
          <a:bodyPr/>
          <a:lstStyle/>
          <a:p>
            <a:r>
              <a:rPr lang="en-US"/>
              <a:t>Click to edit title</a:t>
            </a:r>
            <a:endParaRPr lang="en-GB"/>
          </a:p>
        </p:txBody>
      </p:sp>
      <p:sp>
        <p:nvSpPr>
          <p:cNvPr id="3" name="Date Placeholder 2">
            <a:extLst>
              <a:ext uri="{FF2B5EF4-FFF2-40B4-BE49-F238E27FC236}">
                <a16:creationId xmlns:a16="http://schemas.microsoft.com/office/drawing/2014/main" id="{7399AF1C-01C0-42A8-9C4B-1E9C27828846}"/>
              </a:ext>
            </a:extLst>
          </p:cNvPr>
          <p:cNvSpPr>
            <a:spLocks noGrp="1"/>
          </p:cNvSpPr>
          <p:nvPr>
            <p:ph type="dt" sz="half" idx="10"/>
          </p:nvPr>
        </p:nvSpPr>
        <p:spPr/>
        <p:txBody>
          <a:bodyPr/>
          <a:lstStyle/>
          <a:p>
            <a:fld id="{3B3B92F7-D9A4-4443-A672-E0404C9D86F0}" type="datetime1">
              <a:rPr lang="en-GB" smtClean="0"/>
              <a:t>08/05/2025</a:t>
            </a:fld>
            <a:endParaRPr lang="en-GB"/>
          </a:p>
        </p:txBody>
      </p:sp>
      <p:sp>
        <p:nvSpPr>
          <p:cNvPr id="5" name="Slide Number Placeholder 4">
            <a:extLst>
              <a:ext uri="{FF2B5EF4-FFF2-40B4-BE49-F238E27FC236}">
                <a16:creationId xmlns:a16="http://schemas.microsoft.com/office/drawing/2014/main" id="{764E2B16-C39C-474E-9069-5E9A3570FD29}"/>
              </a:ext>
            </a:extLst>
          </p:cNvPr>
          <p:cNvSpPr>
            <a:spLocks noGrp="1"/>
          </p:cNvSpPr>
          <p:nvPr>
            <p:ph type="sldNum" sz="quarter" idx="12"/>
          </p:nvPr>
        </p:nvSpPr>
        <p:spPr>
          <a:xfrm>
            <a:off x="9077323" y="7190045"/>
            <a:ext cx="2743200" cy="365125"/>
          </a:xfrm>
        </p:spPr>
        <p:txBody>
          <a:bodyPr/>
          <a:lstStyle/>
          <a:p>
            <a:fld id="{2F83CBB2-9ABF-4D19-8234-691D70D0F573}" type="slidenum">
              <a:rPr lang="en-GB" smtClean="0"/>
              <a:t>‹#›</a:t>
            </a:fld>
            <a:endParaRPr lang="en-GB"/>
          </a:p>
        </p:txBody>
      </p:sp>
      <p:sp>
        <p:nvSpPr>
          <p:cNvPr id="6" name="Footer Placeholder 2">
            <a:extLst>
              <a:ext uri="{FF2B5EF4-FFF2-40B4-BE49-F238E27FC236}">
                <a16:creationId xmlns:a16="http://schemas.microsoft.com/office/drawing/2014/main" id="{EFEC188D-1F85-47D4-B59D-5EE959E26D7B}"/>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836992706"/>
      </p:ext>
    </p:extLst>
  </p:cSld>
  <p:clrMapOvr>
    <a:masterClrMapping/>
  </p:clrMapOvr>
  <p:hf sldNum="0" hd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B4A999-34D9-4A4D-B40E-FD064B1319CF}"/>
              </a:ext>
            </a:extLst>
          </p:cNvPr>
          <p:cNvSpPr>
            <a:spLocks noGrp="1"/>
          </p:cNvSpPr>
          <p:nvPr>
            <p:ph type="dt" sz="half" idx="10"/>
          </p:nvPr>
        </p:nvSpPr>
        <p:spPr/>
        <p:txBody>
          <a:bodyPr/>
          <a:lstStyle/>
          <a:p>
            <a:fld id="{6A014C6C-B2E7-4EB9-AEDD-693BC1BEA31E}" type="datetime1">
              <a:rPr lang="en-GB" smtClean="0"/>
              <a:t>08/05/2025</a:t>
            </a:fld>
            <a:endParaRPr lang="en-GB"/>
          </a:p>
        </p:txBody>
      </p:sp>
      <p:sp>
        <p:nvSpPr>
          <p:cNvPr id="4" name="Slide Number Placeholder 3">
            <a:extLst>
              <a:ext uri="{FF2B5EF4-FFF2-40B4-BE49-F238E27FC236}">
                <a16:creationId xmlns:a16="http://schemas.microsoft.com/office/drawing/2014/main" id="{C4F0A2D9-B2DC-4447-BE4B-97055C9A8466}"/>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5" name="Footer Placeholder 2">
            <a:extLst>
              <a:ext uri="{FF2B5EF4-FFF2-40B4-BE49-F238E27FC236}">
                <a16:creationId xmlns:a16="http://schemas.microsoft.com/office/drawing/2014/main" id="{8F152448-4503-4931-BD73-3291571EFF8F}"/>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1440154569"/>
      </p:ext>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_1">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064FAC4D-7EA4-4C89-B256-340F0CCB38E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991" y="35988"/>
            <a:ext cx="12081196" cy="6822012"/>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60777" y="3130967"/>
            <a:ext cx="10468800" cy="655200"/>
          </a:xfrm>
        </p:spPr>
        <p:txBody>
          <a:bodyPr anchor="t" anchorCtr="0">
            <a:noAutofit/>
          </a:bodyPr>
          <a:lstStyle>
            <a:lvl1pPr algn="l">
              <a:lnSpc>
                <a:spcPct val="90000"/>
              </a:lnSpc>
              <a:defRPr sz="4800">
                <a:solidFill>
                  <a:srgbClr val="002060"/>
                </a:solidFill>
              </a:defRPr>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77" y="3793767"/>
            <a:ext cx="10483200" cy="698400"/>
          </a:xfrm>
        </p:spPr>
        <p:txBody>
          <a:bodyPr/>
          <a:lstStyle>
            <a:lvl1pPr marL="0" indent="0" algn="l">
              <a:lnSpc>
                <a:spcPct val="90000"/>
              </a:lnSpc>
              <a:buNone/>
              <a:defRPr sz="4000" b="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7CF143C2-6A9C-4132-96D3-F2B09A27DB6D}" type="datetime1">
              <a:rPr lang="en-GB" smtClean="0"/>
              <a:t>08/05/2025</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60778" y="4499768"/>
            <a:ext cx="4849812" cy="698347"/>
          </a:xfrm>
        </p:spPr>
        <p:txBody>
          <a:bodyPr/>
          <a:lstStyle>
            <a:lvl1pPr>
              <a:buNone/>
              <a:defRPr sz="1400">
                <a:solidFill>
                  <a:srgbClr val="002060"/>
                </a:solidFill>
              </a:defRPr>
            </a:lvl1pPr>
          </a:lstStyle>
          <a:p>
            <a:pPr lvl="0"/>
            <a:r>
              <a:rPr lang="en-US"/>
              <a:t>Click to edit Master text styles</a:t>
            </a:r>
          </a:p>
        </p:txBody>
      </p:sp>
      <p:sp>
        <p:nvSpPr>
          <p:cNvPr id="13" name="Text Placeholder 7">
            <a:extLst>
              <a:ext uri="{FF2B5EF4-FFF2-40B4-BE49-F238E27FC236}">
                <a16:creationId xmlns:a16="http://schemas.microsoft.com/office/drawing/2014/main" id="{0BDB854A-7269-4DC0-9140-879E83DC7CDA}"/>
              </a:ext>
            </a:extLst>
          </p:cNvPr>
          <p:cNvSpPr>
            <a:spLocks noGrp="1"/>
          </p:cNvSpPr>
          <p:nvPr>
            <p:ph type="body" sz="quarter" idx="14" hasCustomPrompt="1"/>
          </p:nvPr>
        </p:nvSpPr>
        <p:spPr>
          <a:xfrm>
            <a:off x="1246187" y="6302066"/>
            <a:ext cx="5385600" cy="298760"/>
          </a:xfrm>
        </p:spPr>
        <p:txBody>
          <a:bodyPr anchor="ctr" anchorCtr="0"/>
          <a:lstStyle>
            <a:lvl1pPr>
              <a:buNone/>
              <a:defRPr sz="1200">
                <a:solidFill>
                  <a:srgbClr val="002060"/>
                </a:solidFill>
              </a:defRPr>
            </a:lvl1pPr>
          </a:lstStyle>
          <a:p>
            <a:pPr lvl="0"/>
            <a:r>
              <a:rPr lang="en-GB"/>
              <a:t>INSERT SECURITY CLASSIFICATION / DRAFT STATUS</a:t>
            </a:r>
          </a:p>
        </p:txBody>
      </p:sp>
      <p:pic>
        <p:nvPicPr>
          <p:cNvPr id="11" name="Picture 10" descr="A picture containing graphical user interface&#10;&#10;Description automatically generated">
            <a:extLst>
              <a:ext uri="{FF2B5EF4-FFF2-40B4-BE49-F238E27FC236}">
                <a16:creationId xmlns:a16="http://schemas.microsoft.com/office/drawing/2014/main" id="{29F0BCD9-869C-4272-A0CC-B359DA152458}"/>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485237" y="351800"/>
            <a:ext cx="1386495" cy="660201"/>
          </a:xfrm>
          <a:prstGeom prst="rect">
            <a:avLst/>
          </a:prstGeom>
        </p:spPr>
      </p:pic>
    </p:spTree>
    <p:extLst>
      <p:ext uri="{BB962C8B-B14F-4D97-AF65-F5344CB8AC3E}">
        <p14:creationId xmlns:p14="http://schemas.microsoft.com/office/powerpoint/2010/main" val="1706400457"/>
      </p:ext>
    </p:extLst>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B5DADFC6-EF2F-4971-84DD-7BFA32FCDEE4}"/>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46188" y="3719246"/>
            <a:ext cx="10467445" cy="656474"/>
          </a:xfrm>
        </p:spPr>
        <p:txBody>
          <a:bodyPr anchor="t" anchorCtr="0">
            <a:noAutofit/>
          </a:bodyPr>
          <a:lstStyle>
            <a:lvl1pPr algn="l">
              <a:lnSpc>
                <a:spcPct val="90000"/>
              </a:lnSpc>
              <a:defRPr sz="4800"/>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82" y="4391093"/>
            <a:ext cx="10481825" cy="698347"/>
          </a:xfrm>
        </p:spPr>
        <p:txBody>
          <a:bodyPr/>
          <a:lstStyle>
            <a:lvl1pPr marL="0" indent="0" algn="l">
              <a:lnSpc>
                <a:spcPct val="90000"/>
              </a:lnSpc>
              <a:buNone/>
              <a:defRPr sz="40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5F366616-B188-450C-BAB2-3030F0AA724E}" type="datetime1">
              <a:rPr lang="en-GB" smtClean="0"/>
              <a:t>08/05/2025</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46191" y="5153957"/>
            <a:ext cx="4849812" cy="698347"/>
          </a:xfrm>
        </p:spPr>
        <p:txBody>
          <a:bodyPr/>
          <a:lstStyle>
            <a:lvl1pPr>
              <a:buNone/>
              <a:defRPr sz="1400">
                <a:solidFill>
                  <a:srgbClr val="0E115F"/>
                </a:solidFill>
              </a:defRPr>
            </a:lvl1pPr>
          </a:lstStyle>
          <a:p>
            <a:pPr lvl="0"/>
            <a:r>
              <a:rPr lang="en-US"/>
              <a:t>Click to edit Master text styles</a:t>
            </a:r>
          </a:p>
        </p:txBody>
      </p:sp>
      <p:sp>
        <p:nvSpPr>
          <p:cNvPr id="8" name="Text Placeholder 7">
            <a:extLst>
              <a:ext uri="{FF2B5EF4-FFF2-40B4-BE49-F238E27FC236}">
                <a16:creationId xmlns:a16="http://schemas.microsoft.com/office/drawing/2014/main" id="{1B85752F-2A9A-4A95-A01C-0EA26995C928}"/>
              </a:ext>
            </a:extLst>
          </p:cNvPr>
          <p:cNvSpPr>
            <a:spLocks noGrp="1"/>
          </p:cNvSpPr>
          <p:nvPr>
            <p:ph type="body" sz="quarter" idx="14" hasCustomPrompt="1"/>
          </p:nvPr>
        </p:nvSpPr>
        <p:spPr>
          <a:xfrm>
            <a:off x="1246191" y="6302066"/>
            <a:ext cx="5383212" cy="298760"/>
          </a:xfrm>
        </p:spPr>
        <p:txBody>
          <a:bodyPr anchor="ctr" anchorCtr="0"/>
          <a:lstStyle>
            <a:lvl1pPr>
              <a:buNone/>
              <a:defRPr sz="1200">
                <a:solidFill>
                  <a:schemeClr val="accent6"/>
                </a:solidFill>
              </a:defRPr>
            </a:lvl1pPr>
          </a:lstStyle>
          <a:p>
            <a:pPr lvl="0"/>
            <a:r>
              <a:rPr lang="en-GB"/>
              <a:t>INSERT SECURITY CLASSIFICATION / DRAFT STATUS</a:t>
            </a:r>
          </a:p>
        </p:txBody>
      </p:sp>
      <p:pic>
        <p:nvPicPr>
          <p:cNvPr id="12" name="Picture 11" descr="A picture containing graphical user interface&#10;&#10;Description automatically generated">
            <a:extLst>
              <a:ext uri="{FF2B5EF4-FFF2-40B4-BE49-F238E27FC236}">
                <a16:creationId xmlns:a16="http://schemas.microsoft.com/office/drawing/2014/main" id="{978F5D85-5589-4053-B6C0-5BD4170A397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485239" y="351804"/>
            <a:ext cx="1386495" cy="660201"/>
          </a:xfrm>
          <a:prstGeom prst="rect">
            <a:avLst/>
          </a:prstGeom>
        </p:spPr>
      </p:pic>
    </p:spTree>
    <p:extLst>
      <p:ext uri="{BB962C8B-B14F-4D97-AF65-F5344CB8AC3E}">
        <p14:creationId xmlns:p14="http://schemas.microsoft.com/office/powerpoint/2010/main" val="3154961558"/>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2_Title Slide_1">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064FAC4D-7EA4-4C89-B256-340F0CCB38E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991" y="35988"/>
            <a:ext cx="12081196" cy="6822012"/>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60777" y="3130967"/>
            <a:ext cx="10468800" cy="655200"/>
          </a:xfrm>
        </p:spPr>
        <p:txBody>
          <a:bodyPr anchor="t" anchorCtr="0">
            <a:noAutofit/>
          </a:bodyPr>
          <a:lstStyle>
            <a:lvl1pPr algn="l">
              <a:lnSpc>
                <a:spcPct val="90000"/>
              </a:lnSpc>
              <a:defRPr sz="4800">
                <a:solidFill>
                  <a:srgbClr val="002060"/>
                </a:solidFill>
              </a:defRPr>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77" y="3793767"/>
            <a:ext cx="10483200" cy="698400"/>
          </a:xfrm>
        </p:spPr>
        <p:txBody>
          <a:bodyPr/>
          <a:lstStyle>
            <a:lvl1pPr marL="0" indent="0" algn="l">
              <a:lnSpc>
                <a:spcPct val="90000"/>
              </a:lnSpc>
              <a:buNone/>
              <a:defRPr sz="4000" b="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7CF143C2-6A9C-4132-96D3-F2B09A27DB6D}" type="datetime1">
              <a:rPr lang="en-GB" smtClean="0"/>
              <a:t>08/05/2025</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60779" y="4499770"/>
            <a:ext cx="4849812" cy="698347"/>
          </a:xfrm>
        </p:spPr>
        <p:txBody>
          <a:bodyPr/>
          <a:lstStyle>
            <a:lvl1pPr>
              <a:buNone/>
              <a:defRPr sz="1400">
                <a:solidFill>
                  <a:srgbClr val="002060"/>
                </a:solidFill>
              </a:defRPr>
            </a:lvl1pPr>
          </a:lstStyle>
          <a:p>
            <a:pPr lvl="0"/>
            <a:r>
              <a:rPr lang="en-US"/>
              <a:t>Click to edit Master text styles</a:t>
            </a:r>
          </a:p>
        </p:txBody>
      </p:sp>
      <p:sp>
        <p:nvSpPr>
          <p:cNvPr id="13" name="Text Placeholder 7">
            <a:extLst>
              <a:ext uri="{FF2B5EF4-FFF2-40B4-BE49-F238E27FC236}">
                <a16:creationId xmlns:a16="http://schemas.microsoft.com/office/drawing/2014/main" id="{0BDB854A-7269-4DC0-9140-879E83DC7CDA}"/>
              </a:ext>
            </a:extLst>
          </p:cNvPr>
          <p:cNvSpPr>
            <a:spLocks noGrp="1"/>
          </p:cNvSpPr>
          <p:nvPr>
            <p:ph type="body" sz="quarter" idx="14" hasCustomPrompt="1"/>
          </p:nvPr>
        </p:nvSpPr>
        <p:spPr>
          <a:xfrm>
            <a:off x="1246187" y="6302066"/>
            <a:ext cx="5385600" cy="298760"/>
          </a:xfrm>
        </p:spPr>
        <p:txBody>
          <a:bodyPr anchor="ctr" anchorCtr="0"/>
          <a:lstStyle>
            <a:lvl1pPr>
              <a:buNone/>
              <a:defRPr sz="1200">
                <a:solidFill>
                  <a:srgbClr val="002060"/>
                </a:solidFill>
              </a:defRPr>
            </a:lvl1pPr>
          </a:lstStyle>
          <a:p>
            <a:pPr lvl="0"/>
            <a:r>
              <a:rPr lang="en-GB"/>
              <a:t>INSERT SECURITY CLASSIFICATION / DRAFT STATUS</a:t>
            </a:r>
          </a:p>
        </p:txBody>
      </p:sp>
      <p:pic>
        <p:nvPicPr>
          <p:cNvPr id="11" name="Picture 10" descr="A picture containing graphical user interface&#10;&#10;Description automatically generated">
            <a:extLst>
              <a:ext uri="{FF2B5EF4-FFF2-40B4-BE49-F238E27FC236}">
                <a16:creationId xmlns:a16="http://schemas.microsoft.com/office/drawing/2014/main" id="{29F0BCD9-869C-4272-A0CC-B359DA152458}"/>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485238" y="351802"/>
            <a:ext cx="1386495" cy="660201"/>
          </a:xfrm>
          <a:prstGeom prst="rect">
            <a:avLst/>
          </a:prstGeom>
        </p:spPr>
      </p:pic>
    </p:spTree>
    <p:extLst>
      <p:ext uri="{BB962C8B-B14F-4D97-AF65-F5344CB8AC3E}">
        <p14:creationId xmlns:p14="http://schemas.microsoft.com/office/powerpoint/2010/main" val="1706400457"/>
      </p:ext>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D3DFFE83-0961-4318-A35C-805620F4353F}" type="datetime1">
              <a:rPr lang="en-GB" smtClean="0"/>
              <a:t>08/05/2025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7" name="Footer Placeholder 2">
            <a:extLst>
              <a:ext uri="{FF2B5EF4-FFF2-40B4-BE49-F238E27FC236}">
                <a16:creationId xmlns:a16="http://schemas.microsoft.com/office/drawing/2014/main" id="{33574F97-95D5-4883-830F-08AEA21B54A1}"/>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556745987"/>
      </p:ext>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Content and graphic">
    <p:spTree>
      <p:nvGrpSpPr>
        <p:cNvPr id="1" name=""/>
        <p:cNvGrpSpPr/>
        <p:nvPr/>
      </p:nvGrpSpPr>
      <p:grpSpPr>
        <a:xfrm>
          <a:off x="0" y="0"/>
          <a:ext cx="0" cy="0"/>
          <a:chOff x="0" y="0"/>
          <a:chExt cx="0" cy="0"/>
        </a:xfrm>
      </p:grpSpPr>
      <p:pic>
        <p:nvPicPr>
          <p:cNvPr id="13" name="Picture 12" descr="Shape, arrow&#10;&#10;Description automatically generated">
            <a:extLst>
              <a:ext uri="{FF2B5EF4-FFF2-40B4-BE49-F238E27FC236}">
                <a16:creationId xmlns:a16="http://schemas.microsoft.com/office/drawing/2014/main" id="{B628AF11-C2ED-46B5-88F4-2C7834C710B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42646"/>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494403" y="327600"/>
            <a:ext cx="7281183" cy="1249200"/>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494400" y="2889255"/>
            <a:ext cx="5572125" cy="284624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25EA7C98-CEDF-402B-AE7F-D4A58D530CE4}" type="datetime1">
              <a:rPr lang="en-GB" smtClean="0"/>
              <a:t>08/05/2025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8" name="Footer Placeholder 2">
            <a:extLst>
              <a:ext uri="{FF2B5EF4-FFF2-40B4-BE49-F238E27FC236}">
                <a16:creationId xmlns:a16="http://schemas.microsoft.com/office/drawing/2014/main" id="{D8D95ED8-70CD-4D23-B175-A0052CD288FE}"/>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3876077525"/>
      </p:ext>
    </p:extLst>
  </p:cSld>
  <p:clrMapOvr>
    <a:masterClrMapping/>
  </p:clrMapOvr>
  <p:hf sldNum="0" hdr="0" dt="0"/>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Content and picture">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953792BD-2562-4997-8624-67C7F7EEC3C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 y="-1"/>
            <a:ext cx="12279985" cy="7090117"/>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494402" y="327600"/>
            <a:ext cx="7281183" cy="1249200"/>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494400" y="1846803"/>
            <a:ext cx="5552917" cy="388869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648B75C5-B92C-45C0-928F-7ADF99673E64}" type="datetime1">
              <a:rPr lang="en-GB" smtClean="0"/>
              <a:t>08/05/2025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10" name="Picture 9">
            <a:extLst>
              <a:ext uri="{FF2B5EF4-FFF2-40B4-BE49-F238E27FC236}">
                <a16:creationId xmlns:a16="http://schemas.microsoft.com/office/drawing/2014/main" id="{3109E40A-2A35-42C0-A550-F2C34C341B0E}"/>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482178" y="6325594"/>
            <a:ext cx="2220873" cy="178081"/>
          </a:xfrm>
          <a:prstGeom prst="rect">
            <a:avLst/>
          </a:prstGeom>
        </p:spPr>
      </p:pic>
      <p:sp>
        <p:nvSpPr>
          <p:cNvPr id="11" name="Footer Placeholder 2">
            <a:extLst>
              <a:ext uri="{FF2B5EF4-FFF2-40B4-BE49-F238E27FC236}">
                <a16:creationId xmlns:a16="http://schemas.microsoft.com/office/drawing/2014/main" id="{6D6AC201-2028-4726-9DE0-F5EF994D8F13}"/>
              </a:ext>
            </a:extLst>
          </p:cNvPr>
          <p:cNvSpPr>
            <a:spLocks noGrp="1"/>
          </p:cNvSpPr>
          <p:nvPr>
            <p:ph type="ftr" sz="quarter" idx="11"/>
          </p:nvPr>
        </p:nvSpPr>
        <p:spPr>
          <a:xfrm>
            <a:off x="3548014"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117752523"/>
      </p:ext>
    </p:extLst>
  </p:cSld>
  <p:clrMapOvr>
    <a:masterClrMapping/>
  </p:clrMapOvr>
  <p:hf sldNum="0" hdr="0" dt="0"/>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495303" y="325971"/>
            <a:ext cx="9201149"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495304" y="1845358"/>
            <a:ext cx="9201149" cy="388869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E3AA5382-FC0A-455E-A89E-8B1F53700E52}" type="datetime1">
              <a:rPr lang="en-GB" smtClean="0"/>
              <a:t>08/05/2025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27" name="Graphic 26">
            <a:extLst>
              <a:ext uri="{FF2B5EF4-FFF2-40B4-BE49-F238E27FC236}">
                <a16:creationId xmlns:a16="http://schemas.microsoft.com/office/drawing/2014/main" id="{0017D056-3CEF-421A-A6DA-BA71EC03A92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28283" y="5798330"/>
            <a:ext cx="2705100" cy="1009650"/>
          </a:xfrm>
          <a:prstGeom prst="rect">
            <a:avLst/>
          </a:prstGeom>
        </p:spPr>
      </p:pic>
      <p:sp>
        <p:nvSpPr>
          <p:cNvPr id="28" name="Footer Placeholder 2">
            <a:extLst>
              <a:ext uri="{FF2B5EF4-FFF2-40B4-BE49-F238E27FC236}">
                <a16:creationId xmlns:a16="http://schemas.microsoft.com/office/drawing/2014/main" id="{BF7A9F51-6B68-4D0B-B5EA-03D7710331BC}"/>
              </a:ext>
            </a:extLst>
          </p:cNvPr>
          <p:cNvSpPr>
            <a:spLocks noGrp="1"/>
          </p:cNvSpPr>
          <p:nvPr>
            <p:ph type="ftr" sz="quarter" idx="11"/>
          </p:nvPr>
        </p:nvSpPr>
        <p:spPr>
          <a:xfrm>
            <a:off x="3548014"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1016007512"/>
      </p:ext>
    </p:extLst>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Content and picture">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953792BD-2562-4997-8624-67C7F7EEC3C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 y="-1"/>
            <a:ext cx="12279985" cy="7090117"/>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494403" y="327600"/>
            <a:ext cx="7281183" cy="1249200"/>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494400" y="1846805"/>
            <a:ext cx="5552917" cy="388869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648B75C5-B92C-45C0-928F-7ADF99673E64}" type="datetime1">
              <a:rPr lang="en-GB" smtClean="0"/>
              <a:t>08/05/2025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10" name="Picture 9">
            <a:extLst>
              <a:ext uri="{FF2B5EF4-FFF2-40B4-BE49-F238E27FC236}">
                <a16:creationId xmlns:a16="http://schemas.microsoft.com/office/drawing/2014/main" id="{3109E40A-2A35-42C0-A550-F2C34C341B0E}"/>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482180" y="6325596"/>
            <a:ext cx="2220873" cy="178081"/>
          </a:xfrm>
          <a:prstGeom prst="rect">
            <a:avLst/>
          </a:prstGeom>
        </p:spPr>
      </p:pic>
      <p:sp>
        <p:nvSpPr>
          <p:cNvPr id="11" name="Footer Placeholder 2">
            <a:extLst>
              <a:ext uri="{FF2B5EF4-FFF2-40B4-BE49-F238E27FC236}">
                <a16:creationId xmlns:a16="http://schemas.microsoft.com/office/drawing/2014/main" id="{6D6AC201-2028-4726-9DE0-F5EF994D8F13}"/>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117752523"/>
      </p:ext>
    </p:extLst>
  </p:cSld>
  <p:clrMapOvr>
    <a:masterClrMapping/>
  </p:clrMapOvr>
  <p:hf sldNum="0" hdr="0" dt="0"/>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6D5C50-436E-4229-BA72-2D200375BB51}"/>
              </a:ext>
            </a:extLst>
          </p:cNvPr>
          <p:cNvSpPr>
            <a:spLocks noGrp="1"/>
          </p:cNvSpPr>
          <p:nvPr>
            <p:ph type="title"/>
          </p:nvPr>
        </p:nvSpPr>
        <p:spPr>
          <a:xfrm>
            <a:off x="495301" y="325972"/>
            <a:ext cx="11216216" cy="1250421"/>
          </a:xfrm>
          <a:prstGeom prst="rect">
            <a:avLst/>
          </a:prstGeom>
        </p:spPr>
        <p:txBody>
          <a:bodyPr vert="horz" lIns="0" tIns="0" rIns="0" bIns="0" rtlCol="0" anchor="t" anchorCtr="0">
            <a:noAutofit/>
          </a:bodyPr>
          <a:lstStyle/>
          <a:p>
            <a:r>
              <a:rPr lang="en-US"/>
              <a:t>Click to edit title</a:t>
            </a:r>
            <a:endParaRPr lang="en-GB"/>
          </a:p>
        </p:txBody>
      </p:sp>
      <p:sp>
        <p:nvSpPr>
          <p:cNvPr id="3" name="Text Placeholder 2">
            <a:extLst>
              <a:ext uri="{FF2B5EF4-FFF2-40B4-BE49-F238E27FC236}">
                <a16:creationId xmlns:a16="http://schemas.microsoft.com/office/drawing/2014/main" id="{563FA3E5-0B93-495B-AE27-AE619B1C7957}"/>
              </a:ext>
            </a:extLst>
          </p:cNvPr>
          <p:cNvSpPr>
            <a:spLocks noGrp="1"/>
          </p:cNvSpPr>
          <p:nvPr>
            <p:ph type="body" idx="1"/>
          </p:nvPr>
        </p:nvSpPr>
        <p:spPr>
          <a:xfrm>
            <a:off x="495305" y="1845359"/>
            <a:ext cx="11231033" cy="3888695"/>
          </a:xfrm>
          <a:prstGeom prst="rect">
            <a:avLst/>
          </a:prstGeom>
        </p:spPr>
        <p:txBody>
          <a:bodyPr vert="horz" lIns="0" tIns="0" rIns="0" bIns="0" rtlCol="0">
            <a:noAutofit/>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74DBB6F-9A36-441D-9BB9-1F32FE541879}"/>
              </a:ext>
            </a:extLst>
          </p:cNvPr>
          <p:cNvSpPr>
            <a:spLocks noGrp="1"/>
          </p:cNvSpPr>
          <p:nvPr>
            <p:ph type="dt" sz="half" idx="2"/>
          </p:nvPr>
        </p:nvSpPr>
        <p:spPr>
          <a:xfrm>
            <a:off x="371475" y="722227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F9B7A7-9C1B-4ACB-8202-62F33A480A9B}" type="datetime1">
              <a:rPr lang="en-GB" smtClean="0"/>
              <a:t>08/05/2025</a:t>
            </a:fld>
            <a:endParaRPr lang="en-GB"/>
          </a:p>
        </p:txBody>
      </p:sp>
      <p:sp>
        <p:nvSpPr>
          <p:cNvPr id="6" name="Slide Number Placeholder 5">
            <a:extLst>
              <a:ext uri="{FF2B5EF4-FFF2-40B4-BE49-F238E27FC236}">
                <a16:creationId xmlns:a16="http://schemas.microsoft.com/office/drawing/2014/main" id="{A7999B28-17A1-4609-80B9-FC51E4DD889D}"/>
              </a:ext>
            </a:extLst>
          </p:cNvPr>
          <p:cNvSpPr>
            <a:spLocks noGrp="1"/>
          </p:cNvSpPr>
          <p:nvPr>
            <p:ph type="sldNum" sz="quarter" idx="4"/>
          </p:nvPr>
        </p:nvSpPr>
        <p:spPr>
          <a:xfrm>
            <a:off x="9077323" y="719004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83CBB2-9ABF-4D19-8234-691D70D0F573}" type="slidenum">
              <a:rPr lang="en-GB" smtClean="0"/>
              <a:t>‹#›</a:t>
            </a:fld>
            <a:endParaRPr lang="en-GB"/>
          </a:p>
        </p:txBody>
      </p:sp>
      <p:pic>
        <p:nvPicPr>
          <p:cNvPr id="8" name="Picture 7">
            <a:extLst>
              <a:ext uri="{FF2B5EF4-FFF2-40B4-BE49-F238E27FC236}">
                <a16:creationId xmlns:a16="http://schemas.microsoft.com/office/drawing/2014/main" id="{FE72C7D8-3A20-40D8-ADE2-400DF8B0937B}"/>
              </a:ext>
            </a:extLst>
          </p:cNvPr>
          <p:cNvPicPr>
            <a:picLocks noChangeAspect="1"/>
          </p:cNvPicPr>
          <p:nvPr userDrawn="1"/>
        </p:nvPicPr>
        <p:blipFill>
          <a:blip r:embed="rId20">
            <a:extLst>
              <a:ext uri="{28A0092B-C50C-407E-A947-70E740481C1C}">
                <a14:useLocalDpi xmlns:a14="http://schemas.microsoft.com/office/drawing/2010/main"/>
              </a:ext>
            </a:extLst>
          </a:blip>
          <a:stretch>
            <a:fillRect/>
          </a:stretch>
        </p:blipFill>
        <p:spPr>
          <a:xfrm>
            <a:off x="482180" y="6325596"/>
            <a:ext cx="2220873" cy="178081"/>
          </a:xfrm>
          <a:prstGeom prst="rect">
            <a:avLst/>
          </a:prstGeom>
        </p:spPr>
      </p:pic>
      <p:sp>
        <p:nvSpPr>
          <p:cNvPr id="10" name="Footer Placeholder 4">
            <a:extLst>
              <a:ext uri="{FF2B5EF4-FFF2-40B4-BE49-F238E27FC236}">
                <a16:creationId xmlns:a16="http://schemas.microsoft.com/office/drawing/2014/main" id="{EE237163-917B-445E-8DDC-3ACC2CF491E3}"/>
              </a:ext>
            </a:extLst>
          </p:cNvPr>
          <p:cNvSpPr>
            <a:spLocks noGrp="1"/>
          </p:cNvSpPr>
          <p:nvPr>
            <p:ph type="ftr" sz="quarter" idx="3"/>
          </p:nvPr>
        </p:nvSpPr>
        <p:spPr>
          <a:xfrm>
            <a:off x="3548015" y="6340155"/>
            <a:ext cx="5104988" cy="180908"/>
          </a:xfrm>
          <a:prstGeom prst="rect">
            <a:avLst/>
          </a:prstGeom>
        </p:spPr>
        <p:txBody>
          <a:bodyPr vert="horz" lIns="0" tIns="0" rIns="0" bIns="0" rtlCol="0" anchor="ctr"/>
          <a:lstStyle>
            <a:lvl1pPr algn="ctr">
              <a:defRPr sz="800">
                <a:solidFill>
                  <a:schemeClr val="tx1"/>
                </a:solidFill>
              </a:defRPr>
            </a:lvl1pPr>
          </a:lstStyle>
          <a:p>
            <a:r>
              <a:rPr lang="en-GB"/>
              <a:t>OFFICIAL SENSITIVE - NOT GOVERNMENT POLICY </a:t>
            </a:r>
            <a:endParaRPr lang="en-GB" sz="800"/>
          </a:p>
        </p:txBody>
      </p:sp>
    </p:spTree>
    <p:extLst>
      <p:ext uri="{BB962C8B-B14F-4D97-AF65-F5344CB8AC3E}">
        <p14:creationId xmlns:p14="http://schemas.microsoft.com/office/powerpoint/2010/main" val="371550300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49" r:id="rId3"/>
    <p:sldLayoutId id="2147483678" r:id="rId4"/>
    <p:sldLayoutId id="2147483650" r:id="rId5"/>
    <p:sldLayoutId id="2147483666" r:id="rId6"/>
    <p:sldLayoutId id="2147483681" r:id="rId7"/>
    <p:sldLayoutId id="2147483682" r:id="rId8"/>
    <p:sldLayoutId id="2147483671" r:id="rId9"/>
    <p:sldLayoutId id="2147483673" r:id="rId10"/>
    <p:sldLayoutId id="2147483674" r:id="rId11"/>
    <p:sldLayoutId id="2147483683" r:id="rId12"/>
    <p:sldLayoutId id="2147483675" r:id="rId13"/>
    <p:sldLayoutId id="2147483676" r:id="rId14"/>
    <p:sldLayoutId id="2147483651" r:id="rId15"/>
    <p:sldLayoutId id="2147483669" r:id="rId16"/>
    <p:sldLayoutId id="2147483654" r:id="rId17"/>
    <p:sldLayoutId id="2147483655" r:id="rId18"/>
  </p:sldLayoutIdLst>
  <p:hf sldNum="0" hdr="0" dt="0"/>
  <p:txStyles>
    <p:titleStyle>
      <a:lvl1pPr algn="l" defTabSz="914400" rtl="0" eaLnBrk="1" latinLnBrk="0" hangingPunct="1">
        <a:lnSpc>
          <a:spcPct val="90000"/>
        </a:lnSpc>
        <a:spcBef>
          <a:spcPct val="0"/>
        </a:spcBef>
        <a:buNone/>
        <a:defRPr sz="3800" b="1" kern="1200">
          <a:solidFill>
            <a:srgbClr val="0E115F"/>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600"/>
        </a:spcAft>
        <a:buSzPct val="110000"/>
        <a:buFont typeface="Arial" panose="020B0604020202020204" pitchFamily="34" charset="0"/>
        <a:buChar char="•"/>
        <a:defRPr sz="1800" b="1" kern="1200">
          <a:solidFill>
            <a:srgbClr val="006AB0"/>
          </a:solidFill>
          <a:latin typeface="+mn-lt"/>
          <a:ea typeface="+mn-ea"/>
          <a:cs typeface="+mn-cs"/>
        </a:defRPr>
      </a:lvl1pPr>
      <a:lvl2pPr marL="230400" indent="-230400" algn="l" defTabSz="914400" rtl="0" eaLnBrk="1" latinLnBrk="0" hangingPunct="1">
        <a:lnSpc>
          <a:spcPct val="90000"/>
        </a:lnSpc>
        <a:spcBef>
          <a:spcPts val="0"/>
        </a:spcBef>
        <a:spcAft>
          <a:spcPts val="600"/>
        </a:spcAft>
        <a:buSzPct val="110000"/>
        <a:buFont typeface="Arial" panose="020B0604020202020204" pitchFamily="34" charset="0"/>
        <a:buChar char="•"/>
        <a:defRPr sz="1600" kern="1200">
          <a:solidFill>
            <a:schemeClr val="tx1"/>
          </a:solidFill>
          <a:latin typeface="+mn-lt"/>
          <a:ea typeface="+mn-ea"/>
          <a:cs typeface="+mn-cs"/>
        </a:defRPr>
      </a:lvl2pPr>
      <a:lvl3pPr marL="627063" indent="-381000" algn="l" defTabSz="914400" rtl="0" eaLnBrk="1" latinLnBrk="0" hangingPunct="1">
        <a:lnSpc>
          <a:spcPct val="9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862013" indent="-234950" algn="l" defTabSz="914400" rtl="0" eaLnBrk="1" latinLnBrk="0" hangingPunct="1">
        <a:lnSpc>
          <a:spcPct val="90000"/>
        </a:lnSpc>
        <a:spcBef>
          <a:spcPts val="0"/>
        </a:spcBef>
        <a:spcAft>
          <a:spcPts val="600"/>
        </a:spcAft>
        <a:buSzPct val="110000"/>
        <a:buFont typeface="Arial" panose="020B0604020202020204" pitchFamily="34" charset="0"/>
        <a:buChar char="•"/>
        <a:defRPr sz="1600" kern="1200">
          <a:solidFill>
            <a:schemeClr val="tx1"/>
          </a:solidFill>
          <a:latin typeface="+mn-lt"/>
          <a:ea typeface="+mn-ea"/>
          <a:cs typeface="+mn-cs"/>
        </a:defRPr>
      </a:lvl4pPr>
      <a:lvl5pPr marL="1260475" indent="-398463" algn="l" defTabSz="914400" rtl="0" eaLnBrk="1" latinLnBrk="0" hangingPunct="1">
        <a:lnSpc>
          <a:spcPct val="9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01" userDrawn="1">
          <p15:clr>
            <a:srgbClr val="F26B43"/>
          </p15:clr>
        </p15:guide>
        <p15:guide id="2" pos="7379" userDrawn="1">
          <p15:clr>
            <a:srgbClr val="F26B43"/>
          </p15:clr>
        </p15:guide>
        <p15:guide id="3" pos="3840" userDrawn="1">
          <p15:clr>
            <a:srgbClr val="F26B43"/>
          </p15:clr>
        </p15:guide>
        <p15:guide id="4" orient="horz" pos="4072" userDrawn="1">
          <p15:clr>
            <a:srgbClr val="F26B43"/>
          </p15:clr>
        </p15:guide>
        <p15:guide id="5" orient="horz" pos="1145" userDrawn="1">
          <p15:clr>
            <a:srgbClr val="F26B43"/>
          </p15:clr>
        </p15:guide>
        <p15:guide id="6" orient="horz" pos="3612" userDrawn="1">
          <p15:clr>
            <a:srgbClr val="F26B43"/>
          </p15:clr>
        </p15:guide>
        <p15:guide id="7" pos="610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hyperlink" Target="https://view.officeapps.live.com/op/view.aspx?src=https%3A%2F%2Fassets.publishing.service.gov.uk%2Fmedia%2F66f15b9c554440e6da17e269%2Fveh0150.ods&amp;wdOrigin=BROWSELINK" TargetMode="Externa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78E82F10-F38D-4362-9F73-78F10CCA2F18}"/>
              </a:ext>
            </a:extLst>
          </p:cNvPr>
          <p:cNvSpPr>
            <a:spLocks noGrp="1"/>
          </p:cNvSpPr>
          <p:nvPr>
            <p:ph type="body" sz="quarter" idx="14"/>
          </p:nvPr>
        </p:nvSpPr>
        <p:spPr/>
        <p:txBody>
          <a:bodyPr/>
          <a:lstStyle/>
          <a:p>
            <a:r>
              <a:rPr lang="en-GB"/>
              <a:t> </a:t>
            </a:r>
          </a:p>
          <a:p>
            <a:r>
              <a:rPr lang="en-GB"/>
              <a:t>NOT GOVERNMENT POLICY</a:t>
            </a:r>
          </a:p>
        </p:txBody>
      </p:sp>
      <p:sp>
        <p:nvSpPr>
          <p:cNvPr id="10" name="Title 5">
            <a:extLst>
              <a:ext uri="{FF2B5EF4-FFF2-40B4-BE49-F238E27FC236}">
                <a16:creationId xmlns:a16="http://schemas.microsoft.com/office/drawing/2014/main" id="{AFE37609-772E-4EE4-B788-C9116DCBB357}"/>
              </a:ext>
            </a:extLst>
          </p:cNvPr>
          <p:cNvSpPr>
            <a:spLocks noGrp="1"/>
          </p:cNvSpPr>
          <p:nvPr>
            <p:ph type="ctrTitle"/>
          </p:nvPr>
        </p:nvSpPr>
        <p:spPr>
          <a:xfrm>
            <a:off x="2223648" y="1837181"/>
            <a:ext cx="8776311" cy="656474"/>
          </a:xfrm>
        </p:spPr>
        <p:txBody>
          <a:bodyPr/>
          <a:lstStyle/>
          <a:p>
            <a:r>
              <a:rPr lang="en-US">
                <a:cs typeface="Arial"/>
              </a:rPr>
              <a:t>STATS19 VRU KSI &amp; Collision Data for Van &amp; HGV turning left on 20 mph roads</a:t>
            </a:r>
            <a:br>
              <a:rPr lang="en-US">
                <a:cs typeface="Arial"/>
              </a:rPr>
            </a:br>
            <a:r>
              <a:rPr lang="en-US">
                <a:cs typeface="Arial"/>
              </a:rPr>
              <a:t>2013-2023</a:t>
            </a:r>
            <a:endParaRPr lang="en-GB">
              <a:cs typeface="Arial"/>
            </a:endParaRPr>
          </a:p>
        </p:txBody>
      </p:sp>
      <p:sp>
        <p:nvSpPr>
          <p:cNvPr id="11" name="Subtitle 6">
            <a:extLst>
              <a:ext uri="{FF2B5EF4-FFF2-40B4-BE49-F238E27FC236}">
                <a16:creationId xmlns:a16="http://schemas.microsoft.com/office/drawing/2014/main" id="{A5A880AA-60ED-41BA-BB6E-B4644DFBECDD}"/>
              </a:ext>
            </a:extLst>
          </p:cNvPr>
          <p:cNvSpPr>
            <a:spLocks noGrp="1"/>
          </p:cNvSpPr>
          <p:nvPr>
            <p:ph type="subTitle" idx="1"/>
          </p:nvPr>
        </p:nvSpPr>
        <p:spPr>
          <a:xfrm>
            <a:off x="2165315" y="4749858"/>
            <a:ext cx="7861369" cy="698347"/>
          </a:xfrm>
        </p:spPr>
        <p:txBody>
          <a:bodyPr vert="horz" lIns="0" tIns="0" rIns="0" bIns="0" rtlCol="0" anchor="t">
            <a:noAutofit/>
          </a:bodyPr>
          <a:lstStyle/>
          <a:p>
            <a:r>
              <a:rPr lang="en-GB">
                <a:cs typeface="Arial"/>
              </a:rPr>
              <a:t>May 2025</a:t>
            </a:r>
            <a:endParaRPr lang="en-US"/>
          </a:p>
        </p:txBody>
      </p:sp>
    </p:spTree>
    <p:extLst>
      <p:ext uri="{BB962C8B-B14F-4D97-AF65-F5344CB8AC3E}">
        <p14:creationId xmlns:p14="http://schemas.microsoft.com/office/powerpoint/2010/main" val="1152547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046132-8364-730D-B623-EC0D36FAD8C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8B223BA-E4B3-ADBD-CDB1-B222FAC532D3}"/>
              </a:ext>
            </a:extLst>
          </p:cNvPr>
          <p:cNvSpPr>
            <a:spLocks noGrp="1"/>
          </p:cNvSpPr>
          <p:nvPr>
            <p:ph type="title"/>
          </p:nvPr>
        </p:nvSpPr>
        <p:spPr>
          <a:xfrm>
            <a:off x="495301" y="325973"/>
            <a:ext cx="9920816" cy="636554"/>
          </a:xfrm>
        </p:spPr>
        <p:txBody>
          <a:bodyPr vert="horz" lIns="0" tIns="0" rIns="0" bIns="0" rtlCol="0" anchor="t" anchorCtr="0">
            <a:normAutofit/>
          </a:bodyPr>
          <a:lstStyle/>
          <a:p>
            <a:r>
              <a:rPr lang="en-GB"/>
              <a:t>Introduction</a:t>
            </a:r>
          </a:p>
        </p:txBody>
      </p:sp>
      <p:sp>
        <p:nvSpPr>
          <p:cNvPr id="3" name="Footer Placeholder 2">
            <a:extLst>
              <a:ext uri="{FF2B5EF4-FFF2-40B4-BE49-F238E27FC236}">
                <a16:creationId xmlns:a16="http://schemas.microsoft.com/office/drawing/2014/main" id="{F1457B61-0373-A42B-F7DF-4278FE554B2A}"/>
              </a:ext>
            </a:extLst>
          </p:cNvPr>
          <p:cNvSpPr>
            <a:spLocks noGrp="1"/>
          </p:cNvSpPr>
          <p:nvPr>
            <p:ph type="ftr" sz="quarter" idx="11"/>
          </p:nvPr>
        </p:nvSpPr>
        <p:spPr/>
        <p:txBody>
          <a:bodyPr/>
          <a:lstStyle/>
          <a:p>
            <a:r>
              <a:rPr lang="en-GB"/>
              <a:t>NOT GOVERNMENT POLICY </a:t>
            </a:r>
          </a:p>
        </p:txBody>
      </p:sp>
      <p:sp>
        <p:nvSpPr>
          <p:cNvPr id="2" name="TextBox 1">
            <a:extLst>
              <a:ext uri="{FF2B5EF4-FFF2-40B4-BE49-F238E27FC236}">
                <a16:creationId xmlns:a16="http://schemas.microsoft.com/office/drawing/2014/main" id="{95A8B428-FB29-0337-B84A-D2EB3891C032}"/>
              </a:ext>
            </a:extLst>
          </p:cNvPr>
          <p:cNvSpPr txBox="1"/>
          <p:nvPr/>
        </p:nvSpPr>
        <p:spPr>
          <a:xfrm>
            <a:off x="495301" y="887270"/>
            <a:ext cx="11283043" cy="4524315"/>
          </a:xfrm>
          <a:prstGeom prst="rect">
            <a:avLst/>
          </a:prstGeom>
          <a:noFill/>
        </p:spPr>
        <p:txBody>
          <a:bodyPr wrap="square" lIns="91440" tIns="45720" rIns="91440" bIns="45720" rtlCol="0" anchor="t">
            <a:spAutoFit/>
          </a:bodyPr>
          <a:lstStyle/>
          <a:p>
            <a:r>
              <a:rPr lang="en-US" sz="1600" dirty="0"/>
              <a:t>After the taskforce meeting of 13 March 2025, where the UK shared STATS19 data of the overall KSIs in collisions between VRUs and Van or HGV it was requested if speed could be considered within the analysis. STATS19 has limited information on the speed of the collision but it is possible to separate the KSIs using the marked speed limit of the road.</a:t>
            </a:r>
          </a:p>
          <a:p>
            <a:endParaRPr lang="en-US" sz="1600" dirty="0"/>
          </a:p>
          <a:p>
            <a:r>
              <a:rPr lang="en-US" sz="1600" b="1" dirty="0"/>
              <a:t>Caveats to the data</a:t>
            </a:r>
          </a:p>
          <a:p>
            <a:pPr marL="285750" indent="-285750">
              <a:buFont typeface="Arial" panose="020B0604020202020204" pitchFamily="34" charset="0"/>
              <a:buChar char="•"/>
            </a:pPr>
            <a:r>
              <a:rPr lang="en-US" sz="1600" dirty="0"/>
              <a:t>The increase of collisions over the years is likely due to the increasing number of roads being reclassified as 20 mph instead of 30 mph as overall collisions have decreased over the years.</a:t>
            </a:r>
            <a:endParaRPr lang="en-US" sz="1600" dirty="0">
              <a:cs typeface="Arial"/>
            </a:endParaRP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The Van/HGV could have been exceeding the speed limit when the collision occurred.</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STATS19 does not use vehicle categories e.g. N; it uses van and HGV so this data may not have captured all collisions involving N category vehicles.</a:t>
            </a:r>
          </a:p>
          <a:p>
            <a:pPr marL="285750" indent="-285750">
              <a:buFont typeface="Arial" panose="020B0604020202020204" pitchFamily="34" charset="0"/>
              <a:buChar char="•"/>
            </a:pPr>
            <a:endParaRPr lang="en-US" sz="1600" u="sng" dirty="0"/>
          </a:p>
          <a:p>
            <a:pPr marL="285750" indent="-285750">
              <a:buFont typeface="Arial" panose="020B0604020202020204" pitchFamily="34" charset="0"/>
              <a:buChar char="•"/>
            </a:pPr>
            <a:r>
              <a:rPr lang="en-US" sz="1600" dirty="0"/>
              <a:t>The Van and HGV data includes all collisions with at least one VRU, and at least one Van or HGV which is turning left – the data included multiple vehicle collisions where the VRU and Van may not have collided with each other.</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It is not possible to confirm the VRU would have been on the nearside of the vehicle when collision occurred where  the R.151 device could be a benefit.</a:t>
            </a:r>
          </a:p>
        </p:txBody>
      </p:sp>
    </p:spTree>
    <p:extLst>
      <p:ext uri="{BB962C8B-B14F-4D97-AF65-F5344CB8AC3E}">
        <p14:creationId xmlns:p14="http://schemas.microsoft.com/office/powerpoint/2010/main" val="34811937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A064534-6671-4142-8679-DF4D54C939EF}"/>
              </a:ext>
            </a:extLst>
          </p:cNvPr>
          <p:cNvSpPr>
            <a:spLocks noGrp="1"/>
          </p:cNvSpPr>
          <p:nvPr>
            <p:ph type="title"/>
          </p:nvPr>
        </p:nvSpPr>
        <p:spPr>
          <a:xfrm>
            <a:off x="130628" y="336937"/>
            <a:ext cx="11772900" cy="636554"/>
          </a:xfrm>
        </p:spPr>
        <p:txBody>
          <a:bodyPr vert="horz" lIns="0" tIns="0" rIns="0" bIns="0" rtlCol="0" anchor="t" anchorCtr="0">
            <a:noAutofit/>
          </a:bodyPr>
          <a:lstStyle/>
          <a:p>
            <a:r>
              <a:rPr lang="en-GB" sz="3200"/>
              <a:t>Total KSIs involving a Van while turning left on 20 mph roads</a:t>
            </a:r>
          </a:p>
        </p:txBody>
      </p:sp>
      <p:sp>
        <p:nvSpPr>
          <p:cNvPr id="3" name="Footer Placeholder 2">
            <a:extLst>
              <a:ext uri="{FF2B5EF4-FFF2-40B4-BE49-F238E27FC236}">
                <a16:creationId xmlns:a16="http://schemas.microsoft.com/office/drawing/2014/main" id="{79C88CC7-6E6C-2515-EC14-2BA98B5DF671}"/>
              </a:ext>
            </a:extLst>
          </p:cNvPr>
          <p:cNvSpPr>
            <a:spLocks noGrp="1"/>
          </p:cNvSpPr>
          <p:nvPr>
            <p:ph type="ftr" sz="quarter" idx="11"/>
          </p:nvPr>
        </p:nvSpPr>
        <p:spPr/>
        <p:txBody>
          <a:bodyPr/>
          <a:lstStyle/>
          <a:p>
            <a:r>
              <a:rPr lang="en-GB"/>
              <a:t>NOT GOVERNMENT POLICY </a:t>
            </a:r>
          </a:p>
        </p:txBody>
      </p:sp>
      <p:sp>
        <p:nvSpPr>
          <p:cNvPr id="2" name="TextBox 1">
            <a:extLst>
              <a:ext uri="{FF2B5EF4-FFF2-40B4-BE49-F238E27FC236}">
                <a16:creationId xmlns:a16="http://schemas.microsoft.com/office/drawing/2014/main" id="{874B58C4-2FF0-7F4E-C427-08E47CB7CEAC}"/>
              </a:ext>
            </a:extLst>
          </p:cNvPr>
          <p:cNvSpPr txBox="1"/>
          <p:nvPr/>
        </p:nvSpPr>
        <p:spPr>
          <a:xfrm>
            <a:off x="130628" y="832617"/>
            <a:ext cx="11462658" cy="646331"/>
          </a:xfrm>
          <a:prstGeom prst="rect">
            <a:avLst/>
          </a:prstGeom>
          <a:noFill/>
        </p:spPr>
        <p:txBody>
          <a:bodyPr wrap="square" rtlCol="0">
            <a:spAutoFit/>
          </a:bodyPr>
          <a:lstStyle/>
          <a:p>
            <a:r>
              <a:rPr lang="en-US"/>
              <a:t>Number of VRUs killed or seriously injured in collisions involving at least one van when turning left on a 20 mph road, GB 2013 to 2023. Year-on-year data, split into VRU type</a:t>
            </a:r>
            <a:r>
              <a:rPr lang="en-US" sz="1100"/>
              <a:t>.</a:t>
            </a:r>
            <a:endParaRPr lang="en-GB"/>
          </a:p>
        </p:txBody>
      </p:sp>
      <p:sp>
        <p:nvSpPr>
          <p:cNvPr id="7" name="TextBox 6">
            <a:extLst>
              <a:ext uri="{FF2B5EF4-FFF2-40B4-BE49-F238E27FC236}">
                <a16:creationId xmlns:a16="http://schemas.microsoft.com/office/drawing/2014/main" id="{1C995556-77F7-2BB8-3CC4-2259FEE5DB90}"/>
              </a:ext>
            </a:extLst>
          </p:cNvPr>
          <p:cNvSpPr txBox="1"/>
          <p:nvPr/>
        </p:nvSpPr>
        <p:spPr>
          <a:xfrm>
            <a:off x="9012619" y="2494726"/>
            <a:ext cx="2806995" cy="2308324"/>
          </a:xfrm>
          <a:prstGeom prst="rect">
            <a:avLst/>
          </a:prstGeom>
          <a:noFill/>
        </p:spPr>
        <p:txBody>
          <a:bodyPr wrap="square" rtlCol="0">
            <a:spAutoFit/>
          </a:bodyPr>
          <a:lstStyle/>
          <a:p>
            <a:r>
              <a:rPr lang="en-US"/>
              <a:t>Total KSIs over the 11-year period:</a:t>
            </a:r>
          </a:p>
          <a:p>
            <a:r>
              <a:rPr lang="en-US" b="1"/>
              <a:t>Pedestrian = 34</a:t>
            </a:r>
          </a:p>
          <a:p>
            <a:r>
              <a:rPr lang="en-US" b="1"/>
              <a:t>Pedal cyclist = 79</a:t>
            </a:r>
          </a:p>
          <a:p>
            <a:r>
              <a:rPr lang="en-US" b="1"/>
              <a:t>Motor cyclist = 17</a:t>
            </a:r>
          </a:p>
          <a:p>
            <a:r>
              <a:rPr lang="en-US" b="1"/>
              <a:t>Mobility scooters = 2</a:t>
            </a:r>
          </a:p>
          <a:p>
            <a:endParaRPr lang="en-US" b="1"/>
          </a:p>
          <a:p>
            <a:r>
              <a:rPr lang="en-US" b="1"/>
              <a:t>Total VRUs = 132</a:t>
            </a:r>
          </a:p>
        </p:txBody>
      </p:sp>
      <p:graphicFrame>
        <p:nvGraphicFramePr>
          <p:cNvPr id="5" name="Chart 4">
            <a:extLst>
              <a:ext uri="{FF2B5EF4-FFF2-40B4-BE49-F238E27FC236}">
                <a16:creationId xmlns:a16="http://schemas.microsoft.com/office/drawing/2014/main" id="{667FDC27-BE32-43CB-B84D-572F40D5C28E}"/>
              </a:ext>
            </a:extLst>
          </p:cNvPr>
          <p:cNvGraphicFramePr>
            <a:graphicFrameLocks/>
          </p:cNvGraphicFramePr>
          <p:nvPr>
            <p:extLst>
              <p:ext uri="{D42A27DB-BD31-4B8C-83A1-F6EECF244321}">
                <p14:modId xmlns:p14="http://schemas.microsoft.com/office/powerpoint/2010/main" val="4003171937"/>
              </p:ext>
            </p:extLst>
          </p:nvPr>
        </p:nvGraphicFramePr>
        <p:xfrm>
          <a:off x="715663" y="1478948"/>
          <a:ext cx="7807099" cy="477750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58284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F56EFB-F155-5C66-BF0F-EC89B70A9D7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A319827-7F93-8AD9-25CD-1378B177C956}"/>
              </a:ext>
            </a:extLst>
          </p:cNvPr>
          <p:cNvSpPr>
            <a:spLocks noGrp="1"/>
          </p:cNvSpPr>
          <p:nvPr>
            <p:ph type="title"/>
          </p:nvPr>
        </p:nvSpPr>
        <p:spPr>
          <a:xfrm>
            <a:off x="130628" y="336937"/>
            <a:ext cx="11930744" cy="636554"/>
          </a:xfrm>
        </p:spPr>
        <p:txBody>
          <a:bodyPr vert="horz" lIns="0" tIns="0" rIns="0" bIns="0" rtlCol="0" anchor="t" anchorCtr="0">
            <a:noAutofit/>
          </a:bodyPr>
          <a:lstStyle/>
          <a:p>
            <a:r>
              <a:rPr lang="en-GB" sz="3200"/>
              <a:t>Total KSIs involving a HGV while turning left on 20 mph roads</a:t>
            </a:r>
          </a:p>
        </p:txBody>
      </p:sp>
      <p:sp>
        <p:nvSpPr>
          <p:cNvPr id="3" name="Footer Placeholder 2">
            <a:extLst>
              <a:ext uri="{FF2B5EF4-FFF2-40B4-BE49-F238E27FC236}">
                <a16:creationId xmlns:a16="http://schemas.microsoft.com/office/drawing/2014/main" id="{E09A5340-F8C9-6311-93B6-AFE122E8DCEB}"/>
              </a:ext>
            </a:extLst>
          </p:cNvPr>
          <p:cNvSpPr>
            <a:spLocks noGrp="1"/>
          </p:cNvSpPr>
          <p:nvPr>
            <p:ph type="ftr" sz="quarter" idx="11"/>
          </p:nvPr>
        </p:nvSpPr>
        <p:spPr/>
        <p:txBody>
          <a:bodyPr/>
          <a:lstStyle/>
          <a:p>
            <a:r>
              <a:rPr lang="en-GB"/>
              <a:t>NOT GOVERNMENT POLICY </a:t>
            </a:r>
          </a:p>
        </p:txBody>
      </p:sp>
      <p:sp>
        <p:nvSpPr>
          <p:cNvPr id="2" name="TextBox 1">
            <a:extLst>
              <a:ext uri="{FF2B5EF4-FFF2-40B4-BE49-F238E27FC236}">
                <a16:creationId xmlns:a16="http://schemas.microsoft.com/office/drawing/2014/main" id="{DE1A1E70-746F-243E-FE05-55B85A77FFC9}"/>
              </a:ext>
            </a:extLst>
          </p:cNvPr>
          <p:cNvSpPr txBox="1"/>
          <p:nvPr/>
        </p:nvSpPr>
        <p:spPr>
          <a:xfrm>
            <a:off x="130628" y="832617"/>
            <a:ext cx="11609615" cy="646331"/>
          </a:xfrm>
          <a:prstGeom prst="rect">
            <a:avLst/>
          </a:prstGeom>
          <a:noFill/>
        </p:spPr>
        <p:txBody>
          <a:bodyPr wrap="square" rtlCol="0">
            <a:spAutoFit/>
          </a:bodyPr>
          <a:lstStyle/>
          <a:p>
            <a:r>
              <a:rPr lang="en-US"/>
              <a:t>Number of VRUs killed or seriously injured in collisions involving at least one HGV when turning left on a 20 mph road, GB 2013 to 2023. Year-on-year data, split into VRU type</a:t>
            </a:r>
            <a:r>
              <a:rPr lang="en-US" sz="1100"/>
              <a:t>.</a:t>
            </a:r>
            <a:endParaRPr lang="en-GB"/>
          </a:p>
        </p:txBody>
      </p:sp>
      <p:sp>
        <p:nvSpPr>
          <p:cNvPr id="7" name="TextBox 6">
            <a:extLst>
              <a:ext uri="{FF2B5EF4-FFF2-40B4-BE49-F238E27FC236}">
                <a16:creationId xmlns:a16="http://schemas.microsoft.com/office/drawing/2014/main" id="{9A5309B2-D23B-B8F7-F36B-356B854B4C66}"/>
              </a:ext>
            </a:extLst>
          </p:cNvPr>
          <p:cNvSpPr txBox="1"/>
          <p:nvPr/>
        </p:nvSpPr>
        <p:spPr>
          <a:xfrm>
            <a:off x="9012619" y="2494726"/>
            <a:ext cx="2806995" cy="2308324"/>
          </a:xfrm>
          <a:prstGeom prst="rect">
            <a:avLst/>
          </a:prstGeom>
          <a:noFill/>
        </p:spPr>
        <p:txBody>
          <a:bodyPr wrap="square" rtlCol="0">
            <a:spAutoFit/>
          </a:bodyPr>
          <a:lstStyle/>
          <a:p>
            <a:r>
              <a:rPr lang="en-US"/>
              <a:t>Total KSIs over the 11-year period:</a:t>
            </a:r>
          </a:p>
          <a:p>
            <a:r>
              <a:rPr lang="en-US" b="1"/>
              <a:t>Pedestrian = 15</a:t>
            </a:r>
          </a:p>
          <a:p>
            <a:r>
              <a:rPr lang="en-US" b="1"/>
              <a:t>Pedal cyclist = 26</a:t>
            </a:r>
          </a:p>
          <a:p>
            <a:r>
              <a:rPr lang="en-US" b="1"/>
              <a:t>Motor cyclist = 3</a:t>
            </a:r>
          </a:p>
          <a:p>
            <a:r>
              <a:rPr lang="en-US" b="1"/>
              <a:t>Mobility scooters = 1</a:t>
            </a:r>
          </a:p>
          <a:p>
            <a:endParaRPr lang="en-US" b="1"/>
          </a:p>
          <a:p>
            <a:r>
              <a:rPr lang="en-US" b="1"/>
              <a:t>Total VRUs = 45</a:t>
            </a:r>
          </a:p>
        </p:txBody>
      </p:sp>
      <p:graphicFrame>
        <p:nvGraphicFramePr>
          <p:cNvPr id="6" name="Chart 5">
            <a:extLst>
              <a:ext uri="{FF2B5EF4-FFF2-40B4-BE49-F238E27FC236}">
                <a16:creationId xmlns:a16="http://schemas.microsoft.com/office/drawing/2014/main" id="{B496C72C-1897-43A1-9AE8-0090A0192C7B}"/>
              </a:ext>
            </a:extLst>
          </p:cNvPr>
          <p:cNvGraphicFramePr>
            <a:graphicFrameLocks/>
          </p:cNvGraphicFramePr>
          <p:nvPr>
            <p:extLst>
              <p:ext uri="{D42A27DB-BD31-4B8C-83A1-F6EECF244321}">
                <p14:modId xmlns:p14="http://schemas.microsoft.com/office/powerpoint/2010/main" val="2032573350"/>
              </p:ext>
            </p:extLst>
          </p:nvPr>
        </p:nvGraphicFramePr>
        <p:xfrm>
          <a:off x="372386" y="1478948"/>
          <a:ext cx="7721747" cy="486120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55983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378C04-ECC2-40D2-90BA-1230F6A87C7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2C8C24A-1ECC-769F-255F-8DAE77A46C49}"/>
              </a:ext>
            </a:extLst>
          </p:cNvPr>
          <p:cNvSpPr>
            <a:spLocks noGrp="1"/>
          </p:cNvSpPr>
          <p:nvPr>
            <p:ph type="title"/>
          </p:nvPr>
        </p:nvSpPr>
        <p:spPr>
          <a:xfrm>
            <a:off x="183299" y="271094"/>
            <a:ext cx="11907042" cy="636554"/>
          </a:xfrm>
        </p:spPr>
        <p:txBody>
          <a:bodyPr vert="horz" lIns="0" tIns="0" rIns="0" bIns="0" rtlCol="0" anchor="t" anchorCtr="0">
            <a:normAutofit fontScale="90000"/>
          </a:bodyPr>
          <a:lstStyle/>
          <a:p>
            <a:r>
              <a:rPr lang="en-GB"/>
              <a:t>Comparison between Van and HGV KSIs during left turns on 20 mph roads</a:t>
            </a:r>
          </a:p>
        </p:txBody>
      </p:sp>
      <p:sp>
        <p:nvSpPr>
          <p:cNvPr id="3" name="Footer Placeholder 2">
            <a:extLst>
              <a:ext uri="{FF2B5EF4-FFF2-40B4-BE49-F238E27FC236}">
                <a16:creationId xmlns:a16="http://schemas.microsoft.com/office/drawing/2014/main" id="{49D93E23-55A3-9CC1-2CF9-90D7FF918DC6}"/>
              </a:ext>
            </a:extLst>
          </p:cNvPr>
          <p:cNvSpPr>
            <a:spLocks noGrp="1"/>
          </p:cNvSpPr>
          <p:nvPr>
            <p:ph type="ftr" sz="quarter" idx="11"/>
          </p:nvPr>
        </p:nvSpPr>
        <p:spPr/>
        <p:txBody>
          <a:bodyPr/>
          <a:lstStyle/>
          <a:p>
            <a:r>
              <a:rPr lang="en-GB"/>
              <a:t>NOT GOVERNMENT POLICY </a:t>
            </a:r>
          </a:p>
        </p:txBody>
      </p:sp>
      <p:sp>
        <p:nvSpPr>
          <p:cNvPr id="2" name="TextBox 1">
            <a:extLst>
              <a:ext uri="{FF2B5EF4-FFF2-40B4-BE49-F238E27FC236}">
                <a16:creationId xmlns:a16="http://schemas.microsoft.com/office/drawing/2014/main" id="{AFFD8E6C-39B4-ADFD-1ADE-783F237BC6EF}"/>
              </a:ext>
            </a:extLst>
          </p:cNvPr>
          <p:cNvSpPr txBox="1"/>
          <p:nvPr/>
        </p:nvSpPr>
        <p:spPr>
          <a:xfrm>
            <a:off x="495298" y="1207372"/>
            <a:ext cx="11283043" cy="646331"/>
          </a:xfrm>
          <a:prstGeom prst="rect">
            <a:avLst/>
          </a:prstGeom>
          <a:noFill/>
        </p:spPr>
        <p:txBody>
          <a:bodyPr wrap="square" rtlCol="0">
            <a:spAutoFit/>
          </a:bodyPr>
          <a:lstStyle/>
          <a:p>
            <a:r>
              <a:rPr lang="en-US"/>
              <a:t>Number of VRUs killed or seriously injured in collisions involving at least one van when turning left, compared to when an HGV is turning left, on 20 mph roads, GB 2013 to 2023. </a:t>
            </a:r>
            <a:endParaRPr lang="en-GB"/>
          </a:p>
        </p:txBody>
      </p:sp>
      <p:sp>
        <p:nvSpPr>
          <p:cNvPr id="15" name="TextBox 14">
            <a:extLst>
              <a:ext uri="{FF2B5EF4-FFF2-40B4-BE49-F238E27FC236}">
                <a16:creationId xmlns:a16="http://schemas.microsoft.com/office/drawing/2014/main" id="{7AFBE6D3-F391-22A9-F683-5CCCD2A749C4}"/>
              </a:ext>
            </a:extLst>
          </p:cNvPr>
          <p:cNvSpPr txBox="1"/>
          <p:nvPr/>
        </p:nvSpPr>
        <p:spPr>
          <a:xfrm>
            <a:off x="8178211" y="3298387"/>
            <a:ext cx="3912130" cy="646331"/>
          </a:xfrm>
          <a:prstGeom prst="rect">
            <a:avLst/>
          </a:prstGeom>
          <a:noFill/>
        </p:spPr>
        <p:txBody>
          <a:bodyPr wrap="square" rtlCol="0">
            <a:spAutoFit/>
          </a:bodyPr>
          <a:lstStyle/>
          <a:p>
            <a:r>
              <a:rPr lang="en-US" b="1"/>
              <a:t>Total KSIs for Van = 	132</a:t>
            </a:r>
          </a:p>
          <a:p>
            <a:r>
              <a:rPr lang="en-US" b="1"/>
              <a:t>Total KSIs for HGV = 	45</a:t>
            </a:r>
            <a:endParaRPr lang="en-GB" b="1"/>
          </a:p>
        </p:txBody>
      </p:sp>
      <p:graphicFrame>
        <p:nvGraphicFramePr>
          <p:cNvPr id="6" name="Chart 5">
            <a:extLst>
              <a:ext uri="{FF2B5EF4-FFF2-40B4-BE49-F238E27FC236}">
                <a16:creationId xmlns:a16="http://schemas.microsoft.com/office/drawing/2014/main" id="{FC3C3DA5-BC77-480E-AE90-1CE0734C0327}"/>
              </a:ext>
            </a:extLst>
          </p:cNvPr>
          <p:cNvGraphicFramePr>
            <a:graphicFrameLocks/>
          </p:cNvGraphicFramePr>
          <p:nvPr>
            <p:extLst>
              <p:ext uri="{D42A27DB-BD31-4B8C-83A1-F6EECF244321}">
                <p14:modId xmlns:p14="http://schemas.microsoft.com/office/powerpoint/2010/main" val="774713626"/>
              </p:ext>
            </p:extLst>
          </p:nvPr>
        </p:nvGraphicFramePr>
        <p:xfrm>
          <a:off x="183299" y="1938868"/>
          <a:ext cx="8190234" cy="44012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08956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008FDB-C647-7411-0BC9-D5072A6BD858}"/>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C4C012E-9C69-7B1E-183E-D7452EFA6520}"/>
              </a:ext>
            </a:extLst>
          </p:cNvPr>
          <p:cNvSpPr>
            <a:spLocks noGrp="1"/>
          </p:cNvSpPr>
          <p:nvPr>
            <p:ph type="title"/>
          </p:nvPr>
        </p:nvSpPr>
        <p:spPr>
          <a:xfrm>
            <a:off x="495301" y="325973"/>
            <a:ext cx="9920816" cy="636554"/>
          </a:xfrm>
        </p:spPr>
        <p:txBody>
          <a:bodyPr vert="horz" lIns="0" tIns="0" rIns="0" bIns="0" rtlCol="0" anchor="t" anchorCtr="0">
            <a:normAutofit/>
          </a:bodyPr>
          <a:lstStyle/>
          <a:p>
            <a:r>
              <a:rPr lang="en-GB"/>
              <a:t>GB Vehicle Registrations</a:t>
            </a:r>
          </a:p>
        </p:txBody>
      </p:sp>
      <p:sp>
        <p:nvSpPr>
          <p:cNvPr id="3" name="Footer Placeholder 2">
            <a:extLst>
              <a:ext uri="{FF2B5EF4-FFF2-40B4-BE49-F238E27FC236}">
                <a16:creationId xmlns:a16="http://schemas.microsoft.com/office/drawing/2014/main" id="{A30FD122-4186-B1AD-75A9-7CAAD8F28B39}"/>
              </a:ext>
            </a:extLst>
          </p:cNvPr>
          <p:cNvSpPr>
            <a:spLocks noGrp="1"/>
          </p:cNvSpPr>
          <p:nvPr>
            <p:ph type="ftr" sz="quarter" idx="11"/>
          </p:nvPr>
        </p:nvSpPr>
        <p:spPr/>
        <p:txBody>
          <a:bodyPr/>
          <a:lstStyle/>
          <a:p>
            <a:r>
              <a:rPr lang="en-GB"/>
              <a:t>NOT GOVERNMENT POLICY </a:t>
            </a:r>
          </a:p>
        </p:txBody>
      </p:sp>
      <p:sp>
        <p:nvSpPr>
          <p:cNvPr id="2" name="TextBox 1">
            <a:extLst>
              <a:ext uri="{FF2B5EF4-FFF2-40B4-BE49-F238E27FC236}">
                <a16:creationId xmlns:a16="http://schemas.microsoft.com/office/drawing/2014/main" id="{990C0B51-237B-0CAA-B416-F8C782BB2907}"/>
              </a:ext>
            </a:extLst>
          </p:cNvPr>
          <p:cNvSpPr txBox="1"/>
          <p:nvPr/>
        </p:nvSpPr>
        <p:spPr>
          <a:xfrm>
            <a:off x="495301" y="887270"/>
            <a:ext cx="11283043" cy="830997"/>
          </a:xfrm>
          <a:prstGeom prst="rect">
            <a:avLst/>
          </a:prstGeom>
          <a:noFill/>
        </p:spPr>
        <p:txBody>
          <a:bodyPr wrap="square" lIns="91440" tIns="45720" rIns="91440" bIns="45720" rtlCol="0" anchor="t">
            <a:spAutoFit/>
          </a:bodyPr>
          <a:lstStyle/>
          <a:p>
            <a:r>
              <a:rPr lang="en-US" sz="1600"/>
              <a:t>From the STATS19 data there appears to be more VRU KSIs on 20 mph roads involving Vans compared to HGVs. From the GB new vehicles registrations database there are more Light Goods Vehicles (LGV) compared to Heavy Goods Vehicles (HGV) registered. Below is a summary of this information comparing the VRU KSI data:</a:t>
            </a:r>
          </a:p>
        </p:txBody>
      </p:sp>
      <p:graphicFrame>
        <p:nvGraphicFramePr>
          <p:cNvPr id="5" name="Table 4">
            <a:extLst>
              <a:ext uri="{FF2B5EF4-FFF2-40B4-BE49-F238E27FC236}">
                <a16:creationId xmlns:a16="http://schemas.microsoft.com/office/drawing/2014/main" id="{D5EF174D-896E-5E76-5BCA-86D9C1B97739}"/>
              </a:ext>
            </a:extLst>
          </p:cNvPr>
          <p:cNvGraphicFramePr>
            <a:graphicFrameLocks noGrp="1"/>
          </p:cNvGraphicFramePr>
          <p:nvPr>
            <p:extLst>
              <p:ext uri="{D42A27DB-BD31-4B8C-83A1-F6EECF244321}">
                <p14:modId xmlns:p14="http://schemas.microsoft.com/office/powerpoint/2010/main" val="1887787609"/>
              </p:ext>
            </p:extLst>
          </p:nvPr>
        </p:nvGraphicFramePr>
        <p:xfrm>
          <a:off x="579422" y="2213487"/>
          <a:ext cx="11198924" cy="1798320"/>
        </p:xfrm>
        <a:graphic>
          <a:graphicData uri="http://schemas.openxmlformats.org/drawingml/2006/table">
            <a:tbl>
              <a:tblPr firstRow="1" bandRow="1">
                <a:tableStyleId>{5C22544A-7EE6-4342-B048-85BDC9FD1C3A}</a:tableStyleId>
              </a:tblPr>
              <a:tblGrid>
                <a:gridCol w="1991762">
                  <a:extLst>
                    <a:ext uri="{9D8B030D-6E8A-4147-A177-3AD203B41FA5}">
                      <a16:colId xmlns:a16="http://schemas.microsoft.com/office/drawing/2014/main" val="1304072840"/>
                    </a:ext>
                  </a:extLst>
                </a:gridCol>
                <a:gridCol w="3069054">
                  <a:extLst>
                    <a:ext uri="{9D8B030D-6E8A-4147-A177-3AD203B41FA5}">
                      <a16:colId xmlns:a16="http://schemas.microsoft.com/office/drawing/2014/main" val="2748787516"/>
                    </a:ext>
                  </a:extLst>
                </a:gridCol>
                <a:gridCol w="3069054">
                  <a:extLst>
                    <a:ext uri="{9D8B030D-6E8A-4147-A177-3AD203B41FA5}">
                      <a16:colId xmlns:a16="http://schemas.microsoft.com/office/drawing/2014/main" val="2236724949"/>
                    </a:ext>
                  </a:extLst>
                </a:gridCol>
                <a:gridCol w="3069054">
                  <a:extLst>
                    <a:ext uri="{9D8B030D-6E8A-4147-A177-3AD203B41FA5}">
                      <a16:colId xmlns:a16="http://schemas.microsoft.com/office/drawing/2014/main" val="3314499508"/>
                    </a:ext>
                  </a:extLst>
                </a:gridCol>
              </a:tblGrid>
              <a:tr h="370840">
                <a:tc>
                  <a:txBody>
                    <a:bodyPr/>
                    <a:lstStyle/>
                    <a:p>
                      <a:r>
                        <a:rPr lang="en-US" sz="2000"/>
                        <a:t>Vehicle type</a:t>
                      </a:r>
                      <a:endParaRPr lang="en-GB" sz="2000"/>
                    </a:p>
                  </a:txBody>
                  <a:tcPr/>
                </a:tc>
                <a:tc>
                  <a:txBody>
                    <a:bodyPr/>
                    <a:lstStyle/>
                    <a:p>
                      <a:r>
                        <a:rPr lang="en-US" sz="2000"/>
                        <a:t>New registrations between 2013-2023</a:t>
                      </a:r>
                      <a:endParaRPr lang="en-GB" sz="20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a:t>VRU KSIs on 20 mph roads between 2013-2023</a:t>
                      </a:r>
                      <a:endParaRPr lang="en-GB" sz="2000"/>
                    </a:p>
                  </a:txBody>
                  <a:tcPr/>
                </a:tc>
                <a:tc>
                  <a:txBody>
                    <a:bodyPr/>
                    <a:lstStyle/>
                    <a:p>
                      <a:r>
                        <a:rPr lang="en-US" sz="2000"/>
                        <a:t>Percentage of VRU KSIs compared to new registrations</a:t>
                      </a:r>
                      <a:endParaRPr lang="en-GB" sz="2000"/>
                    </a:p>
                  </a:txBody>
                  <a:tcPr/>
                </a:tc>
                <a:extLst>
                  <a:ext uri="{0D108BD9-81ED-4DB2-BD59-A6C34878D82A}">
                    <a16:rowId xmlns:a16="http://schemas.microsoft.com/office/drawing/2014/main" val="2606736368"/>
                  </a:ext>
                </a:extLst>
              </a:tr>
              <a:tr h="370840">
                <a:tc>
                  <a:txBody>
                    <a:bodyPr/>
                    <a:lstStyle/>
                    <a:p>
                      <a:r>
                        <a:rPr lang="en-US" sz="2000"/>
                        <a:t>Van / LGV</a:t>
                      </a:r>
                      <a:endParaRPr lang="en-GB" sz="2000"/>
                    </a:p>
                  </a:txBody>
                  <a:tcPr/>
                </a:tc>
                <a:tc>
                  <a:txBody>
                    <a:bodyPr/>
                    <a:lstStyle/>
                    <a:p>
                      <a:pPr algn="ctr"/>
                      <a:r>
                        <a:rPr lang="en-US" sz="2000"/>
                        <a:t>3,732,769</a:t>
                      </a:r>
                      <a:endParaRPr lang="en-GB" sz="2000"/>
                    </a:p>
                  </a:txBody>
                  <a:tcPr/>
                </a:tc>
                <a:tc>
                  <a:txBody>
                    <a:bodyPr/>
                    <a:lstStyle/>
                    <a:p>
                      <a:pPr algn="ctr"/>
                      <a:r>
                        <a:rPr lang="en-US" sz="2000"/>
                        <a:t>132</a:t>
                      </a:r>
                      <a:endParaRPr lang="en-GB" sz="2000"/>
                    </a:p>
                  </a:txBody>
                  <a:tcPr/>
                </a:tc>
                <a:tc>
                  <a:txBody>
                    <a:bodyPr/>
                    <a:lstStyle/>
                    <a:p>
                      <a:pPr algn="ctr"/>
                      <a:r>
                        <a:rPr lang="en-US" sz="2000"/>
                        <a:t>0.0035%</a:t>
                      </a:r>
                      <a:endParaRPr lang="en-GB" sz="2000"/>
                    </a:p>
                  </a:txBody>
                  <a:tcPr/>
                </a:tc>
                <a:extLst>
                  <a:ext uri="{0D108BD9-81ED-4DB2-BD59-A6C34878D82A}">
                    <a16:rowId xmlns:a16="http://schemas.microsoft.com/office/drawing/2014/main" val="1955279457"/>
                  </a:ext>
                </a:extLst>
              </a:tr>
              <a:tr h="370840">
                <a:tc>
                  <a:txBody>
                    <a:bodyPr/>
                    <a:lstStyle/>
                    <a:p>
                      <a:r>
                        <a:rPr lang="en-US" sz="2000"/>
                        <a:t>HGV</a:t>
                      </a:r>
                      <a:endParaRPr lang="en-GB" sz="2000"/>
                    </a:p>
                  </a:txBody>
                  <a:tcPr/>
                </a:tc>
                <a:tc>
                  <a:txBody>
                    <a:bodyPr/>
                    <a:lstStyle/>
                    <a:p>
                      <a:pPr algn="ctr"/>
                      <a:r>
                        <a:rPr lang="en-US" sz="2000"/>
                        <a:t>520,340</a:t>
                      </a:r>
                      <a:endParaRPr lang="en-GB" sz="2000"/>
                    </a:p>
                  </a:txBody>
                  <a:tcPr/>
                </a:tc>
                <a:tc>
                  <a:txBody>
                    <a:bodyPr/>
                    <a:lstStyle/>
                    <a:p>
                      <a:pPr algn="ctr"/>
                      <a:r>
                        <a:rPr lang="en-US" sz="2000"/>
                        <a:t>45</a:t>
                      </a:r>
                      <a:endParaRPr lang="en-GB" sz="2000"/>
                    </a:p>
                  </a:txBody>
                  <a:tcPr/>
                </a:tc>
                <a:tc>
                  <a:txBody>
                    <a:bodyPr/>
                    <a:lstStyle/>
                    <a:p>
                      <a:pPr algn="ctr"/>
                      <a:r>
                        <a:rPr lang="en-US" sz="2000"/>
                        <a:t>0.0086%</a:t>
                      </a:r>
                      <a:endParaRPr lang="en-GB" sz="2000"/>
                    </a:p>
                  </a:txBody>
                  <a:tcPr/>
                </a:tc>
                <a:extLst>
                  <a:ext uri="{0D108BD9-81ED-4DB2-BD59-A6C34878D82A}">
                    <a16:rowId xmlns:a16="http://schemas.microsoft.com/office/drawing/2014/main" val="4213763592"/>
                  </a:ext>
                </a:extLst>
              </a:tr>
            </a:tbl>
          </a:graphicData>
        </a:graphic>
      </p:graphicFrame>
      <p:sp>
        <p:nvSpPr>
          <p:cNvPr id="6" name="TextBox 5">
            <a:extLst>
              <a:ext uri="{FF2B5EF4-FFF2-40B4-BE49-F238E27FC236}">
                <a16:creationId xmlns:a16="http://schemas.microsoft.com/office/drawing/2014/main" id="{FA87D7C7-92A2-975E-AE30-E6A6D0B5EBF3}"/>
              </a:ext>
            </a:extLst>
          </p:cNvPr>
          <p:cNvSpPr txBox="1"/>
          <p:nvPr/>
        </p:nvSpPr>
        <p:spPr>
          <a:xfrm>
            <a:off x="224827" y="5338922"/>
            <a:ext cx="11742345" cy="923330"/>
          </a:xfrm>
          <a:prstGeom prst="rect">
            <a:avLst/>
          </a:prstGeom>
          <a:noFill/>
        </p:spPr>
        <p:txBody>
          <a:bodyPr wrap="square" rtlCol="0">
            <a:spAutoFit/>
          </a:bodyPr>
          <a:lstStyle/>
          <a:p>
            <a:r>
              <a:rPr lang="en-US"/>
              <a:t>Source: </a:t>
            </a:r>
            <a:r>
              <a:rPr lang="en-US">
                <a:hlinkClick r:id="rId2"/>
              </a:rPr>
              <a:t>https://view.officeapps.live.com/op/view.aspx?src=https%3A%2F%2Fassets.publishing.service.gov.uk%2Fmedia%2F66f15b9c554440e6da17e269%2Fveh0150.ods&amp;wdOrigin=BROWSELINK</a:t>
            </a:r>
            <a:endParaRPr lang="en-GB"/>
          </a:p>
        </p:txBody>
      </p:sp>
    </p:spTree>
    <p:extLst>
      <p:ext uri="{BB962C8B-B14F-4D97-AF65-F5344CB8AC3E}">
        <p14:creationId xmlns:p14="http://schemas.microsoft.com/office/powerpoint/2010/main" val="711122676"/>
      </p:ext>
    </p:extLst>
  </p:cSld>
  <p:clrMapOvr>
    <a:masterClrMapping/>
  </p:clrMapOvr>
</p:sld>
</file>

<file path=ppt/theme/theme1.xml><?xml version="1.0" encoding="utf-8"?>
<a:theme xmlns:a="http://schemas.openxmlformats.org/drawingml/2006/main" name="Office Theme">
  <a:themeElements>
    <a:clrScheme name="DfT_Set 1">
      <a:dk1>
        <a:srgbClr val="161616"/>
      </a:dk1>
      <a:lt1>
        <a:sysClr val="window" lastClr="FFFFFF"/>
      </a:lt1>
      <a:dk2>
        <a:srgbClr val="161616"/>
      </a:dk2>
      <a:lt2>
        <a:srgbClr val="EEF1F2"/>
      </a:lt2>
      <a:accent1>
        <a:srgbClr val="006853"/>
      </a:accent1>
      <a:accent2>
        <a:srgbClr val="1DE9B6"/>
      </a:accent2>
      <a:accent3>
        <a:srgbClr val="15B542"/>
      </a:accent3>
      <a:accent4>
        <a:srgbClr val="161616"/>
      </a:accent4>
      <a:accent5>
        <a:srgbClr val="EEF1F2"/>
      </a:accent5>
      <a:accent6>
        <a:srgbClr val="626262"/>
      </a:accent6>
      <a:hlink>
        <a:srgbClr val="0082CA"/>
      </a:hlink>
      <a:folHlink>
        <a:srgbClr val="006AB0"/>
      </a:folHlink>
    </a:clrScheme>
    <a:fontScheme name="Df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fT_set1">
        <a:dk1>
          <a:sysClr val="windowText" lastClr="000000"/>
        </a:dk1>
        <a:lt1>
          <a:sysClr val="window" lastClr="FFFFFF"/>
        </a:lt1>
        <a:dk2>
          <a:srgbClr val="44546A"/>
        </a:dk2>
        <a:lt2>
          <a:srgbClr val="E7E6E6"/>
        </a:lt2>
        <a:accent1>
          <a:srgbClr val="006853"/>
        </a:accent1>
        <a:accent2>
          <a:srgbClr val="1DE9B6"/>
        </a:accent2>
        <a:accent3>
          <a:srgbClr val="15B542"/>
        </a:accent3>
        <a:accent4>
          <a:srgbClr val="161616"/>
        </a:accent4>
        <a:accent5>
          <a:srgbClr val="EEF1F2"/>
        </a:accent5>
        <a:accent6>
          <a:srgbClr val="626262"/>
        </a:accent6>
        <a:hlink>
          <a:srgbClr val="0082CA"/>
        </a:hlink>
        <a:folHlink>
          <a:srgbClr val="006AB0"/>
        </a:folHlink>
      </a:clrScheme>
    </a:extraClrScheme>
    <a:extraClrScheme>
      <a:clrScheme name="DfT_Set2">
        <a:dk1>
          <a:srgbClr val="161616"/>
        </a:dk1>
        <a:lt1>
          <a:sysClr val="window" lastClr="FFFFFF"/>
        </a:lt1>
        <a:dk2>
          <a:srgbClr val="161616"/>
        </a:dk2>
        <a:lt2>
          <a:srgbClr val="EEF1F2"/>
        </a:lt2>
        <a:accent1>
          <a:srgbClr val="15B542"/>
        </a:accent1>
        <a:accent2>
          <a:srgbClr val="88EF1B"/>
        </a:accent2>
        <a:accent3>
          <a:srgbClr val="9D98C9"/>
        </a:accent3>
        <a:accent4>
          <a:srgbClr val="0E115F"/>
        </a:accent4>
        <a:accent5>
          <a:srgbClr val="EEF1F2"/>
        </a:accent5>
        <a:accent6>
          <a:srgbClr val="626262"/>
        </a:accent6>
        <a:hlink>
          <a:srgbClr val="0082CA"/>
        </a:hlink>
        <a:folHlink>
          <a:srgbClr val="006AB0"/>
        </a:folHlink>
      </a:clrScheme>
    </a:extraClrScheme>
    <a:extraClrScheme>
      <a:clrScheme name="DfT_Set3">
        <a:dk1>
          <a:srgbClr val="161616"/>
        </a:dk1>
        <a:lt1>
          <a:sysClr val="window" lastClr="FFFFFF"/>
        </a:lt1>
        <a:dk2>
          <a:srgbClr val="161616"/>
        </a:dk2>
        <a:lt2>
          <a:srgbClr val="EEF1F2"/>
        </a:lt2>
        <a:accent1>
          <a:srgbClr val="FF5500"/>
        </a:accent1>
        <a:accent2>
          <a:srgbClr val="161616"/>
        </a:accent2>
        <a:accent3>
          <a:srgbClr val="EEF1F2"/>
        </a:accent3>
        <a:accent4>
          <a:srgbClr val="FDBB8B"/>
        </a:accent4>
        <a:accent5>
          <a:srgbClr val="626262"/>
        </a:accent5>
        <a:accent6>
          <a:srgbClr val="161616"/>
        </a:accent6>
        <a:hlink>
          <a:srgbClr val="0082CA"/>
        </a:hlink>
        <a:folHlink>
          <a:srgbClr val="006AB0"/>
        </a:folHlink>
      </a:clrScheme>
    </a:extraClrScheme>
    <a:extraClrScheme>
      <a:clrScheme name="DfT_Set 4">
        <a:dk1>
          <a:srgbClr val="161616"/>
        </a:dk1>
        <a:lt1>
          <a:sysClr val="window" lastClr="FFFFFF"/>
        </a:lt1>
        <a:dk2>
          <a:srgbClr val="161616"/>
        </a:dk2>
        <a:lt2>
          <a:srgbClr val="EEF1F2"/>
        </a:lt2>
        <a:accent1>
          <a:srgbClr val="FFD833"/>
        </a:accent1>
        <a:accent2>
          <a:srgbClr val="0E115F"/>
        </a:accent2>
        <a:accent3>
          <a:srgbClr val="F8FB9E"/>
        </a:accent3>
        <a:accent4>
          <a:srgbClr val="0E115F"/>
        </a:accent4>
        <a:accent5>
          <a:srgbClr val="EEF1F2"/>
        </a:accent5>
        <a:accent6>
          <a:srgbClr val="626262"/>
        </a:accent6>
        <a:hlink>
          <a:srgbClr val="0082CA"/>
        </a:hlink>
        <a:folHlink>
          <a:srgbClr val="006AB0"/>
        </a:folHlink>
      </a:clrScheme>
    </a:extraClrScheme>
  </a:extraClrSchemeLst>
  <a:extLst>
    <a:ext uri="{05A4C25C-085E-4340-85A3-A5531E510DB2}">
      <thm15:themeFamily xmlns:thm15="http://schemas.microsoft.com/office/thememl/2012/main" name="DfT Standard_Plain" id="{F7F6DD7D-BF60-4107-A09F-49F89FEC3BCF}" vid="{86F97DFD-6676-4E43-9E01-D32C283A546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8459A306991D543AF5708A53F3D42C2" ma:contentTypeVersion="16" ma:contentTypeDescription="Create a new document." ma:contentTypeScope="" ma:versionID="40d1683d4f9907e12f6e5ac2315b9daa">
  <xsd:schema xmlns:xsd="http://www.w3.org/2001/XMLSchema" xmlns:xs="http://www.w3.org/2001/XMLSchema" xmlns:p="http://schemas.microsoft.com/office/2006/metadata/properties" xmlns:ns2="4fea251c-3bdd-4d50-962b-ffa2ae250ba0" xmlns:ns3="15ff3d39-6e7b-4d70-9b7c-8d9fe85d0f29" xmlns:ns4="a6b29006-9d77-4fe3-aa03-c8f2cc84fb38" xmlns:ns5="43cc401e-c64b-49fd-9ce5-5ef70cc4ed37" targetNamespace="http://schemas.microsoft.com/office/2006/metadata/properties" ma:root="true" ma:fieldsID="aec8f972e76c0a2d0ac653217139ec04" ns2:_="" ns3:_="" ns4:_="" ns5:_="">
    <xsd:import namespace="4fea251c-3bdd-4d50-962b-ffa2ae250ba0"/>
    <xsd:import namespace="15ff3d39-6e7b-4d70-9b7c-8d9fe85d0f29"/>
    <xsd:import namespace="a6b29006-9d77-4fe3-aa03-c8f2cc84fb38"/>
    <xsd:import namespace="43cc401e-c64b-49fd-9ce5-5ef70cc4ed37"/>
    <xsd:element name="properties">
      <xsd:complexType>
        <xsd:sequence>
          <xsd:element name="documentManagement">
            <xsd:complexType>
              <xsd:all>
                <xsd:element ref="ns2:n30081d4a6394f3798cc88be69ab51c8" minOccurs="0"/>
                <xsd:element ref="ns3:TaxCatchAll" minOccurs="0"/>
                <xsd:element ref="ns3:TaxCatchAllLabel" minOccurs="0"/>
                <xsd:element ref="ns2:d28f1dd39ca44d93a9ba0d339cd2cfbc" minOccurs="0"/>
                <xsd:element ref="ns3:Historical_x0020_Importance" minOccurs="0"/>
                <xsd:element ref="ns3:Security_x0020_Classification" minOccurs="0"/>
                <xsd:element ref="ns3:dlc_EmailBCC" minOccurs="0"/>
                <xsd:element ref="ns3:dlc_EmailCC" minOccurs="0"/>
                <xsd:element ref="ns3:dlc_EmailReceivedUTC" minOccurs="0"/>
                <xsd:element ref="ns3:dlc_EmailSentUTC" minOccurs="0"/>
                <xsd:element ref="ns3:dlc_EmailFrom" minOccurs="0"/>
                <xsd:element ref="ns3:dlc_EmailSubject" minOccurs="0"/>
                <xsd:element ref="ns3:dlc_EmailTo" minOccurs="0"/>
                <xsd:element ref="ns4:MediaServiceMetadata" minOccurs="0"/>
                <xsd:element ref="ns4:MediaServiceFastMetadata" minOccurs="0"/>
                <xsd:element ref="ns2:SharedWithUsers" minOccurs="0"/>
                <xsd:element ref="ns2:SharedWithDetails" minOccurs="0"/>
                <xsd:element ref="ns5:MediaServiceAutoKeyPoints" minOccurs="0"/>
                <xsd:element ref="ns5:MediaServiceKeyPoints" minOccurs="0"/>
                <xsd:element ref="ns5:MediaServiceAutoTags" minOccurs="0"/>
                <xsd:element ref="ns5:MediaServiceOCR" minOccurs="0"/>
                <xsd:element ref="ns5:MediaServiceGenerationTime" minOccurs="0"/>
                <xsd:element ref="ns5:MediaServiceEventHashCode" minOccurs="0"/>
                <xsd:element ref="ns5:lcf76f155ced4ddcb4097134ff3c332f" minOccurs="0"/>
                <xsd:element ref="ns5:MediaServiceObjectDetectorVersions" minOccurs="0"/>
                <xsd:element ref="ns5:MediaLengthInSeconds" minOccurs="0"/>
                <xsd:element ref="ns5:MediaServiceSearchProperties" minOccurs="0"/>
                <xsd:element ref="ns5: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ea251c-3bdd-4d50-962b-ffa2ae250ba0" elementFormDefault="qualified">
    <xsd:import namespace="http://schemas.microsoft.com/office/2006/documentManagement/types"/>
    <xsd:import namespace="http://schemas.microsoft.com/office/infopath/2007/PartnerControls"/>
    <xsd:element name="n30081d4a6394f3798cc88be69ab51c8" ma:index="8" nillable="true" ma:taxonomy="true" ma:internalName="n30081d4a6394f3798cc88be69ab51c8" ma:taxonomyFieldName="CustomTag" ma:displayName="Custom Tag" ma:default="" ma:fieldId="{730081d4-a639-4f37-98cc-88be69ab51c8}" ma:sspId="5de26ec3-896b-4bef-bed1-ad194f885b2b" ma:termSetId="1fda0bda-7382-4997-83fd-c032905b4fa4" ma:anchorId="00000000-0000-0000-0000-000000000000" ma:open="true" ma:isKeyword="false">
      <xsd:complexType>
        <xsd:sequence>
          <xsd:element ref="pc:Terms" minOccurs="0" maxOccurs="1"/>
        </xsd:sequence>
      </xsd:complexType>
    </xsd:element>
    <xsd:element name="d28f1dd39ca44d93a9ba0d339cd2cfbc" ma:index="12" nillable="true" ma:taxonomy="true" ma:internalName="d28f1dd39ca44d93a9ba0d339cd2cfbc" ma:taxonomyFieldName="FinancialYear" ma:displayName="Financial Year" ma:fieldId="{d28f1dd3-9ca4-4d93-a9ba-0d339cd2cfbc}" ma:sspId="5de26ec3-896b-4bef-bed1-ad194f885b2b" ma:termSetId="ad0d7153-16bc-4f62-8559-37863dc2e057" ma:anchorId="00000000-0000-0000-0000-000000000000" ma:open="false" ma:isKeyword="false">
      <xsd:complexType>
        <xsd:sequence>
          <xsd:element ref="pc:Terms" minOccurs="0" maxOccurs="1"/>
        </xsd:sequence>
      </xsd:complexType>
    </xsd:element>
    <xsd:element name="SharedWithUsers" ma:index="2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6"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5ff3d39-6e7b-4d70-9b7c-8d9fe85d0f29"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55e0d90b-24ab-4bde-ad7e-6e63d4e76866}" ma:internalName="TaxCatchAll" ma:showField="CatchAllData" ma:web="4fea251c-3bdd-4d50-962b-ffa2ae250ba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e0d90b-24ab-4bde-ad7e-6e63d4e76866}" ma:internalName="TaxCatchAllLabel" ma:readOnly="true" ma:showField="CatchAllDataLabel" ma:web="4fea251c-3bdd-4d50-962b-ffa2ae250ba0">
      <xsd:complexType>
        <xsd:complexContent>
          <xsd:extension base="dms:MultiChoiceLookup">
            <xsd:sequence>
              <xsd:element name="Value" type="dms:Lookup" maxOccurs="unbounded" minOccurs="0" nillable="true"/>
            </xsd:sequence>
          </xsd:extension>
        </xsd:complexContent>
      </xsd:complexType>
    </xsd:element>
    <xsd:element name="Historical_x0020_Importance" ma:index="14" nillable="true" ma:displayName="Historical Importance" ma:default="0" ma:internalName="Historical_x0020_Importance">
      <xsd:simpleType>
        <xsd:restriction base="dms:Boolean"/>
      </xsd:simpleType>
    </xsd:element>
    <xsd:element name="Security_x0020_Classification" ma:index="15" nillable="true" ma:displayName="Security Classification" ma:default="Official" ma:format="Dropdown" ma:internalName="Security_x0020_Classification">
      <xsd:simpleType>
        <xsd:restriction base="dms:Choice">
          <xsd:enumeration value="Official Sensitive"/>
          <xsd:enumeration value="Official"/>
        </xsd:restriction>
      </xsd:simpleType>
    </xsd:element>
    <xsd:element name="dlc_EmailBCC" ma:index="16" nillable="true" ma:displayName="BCC" ma:description="" ma:internalName="dlc_EmailBCC">
      <xsd:simpleType>
        <xsd:restriction base="dms:Note">
          <xsd:maxLength value="1024"/>
        </xsd:restriction>
      </xsd:simpleType>
    </xsd:element>
    <xsd:element name="dlc_EmailCC" ma:index="17" nillable="true" ma:displayName="CC" ma:description="" ma:internalName="dlc_EmailCC">
      <xsd:simpleType>
        <xsd:restriction base="dms:Note">
          <xsd:maxLength value="1024"/>
        </xsd:restriction>
      </xsd:simpleType>
    </xsd:element>
    <xsd:element name="dlc_EmailReceivedUTC" ma:index="18" nillable="true" ma:displayName="Date Received" ma:description="" ma:internalName="dlc_EmailReceivedUTC">
      <xsd:simpleType>
        <xsd:restriction base="dms:DateTime"/>
      </xsd:simpleType>
    </xsd:element>
    <xsd:element name="dlc_EmailSentUTC" ma:index="19" nillable="true" ma:displayName="Date Sent" ma:description="" ma:internalName="dlc_EmailSentUTC">
      <xsd:simpleType>
        <xsd:restriction base="dms:DateTime"/>
      </xsd:simpleType>
    </xsd:element>
    <xsd:element name="dlc_EmailFrom" ma:index="20" nillable="true" ma:displayName="From" ma:description="" ma:internalName="dlc_EmailFrom">
      <xsd:simpleType>
        <xsd:restriction base="dms:Text">
          <xsd:maxLength value="255"/>
        </xsd:restriction>
      </xsd:simpleType>
    </xsd:element>
    <xsd:element name="dlc_EmailSubject" ma:index="21" nillable="true" ma:displayName="Email Subject" ma:description="" ma:internalName="dlc_EmailSubject">
      <xsd:simpleType>
        <xsd:restriction base="dms:Note"/>
      </xsd:simpleType>
    </xsd:element>
    <xsd:element name="dlc_EmailTo" ma:index="22" nillable="true" ma:displayName="To" ma:description="" ma:internalName="dlc_EmailTo">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6b29006-9d77-4fe3-aa03-c8f2cc84fb38" elementFormDefault="qualified">
    <xsd:import namespace="http://schemas.microsoft.com/office/2006/documentManagement/types"/>
    <xsd:import namespace="http://schemas.microsoft.com/office/infopath/2007/PartnerControls"/>
    <xsd:element name="MediaServiceMetadata" ma:index="23" nillable="true" ma:displayName="MediaServiceMetadata" ma:hidden="true" ma:internalName="MediaServiceMetadata" ma:readOnly="true">
      <xsd:simpleType>
        <xsd:restriction base="dms:Note"/>
      </xsd:simpleType>
    </xsd:element>
    <xsd:element name="MediaServiceFastMetadata" ma:index="24"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cc401e-c64b-49fd-9ce5-5ef70cc4ed37" elementFormDefault="qualified">
    <xsd:import namespace="http://schemas.microsoft.com/office/2006/documentManagement/types"/>
    <xsd:import namespace="http://schemas.microsoft.com/office/infopath/2007/PartnerControls"/>
    <xsd:element name="MediaServiceAutoKeyPoints" ma:index="27" nillable="true" ma:displayName="MediaServiceAutoKeyPoints" ma:hidden="true" ma:internalName="MediaServiceAutoKeyPoints" ma:readOnly="true">
      <xsd:simpleType>
        <xsd:restriction base="dms:Note"/>
      </xsd:simpleType>
    </xsd:element>
    <xsd:element name="MediaServiceKeyPoints" ma:index="28" nillable="true" ma:displayName="KeyPoints" ma:internalName="MediaServiceKeyPoints" ma:readOnly="true">
      <xsd:simpleType>
        <xsd:restriction base="dms:Note">
          <xsd:maxLength value="255"/>
        </xsd:restriction>
      </xsd:simpleType>
    </xsd:element>
    <xsd:element name="MediaServiceAutoTags" ma:index="29" nillable="true" ma:displayName="Tags" ma:internalName="MediaServiceAutoTags" ma:readOnly="true">
      <xsd:simpleType>
        <xsd:restriction base="dms:Text"/>
      </xsd:simpleType>
    </xsd:element>
    <xsd:element name="MediaServiceOCR" ma:index="30" nillable="true" ma:displayName="Extracted Text" ma:internalName="MediaServiceOCR" ma:readOnly="true">
      <xsd:simpleType>
        <xsd:restriction base="dms:Note">
          <xsd:maxLength value="255"/>
        </xsd:restriction>
      </xsd:simpleType>
    </xsd:element>
    <xsd:element name="MediaServiceGenerationTime" ma:index="31" nillable="true" ma:displayName="MediaServiceGenerationTime" ma:hidden="true" ma:internalName="MediaServiceGenerationTime" ma:readOnly="true">
      <xsd:simpleType>
        <xsd:restriction base="dms:Text"/>
      </xsd:simpleType>
    </xsd:element>
    <xsd:element name="MediaServiceEventHashCode" ma:index="32" nillable="true" ma:displayName="MediaServiceEventHashCode" ma:hidden="true" ma:internalName="MediaServiceEventHashCode" ma:readOnly="true">
      <xsd:simpleType>
        <xsd:restriction base="dms:Text"/>
      </xsd:simpleType>
    </xsd:element>
    <xsd:element name="lcf76f155ced4ddcb4097134ff3c332f" ma:index="34" nillable="true" ma:taxonomy="true" ma:internalName="lcf76f155ced4ddcb4097134ff3c332f" ma:taxonomyFieldName="MediaServiceImageTags" ma:displayName="Image Tags" ma:readOnly="false" ma:fieldId="{5cf76f15-5ced-4ddc-b409-7134ff3c332f}" ma:taxonomyMulti="true" ma:sspId="5de26ec3-896b-4bef-bed1-ad194f885b2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35" nillable="true" ma:displayName="MediaServiceObjectDetectorVersions" ma:hidden="true" ma:indexed="true" ma:internalName="MediaServiceObjectDetectorVersions" ma:readOnly="true">
      <xsd:simpleType>
        <xsd:restriction base="dms:Text"/>
      </xsd:simpleType>
    </xsd:element>
    <xsd:element name="MediaLengthInSeconds" ma:index="36" nillable="true" ma:displayName="MediaLengthInSeconds" ma:hidden="true" ma:internalName="MediaLengthInSeconds" ma:readOnly="true">
      <xsd:simpleType>
        <xsd:restriction base="dms:Unknown"/>
      </xsd:simpleType>
    </xsd:element>
    <xsd:element name="MediaServiceSearchProperties" ma:index="37" nillable="true" ma:displayName="MediaServiceSearchProperties" ma:hidden="true" ma:internalName="MediaServiceSearchProperties" ma:readOnly="true">
      <xsd:simpleType>
        <xsd:restriction base="dms:Note"/>
      </xsd:simpleType>
    </xsd:element>
    <xsd:element name="MediaServiceDateTaken" ma:index="38" nillable="true" ma:displayName="MediaServiceDateTaken" ma:description="" ma:hidden="true" ma:indexed="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lc_EmailTo xmlns="15ff3d39-6e7b-4d70-9b7c-8d9fe85d0f29" xsi:nil="true"/>
    <TaxCatchAll xmlns="15ff3d39-6e7b-4d70-9b7c-8d9fe85d0f29">
      <Value>2066</Value>
    </TaxCatchAll>
    <dlc_EmailSubject xmlns="15ff3d39-6e7b-4d70-9b7c-8d9fe85d0f29" xsi:nil="true"/>
    <dlc_EmailCC xmlns="15ff3d39-6e7b-4d70-9b7c-8d9fe85d0f29" xsi:nil="true"/>
    <Historical_x0020_Importance xmlns="15ff3d39-6e7b-4d70-9b7c-8d9fe85d0f29">false</Historical_x0020_Importance>
    <dlc_EmailBCC xmlns="15ff3d39-6e7b-4d70-9b7c-8d9fe85d0f29" xsi:nil="true"/>
    <dlc_EmailFrom xmlns="15ff3d39-6e7b-4d70-9b7c-8d9fe85d0f29" xsi:nil="true"/>
    <Security_x0020_Classification xmlns="15ff3d39-6e7b-4d70-9b7c-8d9fe85d0f29">Official</Security_x0020_Classification>
    <dlc_EmailReceivedUTC xmlns="15ff3d39-6e7b-4d70-9b7c-8d9fe85d0f29" xsi:nil="true"/>
    <dlc_EmailSentUTC xmlns="15ff3d39-6e7b-4d70-9b7c-8d9fe85d0f29" xsi:nil="true"/>
    <lcf76f155ced4ddcb4097134ff3c332f xmlns="43cc401e-c64b-49fd-9ce5-5ef70cc4ed37">
      <Terms xmlns="http://schemas.microsoft.com/office/infopath/2007/PartnerControls"/>
    </lcf76f155ced4ddcb4097134ff3c332f>
    <d28f1dd39ca44d93a9ba0d339cd2cfbc xmlns="4fea251c-3bdd-4d50-962b-ffa2ae250ba0">
      <Terms xmlns="http://schemas.microsoft.com/office/infopath/2007/PartnerControls">
        <TermInfo xmlns="http://schemas.microsoft.com/office/infopath/2007/PartnerControls">
          <TermName xmlns="http://schemas.microsoft.com/office/infopath/2007/PartnerControls">2022-23</TermName>
          <TermId xmlns="http://schemas.microsoft.com/office/infopath/2007/PartnerControls">974dddb6-23b0-4966-9f2c-cfd180ee2040</TermId>
        </TermInfo>
      </Terms>
    </d28f1dd39ca44d93a9ba0d339cd2cfbc>
    <n30081d4a6394f3798cc88be69ab51c8 xmlns="4fea251c-3bdd-4d50-962b-ffa2ae250ba0">
      <Terms xmlns="http://schemas.microsoft.com/office/infopath/2007/PartnerControls"/>
    </n30081d4a6394f3798cc88be69ab51c8>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EE20BD5-9B0C-4516-9808-16190A136BFE}">
  <ds:schemaRefs>
    <ds:schemaRef ds:uri="15ff3d39-6e7b-4d70-9b7c-8d9fe85d0f29"/>
    <ds:schemaRef ds:uri="43cc401e-c64b-49fd-9ce5-5ef70cc4ed37"/>
    <ds:schemaRef ds:uri="4fea251c-3bdd-4d50-962b-ffa2ae250ba0"/>
    <ds:schemaRef ds:uri="a6b29006-9d77-4fe3-aa03-c8f2cc84fb3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BBFA4A0-2AF9-44E9-B228-E8539ED59967}">
  <ds:schemaRefs>
    <ds:schemaRef ds:uri="http://purl.org/dc/elements/1.1/"/>
    <ds:schemaRef ds:uri="43cc401e-c64b-49fd-9ce5-5ef70cc4ed37"/>
    <ds:schemaRef ds:uri="15ff3d39-6e7b-4d70-9b7c-8d9fe85d0f29"/>
    <ds:schemaRef ds:uri="http://schemas.openxmlformats.org/package/2006/metadata/core-properties"/>
    <ds:schemaRef ds:uri="http://purl.org/dc/terms/"/>
    <ds:schemaRef ds:uri="http://schemas.microsoft.com/office/infopath/2007/PartnerControls"/>
    <ds:schemaRef ds:uri="4fea251c-3bdd-4d50-962b-ffa2ae250ba0"/>
    <ds:schemaRef ds:uri="http://schemas.microsoft.com/office/2006/documentManagement/types"/>
    <ds:schemaRef ds:uri="http://schemas.microsoft.com/office/2006/metadata/properties"/>
    <ds:schemaRef ds:uri="a6b29006-9d77-4fe3-aa03-c8f2cc84fb38"/>
    <ds:schemaRef ds:uri="http://www.w3.org/XML/1998/namespace"/>
    <ds:schemaRef ds:uri="http://purl.org/dc/dcmitype/"/>
  </ds:schemaRefs>
</ds:datastoreItem>
</file>

<file path=customXml/itemProps3.xml><?xml version="1.0" encoding="utf-8"?>
<ds:datastoreItem xmlns:ds="http://schemas.openxmlformats.org/officeDocument/2006/customXml" ds:itemID="{2484C2AE-B79E-4B2F-8B1C-A976041AA6EC}">
  <ds:schemaRefs>
    <ds:schemaRef ds:uri="http://schemas.microsoft.com/sharepoint/v3/contenttype/forms"/>
  </ds:schemaRefs>
</ds:datastoreItem>
</file>

<file path=docMetadata/LabelInfo.xml><?xml version="1.0" encoding="utf-8"?>
<clbl:labelList xmlns:clbl="http://schemas.microsoft.com/office/2020/mipLabelMetadata">
  <clbl:label id="{acff5881-7115-48df-9cd6-e99e771d283f}" enabled="1" method="Privileged" siteId="{28b782fb-41e1-48ea-bfc3-ad7558ce7136}" removed="0"/>
</clbl:labelList>
</file>

<file path=docProps/app.xml><?xml version="1.0" encoding="utf-8"?>
<Properties xmlns="http://schemas.openxmlformats.org/officeDocument/2006/extended-properties" xmlns:vt="http://schemas.openxmlformats.org/officeDocument/2006/docPropsVTypes">
  <TotalTime>0</TotalTime>
  <Words>628</Words>
  <Application>Microsoft Office PowerPoint</Application>
  <PresentationFormat>Widescreen</PresentationFormat>
  <Paragraphs>66</Paragraphs>
  <Slides>6</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Office Theme</vt:lpstr>
      <vt:lpstr>STATS19 VRU KSI &amp; Collision Data for Van &amp; HGV turning left on 20 mph roads 2013-2023</vt:lpstr>
      <vt:lpstr>Introduction</vt:lpstr>
      <vt:lpstr>Total KSIs involving a Van while turning left on 20 mph roads</vt:lpstr>
      <vt:lpstr>Total KSIs involving a HGV while turning left on 20 mph roads</vt:lpstr>
      <vt:lpstr>Comparison between Van and HGV KSIs during left turns on 20 mph roads</vt:lpstr>
      <vt:lpstr>GB Vehicle Registrations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Divisional Performance Report – Local Infrastructure Delivery</dc:title>
  <dc:creator>Barbara Magloire</dc:creator>
  <cp:lastModifiedBy>Craig Holmes</cp:lastModifiedBy>
  <cp:revision>1</cp:revision>
  <dcterms:created xsi:type="dcterms:W3CDTF">2022-09-07T11:29:44Z</dcterms:created>
  <dcterms:modified xsi:type="dcterms:W3CDTF">2025-05-08T10:32:42Z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ustomTag">
    <vt:lpwstr/>
  </property>
  <property fmtid="{D5CDD505-2E9C-101B-9397-08002B2CF9AE}" pid="4" name="FinancialYear">
    <vt:lpwstr>2066;#2022-23|974dddb6-23b0-4966-9f2c-cfd180ee2040</vt:lpwstr>
  </property>
  <property fmtid="{D5CDD505-2E9C-101B-9397-08002B2CF9AE}" pid="5" name="ContentTypeId">
    <vt:lpwstr>0x010100B8459A306991D543AF5708A53F3D42C2</vt:lpwstr>
  </property>
</Properties>
</file>