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1"/>
  </p:notesMasterIdLst>
  <p:sldIdLst>
    <p:sldId id="2147482646" r:id="rId6"/>
    <p:sldId id="2147483559" r:id="rId7"/>
    <p:sldId id="2147483560" r:id="rId8"/>
    <p:sldId id="2147483562" r:id="rId9"/>
    <p:sldId id="2147483561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08BC6-2B7C-40BF-B72C-BDCF5D267288}" v="8" dt="2025-03-27T09:46:31.7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custSel addSld modSld">
      <pc:chgData name="TADASHI YAMAGUCHI (山口 直志)" userId="f37028fa-1e8d-4051-af93-18381ccbc706" providerId="ADAL" clId="{B5808BC6-2B7C-40BF-B72C-BDCF5D267288}" dt="2025-03-27T09:46:37.894" v="135" actId="14100"/>
      <pc:docMkLst>
        <pc:docMk/>
      </pc:docMkLst>
      <pc:sldChg chg="addSp modSp mod">
        <pc:chgData name="TADASHI YAMAGUCHI (山口 直志)" userId="f37028fa-1e8d-4051-af93-18381ccbc706" providerId="ADAL" clId="{B5808BC6-2B7C-40BF-B72C-BDCF5D267288}" dt="2025-03-27T09:45:11.981" v="101" actId="1076"/>
        <pc:sldMkLst>
          <pc:docMk/>
          <pc:sldMk cId="1477473105" sldId="2147483559"/>
        </pc:sldMkLst>
        <pc:spChg chg="add mod">
          <ac:chgData name="TADASHI YAMAGUCHI (山口 直志)" userId="f37028fa-1e8d-4051-af93-18381ccbc706" providerId="ADAL" clId="{B5808BC6-2B7C-40BF-B72C-BDCF5D267288}" dt="2025-03-27T09:02:23.108" v="71" actId="1076"/>
          <ac:spMkLst>
            <pc:docMk/>
            <pc:sldMk cId="1477473105" sldId="2147483559"/>
            <ac:spMk id="3" creationId="{BC285E9E-B31E-AAB6-26A8-DF2FB8BB4897}"/>
          </ac:spMkLst>
        </pc:spChg>
        <pc:spChg chg="add mod">
          <ac:chgData name="TADASHI YAMAGUCHI (山口 直志)" userId="f37028fa-1e8d-4051-af93-18381ccbc706" providerId="ADAL" clId="{B5808BC6-2B7C-40BF-B72C-BDCF5D267288}" dt="2025-03-27T09:01:48.020" v="36" actId="1076"/>
          <ac:spMkLst>
            <pc:docMk/>
            <pc:sldMk cId="1477473105" sldId="2147483559"/>
            <ac:spMk id="26" creationId="{12382C30-10E1-88CC-459D-495EC6DC2EAA}"/>
          </ac:spMkLst>
        </pc:spChg>
        <pc:spChg chg="add mod">
          <ac:chgData name="TADASHI YAMAGUCHI (山口 直志)" userId="f37028fa-1e8d-4051-af93-18381ccbc706" providerId="ADAL" clId="{B5808BC6-2B7C-40BF-B72C-BDCF5D267288}" dt="2025-03-27T09:02:18.783" v="70" actId="20577"/>
          <ac:spMkLst>
            <pc:docMk/>
            <pc:sldMk cId="1477473105" sldId="2147483559"/>
            <ac:spMk id="46" creationId="{12D5A2F1-7AC7-EE3B-43A1-1B8ED2DCB4B0}"/>
          </ac:spMkLst>
        </pc:spChg>
        <pc:spChg chg="mod">
          <ac:chgData name="TADASHI YAMAGUCHI (山口 直志)" userId="f37028fa-1e8d-4051-af93-18381ccbc706" providerId="ADAL" clId="{B5808BC6-2B7C-40BF-B72C-BDCF5D267288}" dt="2025-03-27T09:45:11.981" v="101" actId="1076"/>
          <ac:spMkLst>
            <pc:docMk/>
            <pc:sldMk cId="1477473105" sldId="2147483559"/>
            <ac:spMk id="47" creationId="{281BD196-5FE3-E153-A623-A5B56FF0ADE7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" creationId="{F0ABED76-2E3D-3866-3C62-6CA0F95D08CF}"/>
          </ac:spMkLst>
        </pc:spChg>
        <pc:spChg chg="del mod">
          <ac:chgData name="TADASHI YAMAGUCHI (山口 直志)" userId="f37028fa-1e8d-4051-af93-18381ccbc706" providerId="ADAL" clId="{B5808BC6-2B7C-40BF-B72C-BDCF5D267288}" dt="2025-03-27T09:45:23.831" v="105" actId="478"/>
          <ac:spMkLst>
            <pc:docMk/>
            <pc:sldMk cId="2567365679" sldId="2147483560"/>
            <ac:spMk id="3" creationId="{382838CF-426D-8C77-DE08-334542E2F32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" creationId="{0EB7FA8D-1069-943B-9076-92BC9EF35528}"/>
          </ac:spMkLst>
        </pc:spChg>
        <pc:spChg chg="add del">
          <ac:chgData name="TADASHI YAMAGUCHI (山口 直志)" userId="f37028fa-1e8d-4051-af93-18381ccbc706" providerId="ADAL" clId="{B5808BC6-2B7C-40BF-B72C-BDCF5D267288}" dt="2025-03-27T09:02:30.094" v="72" actId="478"/>
          <ac:spMkLst>
            <pc:docMk/>
            <pc:sldMk cId="2567365679" sldId="2147483560"/>
            <ac:spMk id="4" creationId="{CF80B2AF-BC63-989C-5A95-1CF647E2CE3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7" creationId="{EEA9FA57-12F5-F54C-0B79-8050279B2F9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1" creationId="{E8E7C06A-28B2-B1E2-FA12-6BB6C7F626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0" creationId="{29C09B91-606F-3AE4-8266-D229A047003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4" creationId="{FB9C69D4-D45A-DB30-859F-DB52C5CBD78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0" creationId="{100FEEE6-975F-902B-3449-63BF6913B01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5" creationId="{CE4A28E5-43BB-9903-73C7-CA6F63A135E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6" creationId="{5B1F0AF4-4395-6CDE-368E-3411D696A9C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8" creationId="{2D00189D-C974-4A3C-CFFA-67F28A8B07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1" creationId="{0D69591D-FDE5-B385-173A-BBFAD6393F4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2" creationId="{4B5B5DF4-7288-CCF4-C053-5631A5FD95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4" creationId="{4BCC7DF5-B8F8-D762-8770-B1DC3DD296A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5" creationId="{D7660CE6-ABE2-0091-21F9-AADE5C7A8D0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7" creationId="{05074123-E31A-A9B4-70F9-F89AF469E00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9" creationId="{812AB9C3-C2C6-4AD8-B862-C9E96C3D669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2" creationId="{411FDDFD-1DD9-F9C7-3C41-1CA8475E72F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4" creationId="{240DFB76-4551-80F6-2502-5B8EA4FACB0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5" creationId="{6ADCE718-EBC9-C864-ACA2-CD697A25C28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6" creationId="{541E4077-9119-889D-76DD-8FC5734F696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9" creationId="{C556B5F1-890D-F2B1-64F4-6B3F27DBFB7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0" creationId="{864038EE-93E7-B898-77AC-675C9E23322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1" creationId="{535BA168-32AA-D7CF-E2D6-2B87C8FB9C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2" creationId="{3C54FF5B-1F94-8E4A-747E-40AECF328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3" creationId="{B09AC690-C1E3-5526-1772-CDBB82497F0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4" creationId="{B4C6C04E-3B26-447B-FFB5-54DFE6C422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5" creationId="{16515BD7-A4FF-85A3-AA9A-504FC6EEC5E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6" creationId="{9E55C5F5-8552-B5CE-811E-B1AF2107A2D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7" creationId="{CD71E6E5-5875-D5FA-5916-E4BD8EC434B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8" creationId="{1E76AB34-3A9C-552C-38D8-137848EFD68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9" creationId="{42255B64-6428-92D5-ED1A-A697FC3888F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0" creationId="{C1803101-91AA-6B9B-02B1-9FB7B7710D6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1" creationId="{4DA3EFAD-92A5-6B5D-8F20-5E323DB69A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2" creationId="{E7414799-9646-C9F7-145A-448671A4178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3" creationId="{44328AFD-C39A-2B98-A735-BEF3381A68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4" creationId="{2EB31E80-B086-F3D9-7075-D09734432D0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5" creationId="{15917AD6-1152-E7B0-E57A-DE2161C5350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6" creationId="{5A4B6A26-0722-AF8D-7C78-A41CFBAAB61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7" creationId="{84861EBB-7064-8961-5FF3-E09D54C9E24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8" creationId="{E880241D-AC3D-A9F7-1A78-D97E6881D4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5" creationId="{5DC48C95-4EFE-F966-8C29-825A697C9B2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1" creationId="{A7D5B4D6-69C0-13E5-EDC5-BB451A63DD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5:28.775" v="109" actId="20577"/>
          <ac:spMkLst>
            <pc:docMk/>
            <pc:sldMk cId="2567365679" sldId="2147483560"/>
            <ac:spMk id="143" creationId="{CCBBFB8F-3A15-4CD7-CDB2-141A92209F1B}"/>
          </ac:spMkLst>
        </pc:spChg>
        <pc:spChg chg="add mod">
          <ac:chgData name="TADASHI YAMAGUCHI (山口 直志)" userId="f37028fa-1e8d-4051-af93-18381ccbc706" providerId="ADAL" clId="{B5808BC6-2B7C-40BF-B72C-BDCF5D267288}" dt="2025-03-27T09:46:37.894" v="135" actId="14100"/>
          <ac:spMkLst>
            <pc:docMk/>
            <pc:sldMk cId="2567365679" sldId="2147483560"/>
            <ac:spMk id="144" creationId="{C3E1E517-61F1-613F-F080-592ED0B812CF}"/>
          </ac:spMkLst>
        </pc:sp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8" creationId="{7412EF4E-F9A8-0CFE-6E7B-F29F8BBD58BF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9" creationId="{2CC56CAB-21E6-A6CE-67B9-9628F0C3DFC9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" creationId="{E63F0218-AF17-2AA2-DEF2-68B8FFF72C3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3" creationId="{9CB166A2-721C-672E-DA26-3B29368218B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5" creationId="{6314AC35-053E-6764-31C6-2E6B42B0486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2" creationId="{E5910AC6-778C-2C5F-C97E-C91ED51188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4" creationId="{5FCAC3CC-C01A-2D9A-811F-5AD159954F7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9" creationId="{040B3648-420C-82F2-BDA7-2550BE46197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2" creationId="{FA1976A8-7F54-F16C-C0DC-BDB4F2F72C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3" creationId="{DEA1FEEC-5E59-5B4C-151C-5E73FD201A7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4" creationId="{71962075-0AD8-C76F-37BF-30F06AA1CC2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7" creationId="{6E47B092-7C98-C37D-F558-2DD8F846CC9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9" creationId="{049412B4-7588-A692-7B19-96FCBB8895E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0" creationId="{E3B0A1A6-DA24-704F-467F-AF84845FCE6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3" creationId="{26E3FB42-DAA2-8789-C45D-95FA1162DA9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6" creationId="{6CD7D60A-29D7-9234-4F55-6758EEE3E20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8" creationId="{C154096F-EFCA-4FD0-3AFE-8F0A59B271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0" creationId="{A3566A69-4EFC-A582-DC77-05A55F765DF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1" creationId="{419FDF4F-A3A5-1ECF-B69F-3302AD15FD8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3" creationId="{3821DB0E-7ED9-D5E7-70F6-BC41AB58BAE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7" creationId="{7763ED9C-9558-1BBB-DDBD-2DE3B4CF992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8" creationId="{30CBB0A1-7D0C-7A2C-397B-6E9D415321A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0" creationId="{904E97F2-292B-6368-28B6-103441393DC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1" creationId="{D5805C1D-7B0E-8583-DDA6-003D72EA16E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2" creationId="{252D29EC-1949-75B0-7378-F75C652BE2F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3" creationId="{5F7A89F6-7D38-0033-C93D-ED414EDE7F1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4" creationId="{CC6ED9A9-1288-2EB7-70A7-81CBD077161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5" creationId="{DF2BA938-9D20-9231-5E00-4D454329A89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6" creationId="{94BED196-7FCB-26AB-6D0E-536E783A1A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7" creationId="{F15E199C-5CB0-3B33-5F94-6C8D1237FBE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8" creationId="{2CDEF31E-F10E-6817-7287-8F0FE4703FD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9" creationId="{CDD7754C-ABAF-24B8-0DA9-C883EC6C184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0" creationId="{234E943B-F2C9-58BF-83F9-60320E5D9B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1" creationId="{FC20ECE7-3AF1-63B8-1889-7158AD02A73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2" creationId="{33D3E50B-BD4F-D4C9-06C0-2A7CF679B77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3" creationId="{A1C61CAE-40F9-3FA3-38F4-77B889542BB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4" creationId="{90C1CBA8-3180-A86F-5464-8A64904D46A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5" creationId="{4C7D8CE5-EFCF-99E6-69E6-CF426B6CCAF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6" creationId="{A6562417-EE29-7A19-EB58-2C4019D566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7" creationId="{A44BE2E5-E527-EC0A-E125-A0F4E1FABB1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0" creationId="{F9E58491-4A14-C0E1-6B73-9757973D7BD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4" creationId="{394A5B6E-35CC-A546-FAC0-32F35B8FC51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6" creationId="{6CC9609B-B9B3-C9E6-A933-6A3E1BA02DB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7" creationId="{43151F8A-192F-B784-C15A-7044AEE9F66B}"/>
          </ac:cxnSpMkLst>
        </pc:cxnChg>
      </pc:sldChg>
      <pc:sldChg chg="addSp delSp modSp mod">
        <pc:chgData name="TADASHI YAMAGUCHI (山口 直志)" userId="f37028fa-1e8d-4051-af93-18381ccbc706" providerId="ADAL" clId="{B5808BC6-2B7C-40BF-B72C-BDCF5D267288}" dt="2025-03-27T09:45:44.872" v="115" actId="478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B5808BC6-2B7C-40BF-B72C-BDCF5D267288}" dt="2025-03-27T09:45:42.499" v="114" actId="6549"/>
          <ac:spMkLst>
            <pc:docMk/>
            <pc:sldMk cId="23456706" sldId="2147483561"/>
            <ac:spMk id="40" creationId="{B9E00129-E0EE-484A-13BB-70BC5E38406C}"/>
          </ac:spMkLst>
        </pc:spChg>
        <pc:spChg chg="del mod">
          <ac:chgData name="TADASHI YAMAGUCHI (山口 直志)" userId="f37028fa-1e8d-4051-af93-18381ccbc706" providerId="ADAL" clId="{B5808BC6-2B7C-40BF-B72C-BDCF5D267288}" dt="2025-03-27T09:45:44.872" v="115" actId="478"/>
          <ac:spMkLst>
            <pc:docMk/>
            <pc:sldMk cId="23456706" sldId="2147483561"/>
            <ac:spMk id="41" creationId="{2452EF6B-46A1-947F-7A21-A7585759256A}"/>
          </ac:spMkLst>
        </pc:s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</pc:sldChg>
      <pc:sldChg chg="addSp delSp modSp add mod">
        <pc:chgData name="TADASHI YAMAGUCHI (山口 直志)" userId="f37028fa-1e8d-4051-af93-18381ccbc706" providerId="ADAL" clId="{B5808BC6-2B7C-40BF-B72C-BDCF5D267288}" dt="2025-03-27T09:46:05.634" v="131"/>
        <pc:sldMkLst>
          <pc:docMk/>
          <pc:sldMk cId="97691635" sldId="2147483562"/>
        </pc:sldMkLst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" creationId="{F0ABED76-2E3D-3866-3C62-6CA0F95D08C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3" creationId="{DD462F61-A955-2C5A-109A-41A9A89EBA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" creationId="{0EB7FA8D-1069-943B-9076-92BC9EF3552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" creationId="{5D972F81-512B-DF01-CE8C-798D71642AB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" creationId="{5E3197C7-D4FE-1E83-83B2-BFD2205A80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" creationId="{AABAA6B8-E72A-265B-6C22-E9C84F0743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1" creationId="{AE4312B3-33E5-003E-4330-4723B7B828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" creationId="{4858B30F-DF21-ADE7-0FE7-26390CC08F4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6" creationId="{99C310E7-0F52-ADDD-719E-838A649DA2E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7" creationId="{EEA9FA57-12F5-F54C-0B79-8050279B2F9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8" creationId="{D184DA62-E761-E3AB-1C2E-28404268AB7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1" creationId="{E8E7C06A-28B2-B1E2-FA12-6BB6C7F626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2" creationId="{9458C15E-3C22-7ED1-9988-621C53483AE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3" creationId="{9B31F91F-F0EB-5B80-7E3D-CD1ABBC2AEF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4" creationId="{9D5EAC8C-49A2-996C-B38F-B9640F2F3A5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5" creationId="{D100FF57-44AB-86E3-B7A5-C37C7F705F4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6" creationId="{876F24F5-9FF3-05D9-4068-1F5F4469C20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7" creationId="{F7AC6D0A-76AA-DA00-6830-C88B0DBA812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8" creationId="{E102B422-DED9-F33F-EF9E-49A3EF2ADF2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9" creationId="{4801FD06-604F-B6C6-7EC3-73D8237019B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0" creationId="{29C09B91-606F-3AE4-8266-D229A047003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1" creationId="{032970F4-5D08-7DD1-9931-F61492E5359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2" creationId="{2EB067A0-B8D6-7ED7-F900-A1256B67A68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3" creationId="{8429AC6B-2A36-8272-BA15-716036BC223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4" creationId="{FB9C69D4-D45A-DB30-859F-DB52C5CBD78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5" creationId="{13C31C85-3290-BC8A-A551-3CE5D9F666D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6" creationId="{0EE04849-062D-6ECB-3D8D-752BE1DB652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7" creationId="{08AAEAC1-418E-9D08-8802-3B6064960F5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8" creationId="{8DC867CE-31BE-BD0D-4C60-A9E380DBD37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9" creationId="{40F83929-74AE-E6CD-DA92-F5BA8B864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0" creationId="{100FEEE6-975F-902B-3449-63BF6913B0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1" creationId="{912692E9-A797-8E80-AEB3-02AA7AE334E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1" creationId="{012F55DB-4265-9992-C8A4-AE484709D7B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5" creationId="{CE4A28E5-43BB-9903-73C7-CA6F63A135E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6" creationId="{5B1F0AF4-4395-6CDE-368E-3411D696A9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8" creationId="{2D00189D-C974-4A3C-CFFA-67F28A8B07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1" creationId="{0D69591D-FDE5-B385-173A-BBFAD6393F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2" creationId="{4B5B5DF4-7288-CCF4-C053-5631A5FD95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4" creationId="{4BCC7DF5-B8F8-D762-8770-B1DC3DD296A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5" creationId="{D7660CE6-ABE2-0091-21F9-AADE5C7A8D0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7" creationId="{05074123-E31A-A9B4-70F9-F89AF469E00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9" creationId="{812AB9C3-C2C6-4AD8-B862-C9E96C3D669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2" creationId="{411FDDFD-1DD9-F9C7-3C41-1CA8475E72F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4" creationId="{240DFB76-4551-80F6-2502-5B8EA4FACB0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5" creationId="{6ADCE718-EBC9-C864-ACA2-CD697A25C28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6" creationId="{541E4077-9119-889D-76DD-8FC5734F696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9" creationId="{C556B5F1-890D-F2B1-64F4-6B3F27DBFB7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0" creationId="{864038EE-93E7-B898-77AC-675C9E23322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1" creationId="{535BA168-32AA-D7CF-E2D6-2B87C8FB9C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2" creationId="{3C54FF5B-1F94-8E4A-747E-40AECF328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3" creationId="{B09AC690-C1E3-5526-1772-CDBB82497F0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4" creationId="{B4C6C04E-3B26-447B-FFB5-54DFE6C422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5" creationId="{16515BD7-A4FF-85A3-AA9A-504FC6EEC5E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6" creationId="{9E55C5F5-8552-B5CE-811E-B1AF2107A2D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7" creationId="{CD71E6E5-5875-D5FA-5916-E4BD8EC434B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8" creationId="{1E76AB34-3A9C-552C-38D8-137848EFD68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9" creationId="{42255B64-6428-92D5-ED1A-A697FC3888F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0" creationId="{C1803101-91AA-6B9B-02B1-9FB7B7710D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1" creationId="{4DA3EFAD-92A5-6B5D-8F20-5E323DB69A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2" creationId="{E7414799-9646-C9F7-145A-448671A4178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3" creationId="{44328AFD-C39A-2B98-A735-BEF3381A68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4" creationId="{2EB31E80-B086-F3D9-7075-D09734432D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5" creationId="{15917AD6-1152-E7B0-E57A-DE2161C5350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6" creationId="{5A4B6A26-0722-AF8D-7C78-A41CFBAAB6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7" creationId="{84861EBB-7064-8961-5FF3-E09D54C9E24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8" creationId="{E880241D-AC3D-A9F7-1A78-D97E6881D4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9" creationId="{7AE8E197-4381-8C7E-8565-F8672114C47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28" creationId="{FB883F71-D708-16D7-34A1-54685031C2D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2" creationId="{AA57433C-07EC-48A6-C8C5-D37FC880ECE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3" creationId="{F9CE920C-5686-9337-D26B-097D1E0D5C3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5" creationId="{5DC48C95-4EFE-F966-8C29-825A697C9B2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1" creationId="{A7D5B4D6-69C0-13E5-EDC5-BB451A63DD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4" creationId="{7439D89D-1BAD-FBA4-021F-A4B6A7FBC905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5" creationId="{E41FF0D3-7307-9F0B-F36E-FA64E7486A01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7" creationId="{D9790285-3259-0797-F17A-0C5F06017BD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8" creationId="{D0007974-91C0-4455-DFA9-AB29F1B5638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0" creationId="{E1F85D13-EA7B-883F-B6A1-84F1C67CD30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2" creationId="{14CCFA8E-C3EF-7361-342C-CF5BBA7F6AD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5" creationId="{AD80B6D9-BFA3-C2C9-EAA3-0CB9CA592FBA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7" creationId="{4102401B-1B67-FB9F-2D96-38EA0AD6AFCD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8" creationId="{89DA149C-BF92-2136-AFBF-17F02162F34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9" creationId="{03C27D77-C662-C790-950B-A7886D8F48F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2" creationId="{93FAA7F0-C5C9-0398-66CA-4CA56FDBBF6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3" creationId="{30373B5F-EFDD-B3E3-DBEC-85B814B3E6D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4" creationId="{CBCB2B65-70DE-758C-C9BD-BF554408299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5" creationId="{F6C454A8-DE39-FDED-B150-98FE3E647E93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6" creationId="{303B51AF-2851-372C-A63F-6B6BF490D996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7" creationId="{E79A3596-4335-D841-12A4-6AA52F6D7357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8" creationId="{8DDB5316-4F77-22C9-267C-275EFBDA87E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9" creationId="{61F6C229-BD1D-C68B-8EBC-1CE72C2120B6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0" creationId="{8E5E2EAE-BABE-E109-92CD-BC49EF087D1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1" creationId="{F41838E8-EAE1-518E-F2B3-58C455661F6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2" creationId="{314F8A89-B263-0E8E-88C3-F6B2C32076D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3" creationId="{1AB84DD1-22B0-4F4C-4D99-E5DF9A8A7A7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4" creationId="{7306999A-6DFA-18A9-90CC-2FE6E577252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5" creationId="{808EA8F9-A313-7CEF-F724-164A0D2CF11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6" creationId="{54A7D3A7-C7E4-C3C9-B661-51965AABE59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7" creationId="{EBBA2434-EC7D-62A1-34B7-5EE0974794E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8" creationId="{59613CD0-37FA-C6C9-DF90-86DEFFC3E7E1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9" creationId="{A34A1C0A-E7B7-9CB2-11E7-D0AE93ACFBD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0" creationId="{BD383BD5-9C0D-A76E-62A3-9F35F581420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1" creationId="{925BF367-0559-4E59-F784-9C6A689990F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2" creationId="{EDC94FC3-28C5-6723-D41D-20A34CD04FB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3" creationId="{2CCED57E-FB9D-941D-47C9-BC381E7045E5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2" creationId="{21E29B5A-145F-4A38-2D02-1F7920211A0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6" creationId="{23C032FD-3062-ECDA-446A-D0330D9A841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7" creationId="{1B4DDC65-3CE5-3C48-755D-0BB49A70AE1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9" creationId="{82BB61A2-7F50-EF18-5924-D99815AD7FC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12" creationId="{CA22AF00-C2CF-F5A1-5581-7261BAFA3A8D}"/>
          </ac:spMkLst>
        </pc:sp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8" creationId="{7412EF4E-F9A8-0CFE-6E7B-F29F8BBD58BF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9" creationId="{2CC56CAB-21E6-A6CE-67B9-9628F0C3DFC9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40" creationId="{44A8BF3F-9929-785E-9517-A1B4C8904181}"/>
          </ac:picMkLst>
        </pc:pic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" creationId="{FF868039-F35F-A4F7-5E24-EAF49147421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" creationId="{6590A316-F1EB-252B-DC0D-4F586B9FA43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0" creationId="{DF722A0B-A5DB-B2D5-67C9-4CA976D775A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" creationId="{E63F0218-AF17-2AA2-DEF2-68B8FFF72C3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" creationId="{782F92D8-E045-3297-CD6B-30E48528879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5" creationId="{94086EE4-3FFE-54D4-DD44-A9D9EF1F2EC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9" creationId="{99281B54-11AE-9393-44C9-883A9FDC3E5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20" creationId="{36A8C2E1-DAB9-5114-09D9-8A8C1B436935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3" creationId="{9CB166A2-721C-672E-DA26-3B29368218B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4" creationId="{50A1D2A1-121A-C803-BDDA-361208BCB4F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5" creationId="{6314AC35-053E-6764-31C6-2E6B42B0486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6" creationId="{8EF8A5C5-C2BB-CC62-EF42-C63BFE6D9DC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7" creationId="{1E5C223A-B37D-AEAF-C9BE-F612654998E5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8" creationId="{201D05A2-FE22-25ED-9E92-EE3B3441AA5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9" creationId="{80D7C707-51DE-E7BA-0A71-992AF58D32D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0" creationId="{7D6BD536-F4CD-9C8F-9881-C71AB6781FC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1" creationId="{D93C2BEF-F4BB-BB00-76FF-B05B3516A47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2" creationId="{E5910AC6-778C-2C5F-C97E-C91ED51188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3" creationId="{0AA73E16-CB89-4176-59AD-B15593785D5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4" creationId="{5FCAC3CC-C01A-2D9A-811F-5AD159954F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5" creationId="{88E85FF2-B81F-8906-3E8F-6CD25B76CC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6" creationId="{41353DFE-D68D-1245-773D-B5BD13333A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7" creationId="{69729FC5-0F0E-A64A-BF6C-81B7661D918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8" creationId="{50E023B3-1218-E5C0-881C-E7718268326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9" creationId="{040B3648-420C-82F2-BDA7-2550BE46197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0" creationId="{3760C4BA-C70C-A355-5CBF-A855F62743D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2" creationId="{FA1976A8-7F54-F16C-C0DC-BDB4F2F72C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3" creationId="{DEA1FEEC-5E59-5B4C-151C-5E73FD201A7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4" creationId="{71962075-0AD8-C76F-37BF-30F06AA1CC2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7" creationId="{6E47B092-7C98-C37D-F558-2DD8F846CC9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9" creationId="{049412B4-7588-A692-7B19-96FCBB8895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0" creationId="{E3B0A1A6-DA24-704F-467F-AF84845FCE6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3" creationId="{26E3FB42-DAA2-8789-C45D-95FA1162DA9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6" creationId="{6CD7D60A-29D7-9234-4F55-6758EEE3E20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8" creationId="{C154096F-EFCA-4FD0-3AFE-8F0A59B271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0" creationId="{A3566A69-4EFC-A582-DC77-05A55F765DF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1" creationId="{419FDF4F-A3A5-1ECF-B69F-3302AD15FD8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3" creationId="{3821DB0E-7ED9-D5E7-70F6-BC41AB58BAE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7" creationId="{7763ED9C-9558-1BBB-DDBD-2DE3B4CF992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8" creationId="{30CBB0A1-7D0C-7A2C-397B-6E9D415321A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0" creationId="{904E97F2-292B-6368-28B6-103441393DC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1" creationId="{D5805C1D-7B0E-8583-DDA6-003D72EA16E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2" creationId="{252D29EC-1949-75B0-7378-F75C652BE2F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3" creationId="{5F7A89F6-7D38-0033-C93D-ED414EDE7F1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4" creationId="{CC6ED9A9-1288-2EB7-70A7-81CBD077161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5" creationId="{DF2BA938-9D20-9231-5E00-4D454329A89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6" creationId="{94BED196-7FCB-26AB-6D0E-536E783A1A6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7" creationId="{F15E199C-5CB0-3B33-5F94-6C8D1237FBE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8" creationId="{2CDEF31E-F10E-6817-7287-8F0FE4703FD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9" creationId="{CDD7754C-ABAF-24B8-0DA9-C883EC6C184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0" creationId="{234E943B-F2C9-58BF-83F9-60320E5D9B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1" creationId="{FC20ECE7-3AF1-63B8-1889-7158AD02A73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2" creationId="{33D3E50B-BD4F-D4C9-06C0-2A7CF679B7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3" creationId="{A1C61CAE-40F9-3FA3-38F4-77B889542BB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4" creationId="{90C1CBA8-3180-A86F-5464-8A64904D46A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5" creationId="{4C7D8CE5-EFCF-99E6-69E6-CF426B6CCAF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6" creationId="{A6562417-EE29-7A19-EB58-2C4019D566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7" creationId="{A44BE2E5-E527-EC0A-E125-A0F4E1FABB1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9" creationId="{427D8289-E6CD-1B03-707B-F1C1DBF0B01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0" creationId="{F9E58491-4A14-C0E1-6B73-9757973D7BD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1" creationId="{BC20BF8B-95F7-D348-8BA8-30E5596865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4" creationId="{394A5B6E-35CC-A546-FAC0-32F35B8FC51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6" creationId="{6CC9609B-B9B3-C9E6-A933-6A3E1BA02DB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7" creationId="{43151F8A-192F-B784-C15A-7044AEE9F6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46" creationId="{F5AAD454-C6B1-D0FE-F733-4B7CDCA4690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49" creationId="{B168EE94-0F98-5C69-92E0-5B30B5706EE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1" creationId="{7590F7E5-D81A-322B-15F9-AE252309DF8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3" creationId="{6F1F3FFC-04AB-EEA5-2D3F-6D47CBDB379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4" creationId="{B4EECC1E-4D58-703C-ECFD-83C9FD6753B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6" creationId="{6916AB44-198C-EA51-8751-DDB0C73E93D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60" creationId="{81A59F0C-89C6-B4DF-9726-AD4F13589C3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61" creationId="{BDE810A2-833C-C9D0-EF8A-644726B6A71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4" creationId="{A4299DAB-F1A9-5037-C695-5EB432651BF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5" creationId="{3DFAA8BC-6BE2-C196-BB6D-7A04AE9CD53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6" creationId="{45198ED3-006F-693E-EBE1-4C70F29F1AF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7" creationId="{A29DA151-AFA9-2841-F242-7A213D355B2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8" creationId="{14B2EB5A-C1F4-3CF8-4F3E-BDC7D9B345F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9" creationId="{46F5B458-C244-8BE6-0FE7-7A86FCB9B5F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0" creationId="{39BCC826-D0C7-1D35-9CBF-7B870765C78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1" creationId="{1ED5482C-8FE2-1656-D744-AA52F0D95D6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2" creationId="{63D6C1A5-CA1C-BBBA-D4EE-C4B00ED7FCC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3" creationId="{5B56E8FA-E6AF-E97A-1A83-5EA16DBCA1D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4" creationId="{6092CC72-5D40-FDE3-625D-6DB73244DF1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5" creationId="{DC8CF4E4-F07B-5D15-30EA-868D11D451C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6" creationId="{FD55F05C-0F52-C074-2040-AA566892B38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7" creationId="{A1413101-48EE-24BF-B8B0-1016F819CF8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8" creationId="{032D7A8D-6232-FC7F-EA52-245435285DF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9" creationId="{0C4DEBBB-9C9A-B6BB-7033-A257E2FC0EB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0" creationId="{3E4DCCC2-C888-6445-96E6-888D88A8852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1" creationId="{0AC13623-5FEA-3627-4B13-3218EA41224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3" creationId="{10CE3741-2AFE-384E-6CAA-74B2B11F077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4" creationId="{42733231-A0A6-10EA-315A-60695AEAD46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5" creationId="{024DF3A4-7F9A-A466-1810-6AC07826914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8" creationId="{65B8B85C-25A7-AFFD-63C0-A18DF7203C5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10" creationId="{C2AB5DBF-0F73-6C47-02A4-58D1587FA8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11" creationId="{D6508CEF-577E-37DE-902E-3D2E69BFA508}"/>
          </ac:cxnSpMkLst>
        </pc:cxnChg>
      </pc:sld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nece.org/transport/documents/2025/03/informal-documents/lca-status-report-iwg-lc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4967747"/>
            <a:ext cx="9144000" cy="999076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225169" y="4866199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225169" y="3874842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285E9E-B31E-AAB6-26A8-DF2FB8BB4897}"/>
              </a:ext>
            </a:extLst>
          </p:cNvPr>
          <p:cNvSpPr txBox="1"/>
          <p:nvPr/>
        </p:nvSpPr>
        <p:spPr>
          <a:xfrm>
            <a:off x="6276940" y="6178741"/>
            <a:ext cx="4850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5"/>
              </a:rPr>
              <a:t>(A-LCA) Status report of the IWG on A-LCA | UNECE</a:t>
            </a:r>
            <a:endParaRPr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2382C30-10E1-88CC-459D-495EC6DC2EAA}"/>
              </a:ext>
            </a:extLst>
          </p:cNvPr>
          <p:cNvSpPr txBox="1"/>
          <p:nvPr/>
        </p:nvSpPr>
        <p:spPr>
          <a:xfrm>
            <a:off x="6374783" y="3194498"/>
            <a:ext cx="61742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 dirty="0">
                <a:solidFill>
                  <a:srgbClr val="005493"/>
                </a:solidFill>
                <a:effectLst/>
                <a:latin typeface="Roboto" panose="02000000000000000000" pitchFamily="2" charset="0"/>
              </a:rPr>
              <a:t>Status report of the IWG on A-LCA</a:t>
            </a:r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12D5A2F1-7AC7-EE3B-43A1-1B8ED2DCB4B0}"/>
              </a:ext>
            </a:extLst>
          </p:cNvPr>
          <p:cNvSpPr txBox="1">
            <a:spLocks/>
          </p:cNvSpPr>
          <p:nvPr/>
        </p:nvSpPr>
        <p:spPr>
          <a:xfrm>
            <a:off x="6276940" y="5522592"/>
            <a:ext cx="387157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&lt;27Mar’25&gt;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Status report of the IWG on A-LCA</a:t>
            </a:r>
          </a:p>
        </p:txBody>
      </p: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0ABED76-2E3D-3866-3C62-6CA0F95D08CF}"/>
              </a:ext>
            </a:extLst>
          </p:cNvPr>
          <p:cNvSpPr/>
          <p:nvPr/>
        </p:nvSpPr>
        <p:spPr>
          <a:xfrm>
            <a:off x="3624414" y="1954931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角丸四角形 86">
            <a:extLst>
              <a:ext uri="{FF2B5EF4-FFF2-40B4-BE49-F238E27FC236}">
                <a16:creationId xmlns:a16="http://schemas.microsoft.com/office/drawing/2014/main" id="{0EB7FA8D-1069-943B-9076-92BC9EF35528}"/>
              </a:ext>
            </a:extLst>
          </p:cNvPr>
          <p:cNvSpPr/>
          <p:nvPr/>
        </p:nvSpPr>
        <p:spPr>
          <a:xfrm>
            <a:off x="453467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" name="カギ線コネクタ 109">
            <a:extLst>
              <a:ext uri="{FF2B5EF4-FFF2-40B4-BE49-F238E27FC236}">
                <a16:creationId xmlns:a16="http://schemas.microsoft.com/office/drawing/2014/main" id="{FF868039-F35F-A4F7-5E24-EAF491474218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1137467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D972F81-512B-DF01-CE8C-798D71642AB4}"/>
              </a:ext>
            </a:extLst>
          </p:cNvPr>
          <p:cNvSpPr/>
          <p:nvPr/>
        </p:nvSpPr>
        <p:spPr>
          <a:xfrm>
            <a:off x="1288059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86">
            <a:extLst>
              <a:ext uri="{FF2B5EF4-FFF2-40B4-BE49-F238E27FC236}">
                <a16:creationId xmlns:a16="http://schemas.microsoft.com/office/drawing/2014/main" id="{5E3197C7-D4FE-1E83-83B2-BFD2205A804B}"/>
              </a:ext>
            </a:extLst>
          </p:cNvPr>
          <p:cNvSpPr/>
          <p:nvPr/>
        </p:nvSpPr>
        <p:spPr>
          <a:xfrm>
            <a:off x="453467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カギ線コネクタ 109">
            <a:extLst>
              <a:ext uri="{FF2B5EF4-FFF2-40B4-BE49-F238E27FC236}">
                <a16:creationId xmlns:a16="http://schemas.microsoft.com/office/drawing/2014/main" id="{6590A316-F1EB-252B-DC0D-4F586B9FA439}"/>
              </a:ext>
            </a:extLst>
          </p:cNvPr>
          <p:cNvCxnSpPr>
            <a:cxnSpLocks/>
            <a:stCxn id="7" idx="3"/>
            <a:endCxn id="6" idx="1"/>
          </p:cNvCxnSpPr>
          <p:nvPr/>
        </p:nvCxnSpPr>
        <p:spPr>
          <a:xfrm flipV="1">
            <a:off x="1137467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9" name="角丸四角形 86">
            <a:extLst>
              <a:ext uri="{FF2B5EF4-FFF2-40B4-BE49-F238E27FC236}">
                <a16:creationId xmlns:a16="http://schemas.microsoft.com/office/drawing/2014/main" id="{AABAA6B8-E72A-265B-6C22-E9C84F074372}"/>
              </a:ext>
            </a:extLst>
          </p:cNvPr>
          <p:cNvSpPr/>
          <p:nvPr/>
        </p:nvSpPr>
        <p:spPr>
          <a:xfrm>
            <a:off x="453467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0" name="カギ線コネクタ 109">
            <a:extLst>
              <a:ext uri="{FF2B5EF4-FFF2-40B4-BE49-F238E27FC236}">
                <a16:creationId xmlns:a16="http://schemas.microsoft.com/office/drawing/2014/main" id="{DF722A0B-A5DB-B2D5-67C9-4CA976D775A2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 flipV="1">
            <a:off x="1137467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1" name="角丸四角形 86">
            <a:extLst>
              <a:ext uri="{FF2B5EF4-FFF2-40B4-BE49-F238E27FC236}">
                <a16:creationId xmlns:a16="http://schemas.microsoft.com/office/drawing/2014/main" id="{AE4312B3-33E5-003E-4330-4723B7B828C5}"/>
              </a:ext>
            </a:extLst>
          </p:cNvPr>
          <p:cNvSpPr/>
          <p:nvPr/>
        </p:nvSpPr>
        <p:spPr>
          <a:xfrm>
            <a:off x="453467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E63F0218-AF17-2AA2-DEF2-68B8FFF72C3B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1137467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" name="カギ線コネクタ 109">
            <a:extLst>
              <a:ext uri="{FF2B5EF4-FFF2-40B4-BE49-F238E27FC236}">
                <a16:creationId xmlns:a16="http://schemas.microsoft.com/office/drawing/2014/main" id="{782F92D8-E045-3297-CD6B-30E485288793}"/>
              </a:ext>
            </a:extLst>
          </p:cNvPr>
          <p:cNvCxnSpPr>
            <a:cxnSpLocks/>
            <a:stCxn id="6" idx="3"/>
            <a:endCxn id="17" idx="1"/>
          </p:cNvCxnSpPr>
          <p:nvPr/>
        </p:nvCxnSpPr>
        <p:spPr>
          <a:xfrm>
            <a:off x="1720059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4858B30F-DF21-ADE7-0FE7-26390CC08F4D}"/>
              </a:ext>
            </a:extLst>
          </p:cNvPr>
          <p:cNvSpPr/>
          <p:nvPr/>
        </p:nvSpPr>
        <p:spPr>
          <a:xfrm>
            <a:off x="2525490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" name="カギ線コネクタ 109">
            <a:extLst>
              <a:ext uri="{FF2B5EF4-FFF2-40B4-BE49-F238E27FC236}">
                <a16:creationId xmlns:a16="http://schemas.microsoft.com/office/drawing/2014/main" id="{94086EE4-3FFE-54D4-DD44-A9D9EF1F2EC7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2367501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99C310E7-0F52-ADDD-719E-838A649DA2E7}"/>
              </a:ext>
            </a:extLst>
          </p:cNvPr>
          <p:cNvSpPr/>
          <p:nvPr/>
        </p:nvSpPr>
        <p:spPr>
          <a:xfrm>
            <a:off x="5222617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角丸四角形 116">
            <a:extLst>
              <a:ext uri="{FF2B5EF4-FFF2-40B4-BE49-F238E27FC236}">
                <a16:creationId xmlns:a16="http://schemas.microsoft.com/office/drawing/2014/main" id="{EEA9FA57-12F5-F54C-0B79-8050279B2F9A}"/>
              </a:ext>
            </a:extLst>
          </p:cNvPr>
          <p:cNvSpPr/>
          <p:nvPr/>
        </p:nvSpPr>
        <p:spPr>
          <a:xfrm>
            <a:off x="1791501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D184DA62-E761-E3AB-1C2E-28404268AB71}"/>
              </a:ext>
            </a:extLst>
          </p:cNvPr>
          <p:cNvSpPr/>
          <p:nvPr/>
        </p:nvSpPr>
        <p:spPr>
          <a:xfrm>
            <a:off x="4523200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99281B54-11AE-9393-44C9-883A9FDC3E57}"/>
              </a:ext>
            </a:extLst>
          </p:cNvPr>
          <p:cNvCxnSpPr>
            <a:cxnSpLocks/>
            <a:stCxn id="38" idx="3"/>
            <a:endCxn id="18" idx="1"/>
          </p:cNvCxnSpPr>
          <p:nvPr/>
        </p:nvCxnSpPr>
        <p:spPr>
          <a:xfrm>
            <a:off x="4310164" y="2274928"/>
            <a:ext cx="2130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" name="カギ線コネクタ 109">
            <a:extLst>
              <a:ext uri="{FF2B5EF4-FFF2-40B4-BE49-F238E27FC236}">
                <a16:creationId xmlns:a16="http://schemas.microsoft.com/office/drawing/2014/main" id="{36A8C2E1-DAB9-5114-09D9-8A8C1B436935}"/>
              </a:ext>
            </a:extLst>
          </p:cNvPr>
          <p:cNvCxnSpPr>
            <a:cxnSpLocks/>
            <a:stCxn id="18" idx="3"/>
            <a:endCxn id="16" idx="1"/>
          </p:cNvCxnSpPr>
          <p:nvPr/>
        </p:nvCxnSpPr>
        <p:spPr>
          <a:xfrm>
            <a:off x="5135200" y="2274928"/>
            <a:ext cx="8741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8E7C06A-28B2-B1E2-FA12-6BB6C7F6261F}"/>
              </a:ext>
            </a:extLst>
          </p:cNvPr>
          <p:cNvSpPr txBox="1"/>
          <p:nvPr/>
        </p:nvSpPr>
        <p:spPr>
          <a:xfrm>
            <a:off x="3563454" y="1665258"/>
            <a:ext cx="1167961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[Option-1]</a:t>
            </a:r>
          </a:p>
        </p:txBody>
      </p:sp>
      <p:sp>
        <p:nvSpPr>
          <p:cNvPr id="22" name="角丸四角形 86">
            <a:extLst>
              <a:ext uri="{FF2B5EF4-FFF2-40B4-BE49-F238E27FC236}">
                <a16:creationId xmlns:a16="http://schemas.microsoft.com/office/drawing/2014/main" id="{9458C15E-3C22-7ED1-9988-621C53483AE0}"/>
              </a:ext>
            </a:extLst>
          </p:cNvPr>
          <p:cNvSpPr/>
          <p:nvPr/>
        </p:nvSpPr>
        <p:spPr>
          <a:xfrm>
            <a:off x="453467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86">
            <a:extLst>
              <a:ext uri="{FF2B5EF4-FFF2-40B4-BE49-F238E27FC236}">
                <a16:creationId xmlns:a16="http://schemas.microsoft.com/office/drawing/2014/main" id="{9B31F91F-F0EB-5B80-7E3D-CD1ABBC2AEFB}"/>
              </a:ext>
            </a:extLst>
          </p:cNvPr>
          <p:cNvSpPr/>
          <p:nvPr/>
        </p:nvSpPr>
        <p:spPr>
          <a:xfrm>
            <a:off x="453467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9D5EAC8C-49A2-996C-B38F-B9640F2F3A5B}"/>
              </a:ext>
            </a:extLst>
          </p:cNvPr>
          <p:cNvSpPr/>
          <p:nvPr/>
        </p:nvSpPr>
        <p:spPr>
          <a:xfrm>
            <a:off x="1288059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116">
            <a:extLst>
              <a:ext uri="{FF2B5EF4-FFF2-40B4-BE49-F238E27FC236}">
                <a16:creationId xmlns:a16="http://schemas.microsoft.com/office/drawing/2014/main" id="{D100FF57-44AB-86E3-B7A5-C37C7F705F49}"/>
              </a:ext>
            </a:extLst>
          </p:cNvPr>
          <p:cNvSpPr/>
          <p:nvPr/>
        </p:nvSpPr>
        <p:spPr>
          <a:xfrm>
            <a:off x="1791501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876F24F5-9FF3-05D9-4068-1F5F4469C209}"/>
              </a:ext>
            </a:extLst>
          </p:cNvPr>
          <p:cNvSpPr/>
          <p:nvPr/>
        </p:nvSpPr>
        <p:spPr>
          <a:xfrm>
            <a:off x="1791501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F7AC6D0A-76AA-DA00-6830-C88B0DBA8123}"/>
              </a:ext>
            </a:extLst>
          </p:cNvPr>
          <p:cNvSpPr/>
          <p:nvPr/>
        </p:nvSpPr>
        <p:spPr>
          <a:xfrm>
            <a:off x="1791501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E102B422-DED9-F33F-EF9E-49A3EF2ADF22}"/>
              </a:ext>
            </a:extLst>
          </p:cNvPr>
          <p:cNvSpPr/>
          <p:nvPr/>
        </p:nvSpPr>
        <p:spPr>
          <a:xfrm>
            <a:off x="1791501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4801FD06-604F-B6C6-7EC3-73D8237019B7}"/>
              </a:ext>
            </a:extLst>
          </p:cNvPr>
          <p:cNvSpPr/>
          <p:nvPr/>
        </p:nvSpPr>
        <p:spPr>
          <a:xfrm>
            <a:off x="1791501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29C09B91-606F-3AE4-8266-D229A0470036}"/>
              </a:ext>
            </a:extLst>
          </p:cNvPr>
          <p:cNvSpPr/>
          <p:nvPr/>
        </p:nvSpPr>
        <p:spPr>
          <a:xfrm>
            <a:off x="1791501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032970F4-5D08-7DD1-9931-F61492E53599}"/>
              </a:ext>
            </a:extLst>
          </p:cNvPr>
          <p:cNvSpPr/>
          <p:nvPr/>
        </p:nvSpPr>
        <p:spPr>
          <a:xfrm>
            <a:off x="1791501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2EB067A0-B8D6-7ED7-F900-A1256B67A68B}"/>
              </a:ext>
            </a:extLst>
          </p:cNvPr>
          <p:cNvSpPr/>
          <p:nvPr/>
        </p:nvSpPr>
        <p:spPr>
          <a:xfrm>
            <a:off x="1791501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角丸四角形 86">
            <a:extLst>
              <a:ext uri="{FF2B5EF4-FFF2-40B4-BE49-F238E27FC236}">
                <a16:creationId xmlns:a16="http://schemas.microsoft.com/office/drawing/2014/main" id="{8429AC6B-2A36-8272-BA15-716036BC223D}"/>
              </a:ext>
            </a:extLst>
          </p:cNvPr>
          <p:cNvSpPr/>
          <p:nvPr/>
        </p:nvSpPr>
        <p:spPr>
          <a:xfrm>
            <a:off x="1791501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角丸四角形 86">
            <a:extLst>
              <a:ext uri="{FF2B5EF4-FFF2-40B4-BE49-F238E27FC236}">
                <a16:creationId xmlns:a16="http://schemas.microsoft.com/office/drawing/2014/main" id="{FB9C69D4-D45A-DB30-859F-DB52C5CBD78E}"/>
              </a:ext>
            </a:extLst>
          </p:cNvPr>
          <p:cNvSpPr/>
          <p:nvPr/>
        </p:nvSpPr>
        <p:spPr>
          <a:xfrm>
            <a:off x="3698164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13C31C85-3290-BC8A-A551-3CE5D9F666DB}"/>
              </a:ext>
            </a:extLst>
          </p:cNvPr>
          <p:cNvSpPr/>
          <p:nvPr/>
        </p:nvSpPr>
        <p:spPr>
          <a:xfrm>
            <a:off x="3022074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フローチャート: 処理 35">
            <a:extLst>
              <a:ext uri="{FF2B5EF4-FFF2-40B4-BE49-F238E27FC236}">
                <a16:creationId xmlns:a16="http://schemas.microsoft.com/office/drawing/2014/main" id="{0EE04849-062D-6ECB-3D8D-752BE1DB652A}"/>
              </a:ext>
            </a:extLst>
          </p:cNvPr>
          <p:cNvSpPr/>
          <p:nvPr/>
        </p:nvSpPr>
        <p:spPr>
          <a:xfrm>
            <a:off x="2525490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フローチャート: 処理 36">
            <a:extLst>
              <a:ext uri="{FF2B5EF4-FFF2-40B4-BE49-F238E27FC236}">
                <a16:creationId xmlns:a16="http://schemas.microsoft.com/office/drawing/2014/main" id="{08AAEAC1-418E-9D08-8802-3B6064960F5C}"/>
              </a:ext>
            </a:extLst>
          </p:cNvPr>
          <p:cNvSpPr/>
          <p:nvPr/>
        </p:nvSpPr>
        <p:spPr>
          <a:xfrm>
            <a:off x="3022074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8DC867CE-31BE-BD0D-4C60-A9E380DBD37F}"/>
              </a:ext>
            </a:extLst>
          </p:cNvPr>
          <p:cNvSpPr/>
          <p:nvPr/>
        </p:nvSpPr>
        <p:spPr>
          <a:xfrm>
            <a:off x="3698164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角丸四角形 116">
            <a:extLst>
              <a:ext uri="{FF2B5EF4-FFF2-40B4-BE49-F238E27FC236}">
                <a16:creationId xmlns:a16="http://schemas.microsoft.com/office/drawing/2014/main" id="{40F83929-74AE-E6CD-DA92-F5BA8B864052}"/>
              </a:ext>
            </a:extLst>
          </p:cNvPr>
          <p:cNvSpPr/>
          <p:nvPr/>
        </p:nvSpPr>
        <p:spPr>
          <a:xfrm>
            <a:off x="3698164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角丸四角形 116">
            <a:extLst>
              <a:ext uri="{FF2B5EF4-FFF2-40B4-BE49-F238E27FC236}">
                <a16:creationId xmlns:a16="http://schemas.microsoft.com/office/drawing/2014/main" id="{100FEEE6-975F-902B-3449-63BF6913B01E}"/>
              </a:ext>
            </a:extLst>
          </p:cNvPr>
          <p:cNvSpPr/>
          <p:nvPr/>
        </p:nvSpPr>
        <p:spPr>
          <a:xfrm>
            <a:off x="3698164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1" name="フローチャート: 処理 40">
            <a:extLst>
              <a:ext uri="{FF2B5EF4-FFF2-40B4-BE49-F238E27FC236}">
                <a16:creationId xmlns:a16="http://schemas.microsoft.com/office/drawing/2014/main" id="{912692E9-A797-8E80-AEB3-02AA7AE334E9}"/>
              </a:ext>
            </a:extLst>
          </p:cNvPr>
          <p:cNvSpPr/>
          <p:nvPr/>
        </p:nvSpPr>
        <p:spPr>
          <a:xfrm>
            <a:off x="2525490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CB166A2-721C-672E-DA26-3B29368218B8}"/>
              </a:ext>
            </a:extLst>
          </p:cNvPr>
          <p:cNvCxnSpPr>
            <a:cxnSpLocks/>
            <a:stCxn id="41" idx="3"/>
            <a:endCxn id="40" idx="1"/>
          </p:cNvCxnSpPr>
          <p:nvPr/>
        </p:nvCxnSpPr>
        <p:spPr>
          <a:xfrm>
            <a:off x="2957490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50A1D2A1-121A-C803-BDDA-361208BCB4FF}"/>
              </a:ext>
            </a:extLst>
          </p:cNvPr>
          <p:cNvCxnSpPr>
            <a:cxnSpLocks/>
            <a:stCxn id="32" idx="3"/>
            <a:endCxn id="41" idx="1"/>
          </p:cNvCxnSpPr>
          <p:nvPr/>
        </p:nvCxnSpPr>
        <p:spPr>
          <a:xfrm>
            <a:off x="2367501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6314AC35-053E-6764-31C6-2E6B42B0486F}"/>
              </a:ext>
            </a:extLst>
          </p:cNvPr>
          <p:cNvCxnSpPr>
            <a:cxnSpLocks/>
            <a:stCxn id="33" idx="3"/>
            <a:endCxn id="41" idx="1"/>
          </p:cNvCxnSpPr>
          <p:nvPr/>
        </p:nvCxnSpPr>
        <p:spPr>
          <a:xfrm flipV="1">
            <a:off x="2367501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8EF8A5C5-C2BB-CC62-EF42-C63BFE6D9DC3}"/>
              </a:ext>
            </a:extLst>
          </p:cNvPr>
          <p:cNvCxnSpPr>
            <a:cxnSpLocks/>
            <a:stCxn id="35" idx="3"/>
            <a:endCxn id="38" idx="1"/>
          </p:cNvCxnSpPr>
          <p:nvPr/>
        </p:nvCxnSpPr>
        <p:spPr>
          <a:xfrm>
            <a:off x="3526074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1E5C223A-B37D-AEAF-C9BE-F612654998E5}"/>
              </a:ext>
            </a:extLst>
          </p:cNvPr>
          <p:cNvCxnSpPr>
            <a:cxnSpLocks/>
            <a:stCxn id="14" idx="3"/>
            <a:endCxn id="35" idx="1"/>
          </p:cNvCxnSpPr>
          <p:nvPr/>
        </p:nvCxnSpPr>
        <p:spPr>
          <a:xfrm>
            <a:off x="2957490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201D05A2-FE22-25ED-9E92-EE3B3441AA5A}"/>
              </a:ext>
            </a:extLst>
          </p:cNvPr>
          <p:cNvCxnSpPr>
            <a:cxnSpLocks/>
            <a:stCxn id="39" idx="3"/>
            <a:endCxn id="18" idx="1"/>
          </p:cNvCxnSpPr>
          <p:nvPr/>
        </p:nvCxnSpPr>
        <p:spPr>
          <a:xfrm flipV="1">
            <a:off x="4310164" y="2274928"/>
            <a:ext cx="2130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80D7C707-51DE-E7BA-0A71-992AF58D32D4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3526074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7D6BD536-F4CD-9C8F-9881-C71AB6781FC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2957490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D93C2BEF-F4BB-BB00-76FF-B05B3516A47C}"/>
              </a:ext>
            </a:extLst>
          </p:cNvPr>
          <p:cNvCxnSpPr>
            <a:cxnSpLocks/>
            <a:stCxn id="25" idx="3"/>
            <a:endCxn id="36" idx="1"/>
          </p:cNvCxnSpPr>
          <p:nvPr/>
        </p:nvCxnSpPr>
        <p:spPr>
          <a:xfrm>
            <a:off x="2367501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E5910AC6-778C-2C5F-C97E-C91ED51188C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720059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0AA73E16-CB89-4176-59AD-B15593785D5C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1137467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5FCAC3CC-C01A-2D9A-811F-5AD159954F73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1137467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88E85FF2-B81F-8906-3E8F-6CD25B76CC2A}"/>
              </a:ext>
            </a:extLst>
          </p:cNvPr>
          <p:cNvCxnSpPr>
            <a:cxnSpLocks/>
            <a:stCxn id="26" idx="3"/>
            <a:endCxn id="14" idx="1"/>
          </p:cNvCxnSpPr>
          <p:nvPr/>
        </p:nvCxnSpPr>
        <p:spPr>
          <a:xfrm flipV="1">
            <a:off x="2367501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41353DFE-D68D-1245-773D-B5BD13333AC4}"/>
              </a:ext>
            </a:extLst>
          </p:cNvPr>
          <p:cNvCxnSpPr>
            <a:cxnSpLocks/>
            <a:stCxn id="28" idx="3"/>
            <a:endCxn id="14" idx="1"/>
          </p:cNvCxnSpPr>
          <p:nvPr/>
        </p:nvCxnSpPr>
        <p:spPr>
          <a:xfrm flipV="1">
            <a:off x="2367501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69729FC5-0F0E-A64A-BF6C-81B7661D9183}"/>
              </a:ext>
            </a:extLst>
          </p:cNvPr>
          <p:cNvCxnSpPr>
            <a:cxnSpLocks/>
            <a:stCxn id="27" idx="3"/>
            <a:endCxn id="14" idx="1"/>
          </p:cNvCxnSpPr>
          <p:nvPr/>
        </p:nvCxnSpPr>
        <p:spPr>
          <a:xfrm flipV="1">
            <a:off x="2367501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50E023B3-1218-E5C0-881C-E7718268326A}"/>
              </a:ext>
            </a:extLst>
          </p:cNvPr>
          <p:cNvCxnSpPr>
            <a:cxnSpLocks/>
            <a:stCxn id="29" idx="3"/>
            <a:endCxn id="36" idx="1"/>
          </p:cNvCxnSpPr>
          <p:nvPr/>
        </p:nvCxnSpPr>
        <p:spPr>
          <a:xfrm flipV="1">
            <a:off x="2367501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9" name="カギ線コネクタ 109">
            <a:extLst>
              <a:ext uri="{FF2B5EF4-FFF2-40B4-BE49-F238E27FC236}">
                <a16:creationId xmlns:a16="http://schemas.microsoft.com/office/drawing/2014/main" id="{040B3648-420C-82F2-BDA7-2550BE46197A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>
          <a:xfrm flipV="1">
            <a:off x="2367501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3760C4BA-C70C-A355-5CBF-A855F62743D4}"/>
              </a:ext>
            </a:extLst>
          </p:cNvPr>
          <p:cNvCxnSpPr>
            <a:cxnSpLocks/>
            <a:stCxn id="30" idx="3"/>
            <a:endCxn id="36" idx="1"/>
          </p:cNvCxnSpPr>
          <p:nvPr/>
        </p:nvCxnSpPr>
        <p:spPr>
          <a:xfrm flipV="1">
            <a:off x="2367501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1" name="角丸四角形 86">
            <a:extLst>
              <a:ext uri="{FF2B5EF4-FFF2-40B4-BE49-F238E27FC236}">
                <a16:creationId xmlns:a16="http://schemas.microsoft.com/office/drawing/2014/main" id="{012F55DB-4265-9992-C8A4-AE484709D7B9}"/>
              </a:ext>
            </a:extLst>
          </p:cNvPr>
          <p:cNvSpPr/>
          <p:nvPr/>
        </p:nvSpPr>
        <p:spPr>
          <a:xfrm>
            <a:off x="3698164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FA1976A8-7F54-F16C-C0DC-BDB4F2F72CC8}"/>
              </a:ext>
            </a:extLst>
          </p:cNvPr>
          <p:cNvCxnSpPr>
            <a:cxnSpLocks/>
            <a:stCxn id="61" idx="3"/>
            <a:endCxn id="18" idx="1"/>
          </p:cNvCxnSpPr>
          <p:nvPr/>
        </p:nvCxnSpPr>
        <p:spPr>
          <a:xfrm flipV="1">
            <a:off x="4310164" y="2274928"/>
            <a:ext cx="2130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3" name="カギ線コネクタ 109">
            <a:extLst>
              <a:ext uri="{FF2B5EF4-FFF2-40B4-BE49-F238E27FC236}">
                <a16:creationId xmlns:a16="http://schemas.microsoft.com/office/drawing/2014/main" id="{DEA1FEEC-5E59-5B4C-151C-5E73FD201A7B}"/>
              </a:ext>
            </a:extLst>
          </p:cNvPr>
          <p:cNvCxnSpPr>
            <a:cxnSpLocks/>
            <a:stCxn id="40" idx="3"/>
            <a:endCxn id="18" idx="1"/>
          </p:cNvCxnSpPr>
          <p:nvPr/>
        </p:nvCxnSpPr>
        <p:spPr>
          <a:xfrm flipV="1">
            <a:off x="4310164" y="2274928"/>
            <a:ext cx="2130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4" name="カギ線コネクタ 109">
            <a:extLst>
              <a:ext uri="{FF2B5EF4-FFF2-40B4-BE49-F238E27FC236}">
                <a16:creationId xmlns:a16="http://schemas.microsoft.com/office/drawing/2014/main" id="{71962075-0AD8-C76F-37BF-30F06AA1CC2E}"/>
              </a:ext>
            </a:extLst>
          </p:cNvPr>
          <p:cNvCxnSpPr>
            <a:cxnSpLocks/>
            <a:stCxn id="34" idx="3"/>
            <a:endCxn id="18" idx="1"/>
          </p:cNvCxnSpPr>
          <p:nvPr/>
        </p:nvCxnSpPr>
        <p:spPr>
          <a:xfrm flipV="1">
            <a:off x="4310164" y="2274928"/>
            <a:ext cx="2130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5" name="角丸四角形 86">
            <a:extLst>
              <a:ext uri="{FF2B5EF4-FFF2-40B4-BE49-F238E27FC236}">
                <a16:creationId xmlns:a16="http://schemas.microsoft.com/office/drawing/2014/main" id="{CE4A28E5-43BB-9903-73C7-CA6F63A135E5}"/>
              </a:ext>
            </a:extLst>
          </p:cNvPr>
          <p:cNvSpPr/>
          <p:nvPr/>
        </p:nvSpPr>
        <p:spPr>
          <a:xfrm>
            <a:off x="1791501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6" name="角丸四角形 86">
            <a:extLst>
              <a:ext uri="{FF2B5EF4-FFF2-40B4-BE49-F238E27FC236}">
                <a16:creationId xmlns:a16="http://schemas.microsoft.com/office/drawing/2014/main" id="{5B1F0AF4-4395-6CDE-368E-3411D696A9C8}"/>
              </a:ext>
            </a:extLst>
          </p:cNvPr>
          <p:cNvSpPr/>
          <p:nvPr/>
        </p:nvSpPr>
        <p:spPr>
          <a:xfrm>
            <a:off x="1791501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7" name="カギ線コネクタ 109">
            <a:extLst>
              <a:ext uri="{FF2B5EF4-FFF2-40B4-BE49-F238E27FC236}">
                <a16:creationId xmlns:a16="http://schemas.microsoft.com/office/drawing/2014/main" id="{6E47B092-7C98-C37D-F558-2DD8F846CC98}"/>
              </a:ext>
            </a:extLst>
          </p:cNvPr>
          <p:cNvCxnSpPr>
            <a:cxnSpLocks/>
            <a:stCxn id="66" idx="3"/>
            <a:endCxn id="68" idx="1"/>
          </p:cNvCxnSpPr>
          <p:nvPr/>
        </p:nvCxnSpPr>
        <p:spPr>
          <a:xfrm flipV="1">
            <a:off x="2367501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8" name="フローチャート: 処理 67">
            <a:extLst>
              <a:ext uri="{FF2B5EF4-FFF2-40B4-BE49-F238E27FC236}">
                <a16:creationId xmlns:a16="http://schemas.microsoft.com/office/drawing/2014/main" id="{2D00189D-C974-4A3C-CFFA-67F28A8B0772}"/>
              </a:ext>
            </a:extLst>
          </p:cNvPr>
          <p:cNvSpPr/>
          <p:nvPr/>
        </p:nvSpPr>
        <p:spPr>
          <a:xfrm>
            <a:off x="2525490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9" name="カギ線コネクタ 109">
            <a:extLst>
              <a:ext uri="{FF2B5EF4-FFF2-40B4-BE49-F238E27FC236}">
                <a16:creationId xmlns:a16="http://schemas.microsoft.com/office/drawing/2014/main" id="{049412B4-7588-A692-7B19-96FCBB8895EB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2367501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70" name="カギ線コネクタ 109">
            <a:extLst>
              <a:ext uri="{FF2B5EF4-FFF2-40B4-BE49-F238E27FC236}">
                <a16:creationId xmlns:a16="http://schemas.microsoft.com/office/drawing/2014/main" id="{E3B0A1A6-DA24-704F-467F-AF84845FCE62}"/>
              </a:ext>
            </a:extLst>
          </p:cNvPr>
          <p:cNvCxnSpPr>
            <a:cxnSpLocks/>
            <a:stCxn id="68" idx="3"/>
            <a:endCxn id="34" idx="1"/>
          </p:cNvCxnSpPr>
          <p:nvPr/>
        </p:nvCxnSpPr>
        <p:spPr>
          <a:xfrm>
            <a:off x="3101490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D69591D-FDE5-B385-173A-BBFAD6393F45}"/>
              </a:ext>
            </a:extLst>
          </p:cNvPr>
          <p:cNvSpPr/>
          <p:nvPr/>
        </p:nvSpPr>
        <p:spPr>
          <a:xfrm>
            <a:off x="7724289" y="1954931"/>
            <a:ext cx="641591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角丸四角形 86">
            <a:extLst>
              <a:ext uri="{FF2B5EF4-FFF2-40B4-BE49-F238E27FC236}">
                <a16:creationId xmlns:a16="http://schemas.microsoft.com/office/drawing/2014/main" id="{4B5B5DF4-7288-CCF4-C053-5631A5FD95A4}"/>
              </a:ext>
            </a:extLst>
          </p:cNvPr>
          <p:cNvSpPr/>
          <p:nvPr/>
        </p:nvSpPr>
        <p:spPr>
          <a:xfrm>
            <a:off x="6412873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26E3FB42-DAA2-8789-C45D-95FA1162DA94}"/>
              </a:ext>
            </a:extLst>
          </p:cNvPr>
          <p:cNvCxnSpPr>
            <a:cxnSpLocks/>
            <a:stCxn id="72" idx="3"/>
            <a:endCxn id="74" idx="1"/>
          </p:cNvCxnSpPr>
          <p:nvPr/>
        </p:nvCxnSpPr>
        <p:spPr>
          <a:xfrm>
            <a:off x="7096873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4BCC7DF5-B8F8-D762-8770-B1DC3DD296A6}"/>
              </a:ext>
            </a:extLst>
          </p:cNvPr>
          <p:cNvSpPr/>
          <p:nvPr/>
        </p:nvSpPr>
        <p:spPr>
          <a:xfrm>
            <a:off x="7247465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角丸四角形 86">
            <a:extLst>
              <a:ext uri="{FF2B5EF4-FFF2-40B4-BE49-F238E27FC236}">
                <a16:creationId xmlns:a16="http://schemas.microsoft.com/office/drawing/2014/main" id="{D7660CE6-ABE2-0091-21F9-AADE5C7A8D0A}"/>
              </a:ext>
            </a:extLst>
          </p:cNvPr>
          <p:cNvSpPr/>
          <p:nvPr/>
        </p:nvSpPr>
        <p:spPr>
          <a:xfrm>
            <a:off x="6412873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6" name="カギ線コネクタ 109">
            <a:extLst>
              <a:ext uri="{FF2B5EF4-FFF2-40B4-BE49-F238E27FC236}">
                <a16:creationId xmlns:a16="http://schemas.microsoft.com/office/drawing/2014/main" id="{6CD7D60A-29D7-9234-4F55-6758EEE3E200}"/>
              </a:ext>
            </a:extLst>
          </p:cNvPr>
          <p:cNvCxnSpPr>
            <a:cxnSpLocks/>
            <a:stCxn id="75" idx="3"/>
            <a:endCxn id="74" idx="1"/>
          </p:cNvCxnSpPr>
          <p:nvPr/>
        </p:nvCxnSpPr>
        <p:spPr>
          <a:xfrm flipV="1">
            <a:off x="7096873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7" name="角丸四角形 86">
            <a:extLst>
              <a:ext uri="{FF2B5EF4-FFF2-40B4-BE49-F238E27FC236}">
                <a16:creationId xmlns:a16="http://schemas.microsoft.com/office/drawing/2014/main" id="{05074123-E31A-A9B4-70F9-F89AF469E00C}"/>
              </a:ext>
            </a:extLst>
          </p:cNvPr>
          <p:cNvSpPr/>
          <p:nvPr/>
        </p:nvSpPr>
        <p:spPr>
          <a:xfrm>
            <a:off x="6412873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8" name="カギ線コネクタ 109">
            <a:extLst>
              <a:ext uri="{FF2B5EF4-FFF2-40B4-BE49-F238E27FC236}">
                <a16:creationId xmlns:a16="http://schemas.microsoft.com/office/drawing/2014/main" id="{C154096F-EFCA-4FD0-3AFE-8F0A59B27107}"/>
              </a:ext>
            </a:extLst>
          </p:cNvPr>
          <p:cNvCxnSpPr>
            <a:cxnSpLocks/>
            <a:stCxn id="77" idx="3"/>
            <a:endCxn id="74" idx="1"/>
          </p:cNvCxnSpPr>
          <p:nvPr/>
        </p:nvCxnSpPr>
        <p:spPr>
          <a:xfrm flipV="1">
            <a:off x="7096873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9" name="角丸四角形 86">
            <a:extLst>
              <a:ext uri="{FF2B5EF4-FFF2-40B4-BE49-F238E27FC236}">
                <a16:creationId xmlns:a16="http://schemas.microsoft.com/office/drawing/2014/main" id="{812AB9C3-C2C6-4AD8-B862-C9E96C3D669F}"/>
              </a:ext>
            </a:extLst>
          </p:cNvPr>
          <p:cNvSpPr/>
          <p:nvPr/>
        </p:nvSpPr>
        <p:spPr>
          <a:xfrm>
            <a:off x="6412873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A3566A69-4EFC-A582-DC77-05A55F765DFC}"/>
              </a:ext>
            </a:extLst>
          </p:cNvPr>
          <p:cNvCxnSpPr>
            <a:cxnSpLocks/>
            <a:stCxn id="79" idx="3"/>
            <a:endCxn id="74" idx="1"/>
          </p:cNvCxnSpPr>
          <p:nvPr/>
        </p:nvCxnSpPr>
        <p:spPr>
          <a:xfrm flipV="1">
            <a:off x="7096873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1" name="カギ線コネクタ 109">
            <a:extLst>
              <a:ext uri="{FF2B5EF4-FFF2-40B4-BE49-F238E27FC236}">
                <a16:creationId xmlns:a16="http://schemas.microsoft.com/office/drawing/2014/main" id="{419FDF4F-A3A5-1ECF-B69F-3302AD15FD87}"/>
              </a:ext>
            </a:extLst>
          </p:cNvPr>
          <p:cNvCxnSpPr>
            <a:cxnSpLocks/>
            <a:stCxn id="74" idx="3"/>
            <a:endCxn id="85" idx="1"/>
          </p:cNvCxnSpPr>
          <p:nvPr/>
        </p:nvCxnSpPr>
        <p:spPr>
          <a:xfrm>
            <a:off x="7679465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2" name="フローチャート: 処理 81">
            <a:extLst>
              <a:ext uri="{FF2B5EF4-FFF2-40B4-BE49-F238E27FC236}">
                <a16:creationId xmlns:a16="http://schemas.microsoft.com/office/drawing/2014/main" id="{411FDDFD-1DD9-F9C7-3C41-1CA8475E72FA}"/>
              </a:ext>
            </a:extLst>
          </p:cNvPr>
          <p:cNvSpPr/>
          <p:nvPr/>
        </p:nvSpPr>
        <p:spPr>
          <a:xfrm>
            <a:off x="8484896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3" name="カギ線コネクタ 109">
            <a:extLst>
              <a:ext uri="{FF2B5EF4-FFF2-40B4-BE49-F238E27FC236}">
                <a16:creationId xmlns:a16="http://schemas.microsoft.com/office/drawing/2014/main" id="{3821DB0E-7ED9-D5E7-70F6-BC41AB58BAE1}"/>
              </a:ext>
            </a:extLst>
          </p:cNvPr>
          <p:cNvCxnSpPr>
            <a:cxnSpLocks/>
            <a:stCxn id="85" idx="3"/>
            <a:endCxn id="82" idx="1"/>
          </p:cNvCxnSpPr>
          <p:nvPr/>
        </p:nvCxnSpPr>
        <p:spPr>
          <a:xfrm>
            <a:off x="8326907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4" name="角丸四角形 116">
            <a:extLst>
              <a:ext uri="{FF2B5EF4-FFF2-40B4-BE49-F238E27FC236}">
                <a16:creationId xmlns:a16="http://schemas.microsoft.com/office/drawing/2014/main" id="{240DFB76-4551-80F6-2502-5B8EA4FACB00}"/>
              </a:ext>
            </a:extLst>
          </p:cNvPr>
          <p:cNvSpPr/>
          <p:nvPr/>
        </p:nvSpPr>
        <p:spPr>
          <a:xfrm>
            <a:off x="11159163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5" name="角丸四角形 116">
            <a:extLst>
              <a:ext uri="{FF2B5EF4-FFF2-40B4-BE49-F238E27FC236}">
                <a16:creationId xmlns:a16="http://schemas.microsoft.com/office/drawing/2014/main" id="{6ADCE718-EBC9-C864-ACA2-CD697A25C28F}"/>
              </a:ext>
            </a:extLst>
          </p:cNvPr>
          <p:cNvSpPr/>
          <p:nvPr/>
        </p:nvSpPr>
        <p:spPr>
          <a:xfrm>
            <a:off x="7750907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フローチャート: 処理 85">
            <a:extLst>
              <a:ext uri="{FF2B5EF4-FFF2-40B4-BE49-F238E27FC236}">
                <a16:creationId xmlns:a16="http://schemas.microsoft.com/office/drawing/2014/main" id="{541E4077-9119-889D-76DD-8FC5734F6963}"/>
              </a:ext>
            </a:extLst>
          </p:cNvPr>
          <p:cNvSpPr/>
          <p:nvPr/>
        </p:nvSpPr>
        <p:spPr>
          <a:xfrm>
            <a:off x="10406406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7" name="カギ線コネクタ 109">
            <a:extLst>
              <a:ext uri="{FF2B5EF4-FFF2-40B4-BE49-F238E27FC236}">
                <a16:creationId xmlns:a16="http://schemas.microsoft.com/office/drawing/2014/main" id="{7763ED9C-9558-1BBB-DDBD-2DE3B4CF992F}"/>
              </a:ext>
            </a:extLst>
          </p:cNvPr>
          <p:cNvCxnSpPr>
            <a:cxnSpLocks/>
            <a:stCxn id="106" idx="3"/>
            <a:endCxn id="86" idx="1"/>
          </p:cNvCxnSpPr>
          <p:nvPr/>
        </p:nvCxnSpPr>
        <p:spPr>
          <a:xfrm>
            <a:off x="10269570" y="2274928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8" name="カギ線コネクタ 109">
            <a:extLst>
              <a:ext uri="{FF2B5EF4-FFF2-40B4-BE49-F238E27FC236}">
                <a16:creationId xmlns:a16="http://schemas.microsoft.com/office/drawing/2014/main" id="{30CBB0A1-7D0C-7A2C-397B-6E9D415321A0}"/>
              </a:ext>
            </a:extLst>
          </p:cNvPr>
          <p:cNvCxnSpPr>
            <a:cxnSpLocks/>
            <a:stCxn id="86" idx="3"/>
            <a:endCxn id="84" idx="1"/>
          </p:cNvCxnSpPr>
          <p:nvPr/>
        </p:nvCxnSpPr>
        <p:spPr>
          <a:xfrm>
            <a:off x="11018406" y="2274928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556B5F1-890D-F2B1-64F4-6B3F27DBFB78}"/>
              </a:ext>
            </a:extLst>
          </p:cNvPr>
          <p:cNvSpPr txBox="1"/>
          <p:nvPr/>
        </p:nvSpPr>
        <p:spPr>
          <a:xfrm>
            <a:off x="7589371" y="1665258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[Option-2]</a:t>
            </a:r>
          </a:p>
        </p:txBody>
      </p:sp>
      <p:sp>
        <p:nvSpPr>
          <p:cNvPr id="90" name="角丸四角形 86">
            <a:extLst>
              <a:ext uri="{FF2B5EF4-FFF2-40B4-BE49-F238E27FC236}">
                <a16:creationId xmlns:a16="http://schemas.microsoft.com/office/drawing/2014/main" id="{864038EE-93E7-B898-77AC-675C9E23322B}"/>
              </a:ext>
            </a:extLst>
          </p:cNvPr>
          <p:cNvSpPr/>
          <p:nvPr/>
        </p:nvSpPr>
        <p:spPr>
          <a:xfrm>
            <a:off x="6412873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1" name="角丸四角形 86">
            <a:extLst>
              <a:ext uri="{FF2B5EF4-FFF2-40B4-BE49-F238E27FC236}">
                <a16:creationId xmlns:a16="http://schemas.microsoft.com/office/drawing/2014/main" id="{535BA168-32AA-D7CF-E2D6-2B87C8FB9CA4}"/>
              </a:ext>
            </a:extLst>
          </p:cNvPr>
          <p:cNvSpPr/>
          <p:nvPr/>
        </p:nvSpPr>
        <p:spPr>
          <a:xfrm>
            <a:off x="6412873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フローチャート: 処理 91">
            <a:extLst>
              <a:ext uri="{FF2B5EF4-FFF2-40B4-BE49-F238E27FC236}">
                <a16:creationId xmlns:a16="http://schemas.microsoft.com/office/drawing/2014/main" id="{3C54FF5B-1F94-8E4A-747E-40AECF328052}"/>
              </a:ext>
            </a:extLst>
          </p:cNvPr>
          <p:cNvSpPr/>
          <p:nvPr/>
        </p:nvSpPr>
        <p:spPr>
          <a:xfrm>
            <a:off x="7247465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3" name="角丸四角形 116">
            <a:extLst>
              <a:ext uri="{FF2B5EF4-FFF2-40B4-BE49-F238E27FC236}">
                <a16:creationId xmlns:a16="http://schemas.microsoft.com/office/drawing/2014/main" id="{B09AC690-C1E3-5526-1772-CDBB82497F05}"/>
              </a:ext>
            </a:extLst>
          </p:cNvPr>
          <p:cNvSpPr/>
          <p:nvPr/>
        </p:nvSpPr>
        <p:spPr>
          <a:xfrm>
            <a:off x="7750907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4" name="角丸四角形 86">
            <a:extLst>
              <a:ext uri="{FF2B5EF4-FFF2-40B4-BE49-F238E27FC236}">
                <a16:creationId xmlns:a16="http://schemas.microsoft.com/office/drawing/2014/main" id="{B4C6C04E-3B26-447B-FFB5-54DFE6C422C5}"/>
              </a:ext>
            </a:extLst>
          </p:cNvPr>
          <p:cNvSpPr/>
          <p:nvPr/>
        </p:nvSpPr>
        <p:spPr>
          <a:xfrm>
            <a:off x="7750907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角丸四角形 86">
            <a:extLst>
              <a:ext uri="{FF2B5EF4-FFF2-40B4-BE49-F238E27FC236}">
                <a16:creationId xmlns:a16="http://schemas.microsoft.com/office/drawing/2014/main" id="{16515BD7-A4FF-85A3-AA9A-504FC6EEC5E1}"/>
              </a:ext>
            </a:extLst>
          </p:cNvPr>
          <p:cNvSpPr/>
          <p:nvPr/>
        </p:nvSpPr>
        <p:spPr>
          <a:xfrm>
            <a:off x="7750907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6" name="角丸四角形 86">
            <a:extLst>
              <a:ext uri="{FF2B5EF4-FFF2-40B4-BE49-F238E27FC236}">
                <a16:creationId xmlns:a16="http://schemas.microsoft.com/office/drawing/2014/main" id="{9E55C5F5-8552-B5CE-811E-B1AF2107A2D9}"/>
              </a:ext>
            </a:extLst>
          </p:cNvPr>
          <p:cNvSpPr/>
          <p:nvPr/>
        </p:nvSpPr>
        <p:spPr>
          <a:xfrm>
            <a:off x="7750907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7" name="角丸四角形 86">
            <a:extLst>
              <a:ext uri="{FF2B5EF4-FFF2-40B4-BE49-F238E27FC236}">
                <a16:creationId xmlns:a16="http://schemas.microsoft.com/office/drawing/2014/main" id="{CD71E6E5-5875-D5FA-5916-E4BD8EC434B2}"/>
              </a:ext>
            </a:extLst>
          </p:cNvPr>
          <p:cNvSpPr/>
          <p:nvPr/>
        </p:nvSpPr>
        <p:spPr>
          <a:xfrm>
            <a:off x="7750907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角丸四角形 86">
            <a:extLst>
              <a:ext uri="{FF2B5EF4-FFF2-40B4-BE49-F238E27FC236}">
                <a16:creationId xmlns:a16="http://schemas.microsoft.com/office/drawing/2014/main" id="{1E76AB34-3A9C-552C-38D8-137848EFD689}"/>
              </a:ext>
            </a:extLst>
          </p:cNvPr>
          <p:cNvSpPr/>
          <p:nvPr/>
        </p:nvSpPr>
        <p:spPr>
          <a:xfrm>
            <a:off x="7750907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角丸四角形 86">
            <a:extLst>
              <a:ext uri="{FF2B5EF4-FFF2-40B4-BE49-F238E27FC236}">
                <a16:creationId xmlns:a16="http://schemas.microsoft.com/office/drawing/2014/main" id="{42255B64-6428-92D5-ED1A-A697FC3888F0}"/>
              </a:ext>
            </a:extLst>
          </p:cNvPr>
          <p:cNvSpPr/>
          <p:nvPr/>
        </p:nvSpPr>
        <p:spPr>
          <a:xfrm>
            <a:off x="7750907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0" name="角丸四角形 86">
            <a:extLst>
              <a:ext uri="{FF2B5EF4-FFF2-40B4-BE49-F238E27FC236}">
                <a16:creationId xmlns:a16="http://schemas.microsoft.com/office/drawing/2014/main" id="{C1803101-91AA-6B9B-02B1-9FB7B7710D64}"/>
              </a:ext>
            </a:extLst>
          </p:cNvPr>
          <p:cNvSpPr/>
          <p:nvPr/>
        </p:nvSpPr>
        <p:spPr>
          <a:xfrm>
            <a:off x="7750907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1" name="角丸四角形 86">
            <a:extLst>
              <a:ext uri="{FF2B5EF4-FFF2-40B4-BE49-F238E27FC236}">
                <a16:creationId xmlns:a16="http://schemas.microsoft.com/office/drawing/2014/main" id="{4DA3EFAD-92A5-6B5D-8F20-5E323DB69A95}"/>
              </a:ext>
            </a:extLst>
          </p:cNvPr>
          <p:cNvSpPr/>
          <p:nvPr/>
        </p:nvSpPr>
        <p:spPr>
          <a:xfrm>
            <a:off x="7750907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角丸四角形 86">
            <a:extLst>
              <a:ext uri="{FF2B5EF4-FFF2-40B4-BE49-F238E27FC236}">
                <a16:creationId xmlns:a16="http://schemas.microsoft.com/office/drawing/2014/main" id="{E7414799-9646-C9F7-145A-448671A41785}"/>
              </a:ext>
            </a:extLst>
          </p:cNvPr>
          <p:cNvSpPr/>
          <p:nvPr/>
        </p:nvSpPr>
        <p:spPr>
          <a:xfrm>
            <a:off x="9657570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03" name="フローチャート: 処理 102">
            <a:extLst>
              <a:ext uri="{FF2B5EF4-FFF2-40B4-BE49-F238E27FC236}">
                <a16:creationId xmlns:a16="http://schemas.microsoft.com/office/drawing/2014/main" id="{44328AFD-C39A-2B98-A735-BEF3381A6895}"/>
              </a:ext>
            </a:extLst>
          </p:cNvPr>
          <p:cNvSpPr/>
          <p:nvPr/>
        </p:nvSpPr>
        <p:spPr>
          <a:xfrm>
            <a:off x="8981480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フローチャート: 処理 103">
            <a:extLst>
              <a:ext uri="{FF2B5EF4-FFF2-40B4-BE49-F238E27FC236}">
                <a16:creationId xmlns:a16="http://schemas.microsoft.com/office/drawing/2014/main" id="{2EB31E80-B086-F3D9-7075-D09734432D03}"/>
              </a:ext>
            </a:extLst>
          </p:cNvPr>
          <p:cNvSpPr/>
          <p:nvPr/>
        </p:nvSpPr>
        <p:spPr>
          <a:xfrm>
            <a:off x="8484896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フローチャート: 処理 104">
            <a:extLst>
              <a:ext uri="{FF2B5EF4-FFF2-40B4-BE49-F238E27FC236}">
                <a16:creationId xmlns:a16="http://schemas.microsoft.com/office/drawing/2014/main" id="{15917AD6-1152-E7B0-E57A-DE2161C53507}"/>
              </a:ext>
            </a:extLst>
          </p:cNvPr>
          <p:cNvSpPr/>
          <p:nvPr/>
        </p:nvSpPr>
        <p:spPr>
          <a:xfrm>
            <a:off x="8981480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6" name="角丸四角形 116">
            <a:extLst>
              <a:ext uri="{FF2B5EF4-FFF2-40B4-BE49-F238E27FC236}">
                <a16:creationId xmlns:a16="http://schemas.microsoft.com/office/drawing/2014/main" id="{5A4B6A26-0722-AF8D-7C78-A41CFBAAB612}"/>
              </a:ext>
            </a:extLst>
          </p:cNvPr>
          <p:cNvSpPr/>
          <p:nvPr/>
        </p:nvSpPr>
        <p:spPr>
          <a:xfrm>
            <a:off x="9657570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7" name="角丸四角形 116">
            <a:extLst>
              <a:ext uri="{FF2B5EF4-FFF2-40B4-BE49-F238E27FC236}">
                <a16:creationId xmlns:a16="http://schemas.microsoft.com/office/drawing/2014/main" id="{84861EBB-7064-8961-5FF3-E09D54C9E24A}"/>
              </a:ext>
            </a:extLst>
          </p:cNvPr>
          <p:cNvSpPr/>
          <p:nvPr/>
        </p:nvSpPr>
        <p:spPr>
          <a:xfrm>
            <a:off x="9657570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8" name="角丸四角形 116">
            <a:extLst>
              <a:ext uri="{FF2B5EF4-FFF2-40B4-BE49-F238E27FC236}">
                <a16:creationId xmlns:a16="http://schemas.microsoft.com/office/drawing/2014/main" id="{E880241D-AC3D-A9F7-1A78-D97E6881D452}"/>
              </a:ext>
            </a:extLst>
          </p:cNvPr>
          <p:cNvSpPr/>
          <p:nvPr/>
        </p:nvSpPr>
        <p:spPr>
          <a:xfrm>
            <a:off x="9657570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フローチャート: 処理 108">
            <a:extLst>
              <a:ext uri="{FF2B5EF4-FFF2-40B4-BE49-F238E27FC236}">
                <a16:creationId xmlns:a16="http://schemas.microsoft.com/office/drawing/2014/main" id="{7AE8E197-4381-8C7E-8565-F8672114C470}"/>
              </a:ext>
            </a:extLst>
          </p:cNvPr>
          <p:cNvSpPr/>
          <p:nvPr/>
        </p:nvSpPr>
        <p:spPr>
          <a:xfrm>
            <a:off x="8484896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10" name="カギ線コネクタ 109">
            <a:extLst>
              <a:ext uri="{FF2B5EF4-FFF2-40B4-BE49-F238E27FC236}">
                <a16:creationId xmlns:a16="http://schemas.microsoft.com/office/drawing/2014/main" id="{904E97F2-292B-6368-28B6-103441393DCF}"/>
              </a:ext>
            </a:extLst>
          </p:cNvPr>
          <p:cNvCxnSpPr>
            <a:cxnSpLocks/>
            <a:stCxn id="109" idx="3"/>
            <a:endCxn id="108" idx="1"/>
          </p:cNvCxnSpPr>
          <p:nvPr/>
        </p:nvCxnSpPr>
        <p:spPr>
          <a:xfrm>
            <a:off x="8916896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1" name="カギ線コネクタ 109">
            <a:extLst>
              <a:ext uri="{FF2B5EF4-FFF2-40B4-BE49-F238E27FC236}">
                <a16:creationId xmlns:a16="http://schemas.microsoft.com/office/drawing/2014/main" id="{D5805C1D-7B0E-8583-DDA6-003D72EA16EE}"/>
              </a:ext>
            </a:extLst>
          </p:cNvPr>
          <p:cNvCxnSpPr>
            <a:cxnSpLocks/>
            <a:stCxn id="100" idx="3"/>
            <a:endCxn id="109" idx="1"/>
          </p:cNvCxnSpPr>
          <p:nvPr/>
        </p:nvCxnSpPr>
        <p:spPr>
          <a:xfrm>
            <a:off x="8326907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2" name="カギ線コネクタ 109">
            <a:extLst>
              <a:ext uri="{FF2B5EF4-FFF2-40B4-BE49-F238E27FC236}">
                <a16:creationId xmlns:a16="http://schemas.microsoft.com/office/drawing/2014/main" id="{252D29EC-1949-75B0-7378-F75C652BE2F9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>
          <a:xfrm flipV="1">
            <a:off x="8326907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3" name="カギ線コネクタ 109">
            <a:extLst>
              <a:ext uri="{FF2B5EF4-FFF2-40B4-BE49-F238E27FC236}">
                <a16:creationId xmlns:a16="http://schemas.microsoft.com/office/drawing/2014/main" id="{5F7A89F6-7D38-0033-C93D-ED414EDE7F19}"/>
              </a:ext>
            </a:extLst>
          </p:cNvPr>
          <p:cNvCxnSpPr>
            <a:cxnSpLocks/>
            <a:stCxn id="103" idx="3"/>
            <a:endCxn id="106" idx="1"/>
          </p:cNvCxnSpPr>
          <p:nvPr/>
        </p:nvCxnSpPr>
        <p:spPr>
          <a:xfrm>
            <a:off x="9485480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4" name="カギ線コネクタ 109">
            <a:extLst>
              <a:ext uri="{FF2B5EF4-FFF2-40B4-BE49-F238E27FC236}">
                <a16:creationId xmlns:a16="http://schemas.microsoft.com/office/drawing/2014/main" id="{CC6ED9A9-1288-2EB7-70A7-81CBD0771611}"/>
              </a:ext>
            </a:extLst>
          </p:cNvPr>
          <p:cNvCxnSpPr>
            <a:cxnSpLocks/>
            <a:stCxn id="82" idx="3"/>
            <a:endCxn id="103" idx="1"/>
          </p:cNvCxnSpPr>
          <p:nvPr/>
        </p:nvCxnSpPr>
        <p:spPr>
          <a:xfrm>
            <a:off x="8916896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5" name="カギ線コネクタ 109">
            <a:extLst>
              <a:ext uri="{FF2B5EF4-FFF2-40B4-BE49-F238E27FC236}">
                <a16:creationId xmlns:a16="http://schemas.microsoft.com/office/drawing/2014/main" id="{DF2BA938-9D20-9231-5E00-4D454329A89B}"/>
              </a:ext>
            </a:extLst>
          </p:cNvPr>
          <p:cNvCxnSpPr>
            <a:cxnSpLocks/>
            <a:stCxn id="107" idx="3"/>
            <a:endCxn id="86" idx="1"/>
          </p:cNvCxnSpPr>
          <p:nvPr/>
        </p:nvCxnSpPr>
        <p:spPr>
          <a:xfrm flipV="1">
            <a:off x="10269570" y="2274928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6" name="カギ線コネクタ 109">
            <a:extLst>
              <a:ext uri="{FF2B5EF4-FFF2-40B4-BE49-F238E27FC236}">
                <a16:creationId xmlns:a16="http://schemas.microsoft.com/office/drawing/2014/main" id="{94BED196-7FCB-26AB-6D0E-536E783A1A6B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>
          <a:xfrm>
            <a:off x="9485480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7" name="カギ線コネクタ 109">
            <a:extLst>
              <a:ext uri="{FF2B5EF4-FFF2-40B4-BE49-F238E27FC236}">
                <a16:creationId xmlns:a16="http://schemas.microsoft.com/office/drawing/2014/main" id="{F15E199C-5CB0-3B33-5F94-6C8D1237FBEA}"/>
              </a:ext>
            </a:extLst>
          </p:cNvPr>
          <p:cNvCxnSpPr>
            <a:cxnSpLocks/>
            <a:stCxn id="104" idx="3"/>
            <a:endCxn id="105" idx="1"/>
          </p:cNvCxnSpPr>
          <p:nvPr/>
        </p:nvCxnSpPr>
        <p:spPr>
          <a:xfrm>
            <a:off x="8916896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8" name="カギ線コネクタ 109">
            <a:extLst>
              <a:ext uri="{FF2B5EF4-FFF2-40B4-BE49-F238E27FC236}">
                <a16:creationId xmlns:a16="http://schemas.microsoft.com/office/drawing/2014/main" id="{2CDEF31E-F10E-6817-7287-8F0FE4703FD2}"/>
              </a:ext>
            </a:extLst>
          </p:cNvPr>
          <p:cNvCxnSpPr>
            <a:cxnSpLocks/>
            <a:stCxn id="93" idx="3"/>
            <a:endCxn id="104" idx="1"/>
          </p:cNvCxnSpPr>
          <p:nvPr/>
        </p:nvCxnSpPr>
        <p:spPr>
          <a:xfrm>
            <a:off x="8326907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9" name="カギ線コネクタ 109">
            <a:extLst>
              <a:ext uri="{FF2B5EF4-FFF2-40B4-BE49-F238E27FC236}">
                <a16:creationId xmlns:a16="http://schemas.microsoft.com/office/drawing/2014/main" id="{CDD7754C-ABAF-24B8-0DA9-C883EC6C1840}"/>
              </a:ext>
            </a:extLst>
          </p:cNvPr>
          <p:cNvCxnSpPr>
            <a:cxnSpLocks/>
            <a:stCxn id="92" idx="3"/>
            <a:endCxn id="93" idx="1"/>
          </p:cNvCxnSpPr>
          <p:nvPr/>
        </p:nvCxnSpPr>
        <p:spPr>
          <a:xfrm>
            <a:off x="7679465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0" name="カギ線コネクタ 109">
            <a:extLst>
              <a:ext uri="{FF2B5EF4-FFF2-40B4-BE49-F238E27FC236}">
                <a16:creationId xmlns:a16="http://schemas.microsoft.com/office/drawing/2014/main" id="{234E943B-F2C9-58BF-83F9-60320E5D9B2A}"/>
              </a:ext>
            </a:extLst>
          </p:cNvPr>
          <p:cNvCxnSpPr>
            <a:cxnSpLocks/>
            <a:stCxn id="90" idx="3"/>
            <a:endCxn id="92" idx="1"/>
          </p:cNvCxnSpPr>
          <p:nvPr/>
        </p:nvCxnSpPr>
        <p:spPr>
          <a:xfrm>
            <a:off x="7096873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1" name="カギ線コネクタ 109">
            <a:extLst>
              <a:ext uri="{FF2B5EF4-FFF2-40B4-BE49-F238E27FC236}">
                <a16:creationId xmlns:a16="http://schemas.microsoft.com/office/drawing/2014/main" id="{FC20ECE7-3AF1-63B8-1889-7158AD02A73D}"/>
              </a:ext>
            </a:extLst>
          </p:cNvPr>
          <p:cNvCxnSpPr>
            <a:cxnSpLocks/>
            <a:stCxn id="91" idx="3"/>
            <a:endCxn id="92" idx="1"/>
          </p:cNvCxnSpPr>
          <p:nvPr/>
        </p:nvCxnSpPr>
        <p:spPr>
          <a:xfrm flipV="1">
            <a:off x="7096873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2" name="カギ線コネクタ 109">
            <a:extLst>
              <a:ext uri="{FF2B5EF4-FFF2-40B4-BE49-F238E27FC236}">
                <a16:creationId xmlns:a16="http://schemas.microsoft.com/office/drawing/2014/main" id="{33D3E50B-BD4F-D4C9-06C0-2A7CF679B77D}"/>
              </a:ext>
            </a:extLst>
          </p:cNvPr>
          <p:cNvCxnSpPr>
            <a:cxnSpLocks/>
            <a:stCxn id="94" idx="3"/>
            <a:endCxn id="82" idx="1"/>
          </p:cNvCxnSpPr>
          <p:nvPr/>
        </p:nvCxnSpPr>
        <p:spPr>
          <a:xfrm flipV="1">
            <a:off x="8326907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3" name="カギ線コネクタ 109">
            <a:extLst>
              <a:ext uri="{FF2B5EF4-FFF2-40B4-BE49-F238E27FC236}">
                <a16:creationId xmlns:a16="http://schemas.microsoft.com/office/drawing/2014/main" id="{A1C61CAE-40F9-3FA3-38F4-77B889542BB3}"/>
              </a:ext>
            </a:extLst>
          </p:cNvPr>
          <p:cNvCxnSpPr>
            <a:cxnSpLocks/>
            <a:stCxn id="96" idx="3"/>
            <a:endCxn id="82" idx="1"/>
          </p:cNvCxnSpPr>
          <p:nvPr/>
        </p:nvCxnSpPr>
        <p:spPr>
          <a:xfrm flipV="1">
            <a:off x="8326907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4" name="カギ線コネクタ 109">
            <a:extLst>
              <a:ext uri="{FF2B5EF4-FFF2-40B4-BE49-F238E27FC236}">
                <a16:creationId xmlns:a16="http://schemas.microsoft.com/office/drawing/2014/main" id="{90C1CBA8-3180-A86F-5464-8A64904D46A9}"/>
              </a:ext>
            </a:extLst>
          </p:cNvPr>
          <p:cNvCxnSpPr>
            <a:cxnSpLocks/>
            <a:stCxn id="95" idx="3"/>
            <a:endCxn id="82" idx="1"/>
          </p:cNvCxnSpPr>
          <p:nvPr/>
        </p:nvCxnSpPr>
        <p:spPr>
          <a:xfrm flipV="1">
            <a:off x="8326907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5" name="カギ線コネクタ 109">
            <a:extLst>
              <a:ext uri="{FF2B5EF4-FFF2-40B4-BE49-F238E27FC236}">
                <a16:creationId xmlns:a16="http://schemas.microsoft.com/office/drawing/2014/main" id="{4C7D8CE5-EFCF-99E6-69E6-CF426B6CCAF6}"/>
              </a:ext>
            </a:extLst>
          </p:cNvPr>
          <p:cNvCxnSpPr>
            <a:cxnSpLocks/>
            <a:stCxn id="97" idx="3"/>
            <a:endCxn id="104" idx="1"/>
          </p:cNvCxnSpPr>
          <p:nvPr/>
        </p:nvCxnSpPr>
        <p:spPr>
          <a:xfrm flipV="1">
            <a:off x="8326907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6" name="カギ線コネクタ 109">
            <a:extLst>
              <a:ext uri="{FF2B5EF4-FFF2-40B4-BE49-F238E27FC236}">
                <a16:creationId xmlns:a16="http://schemas.microsoft.com/office/drawing/2014/main" id="{A6562417-EE29-7A19-EB58-2C4019D566C4}"/>
              </a:ext>
            </a:extLst>
          </p:cNvPr>
          <p:cNvCxnSpPr>
            <a:cxnSpLocks/>
            <a:stCxn id="99" idx="3"/>
            <a:endCxn id="104" idx="1"/>
          </p:cNvCxnSpPr>
          <p:nvPr/>
        </p:nvCxnSpPr>
        <p:spPr>
          <a:xfrm flipV="1">
            <a:off x="8326907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7" name="カギ線コネクタ 109">
            <a:extLst>
              <a:ext uri="{FF2B5EF4-FFF2-40B4-BE49-F238E27FC236}">
                <a16:creationId xmlns:a16="http://schemas.microsoft.com/office/drawing/2014/main" id="{A44BE2E5-E527-EC0A-E125-A0F4E1FABB17}"/>
              </a:ext>
            </a:extLst>
          </p:cNvPr>
          <p:cNvCxnSpPr>
            <a:cxnSpLocks/>
            <a:stCxn id="98" idx="3"/>
            <a:endCxn id="104" idx="1"/>
          </p:cNvCxnSpPr>
          <p:nvPr/>
        </p:nvCxnSpPr>
        <p:spPr>
          <a:xfrm flipV="1">
            <a:off x="8326907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FB883F71-D708-16D7-34A1-54685031C2DC}"/>
              </a:ext>
            </a:extLst>
          </p:cNvPr>
          <p:cNvSpPr/>
          <p:nvPr/>
        </p:nvSpPr>
        <p:spPr>
          <a:xfrm>
            <a:off x="9657570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427D8289-E6CD-1B03-707B-F1C1DBF0B01B}"/>
              </a:ext>
            </a:extLst>
          </p:cNvPr>
          <p:cNvCxnSpPr>
            <a:cxnSpLocks/>
            <a:stCxn id="128" idx="3"/>
            <a:endCxn id="86" idx="1"/>
          </p:cNvCxnSpPr>
          <p:nvPr/>
        </p:nvCxnSpPr>
        <p:spPr>
          <a:xfrm flipV="1">
            <a:off x="10269570" y="2274928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0" name="カギ線コネクタ 109">
            <a:extLst>
              <a:ext uri="{FF2B5EF4-FFF2-40B4-BE49-F238E27FC236}">
                <a16:creationId xmlns:a16="http://schemas.microsoft.com/office/drawing/2014/main" id="{F9E58491-4A14-C0E1-6B73-9757973D7BD1}"/>
              </a:ext>
            </a:extLst>
          </p:cNvPr>
          <p:cNvCxnSpPr>
            <a:cxnSpLocks/>
            <a:stCxn id="108" idx="3"/>
            <a:endCxn id="86" idx="1"/>
          </p:cNvCxnSpPr>
          <p:nvPr/>
        </p:nvCxnSpPr>
        <p:spPr>
          <a:xfrm flipV="1">
            <a:off x="10269570" y="2274928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BC20BF8B-95F7-D348-8BA8-30E559686507}"/>
              </a:ext>
            </a:extLst>
          </p:cNvPr>
          <p:cNvCxnSpPr>
            <a:cxnSpLocks/>
            <a:stCxn id="102" idx="3"/>
            <a:endCxn id="86" idx="1"/>
          </p:cNvCxnSpPr>
          <p:nvPr/>
        </p:nvCxnSpPr>
        <p:spPr>
          <a:xfrm flipV="1">
            <a:off x="10269570" y="2274928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2" name="角丸四角形 86">
            <a:extLst>
              <a:ext uri="{FF2B5EF4-FFF2-40B4-BE49-F238E27FC236}">
                <a16:creationId xmlns:a16="http://schemas.microsoft.com/office/drawing/2014/main" id="{AA57433C-07EC-48A6-C8C5-D37FC880ECE3}"/>
              </a:ext>
            </a:extLst>
          </p:cNvPr>
          <p:cNvSpPr/>
          <p:nvPr/>
        </p:nvSpPr>
        <p:spPr>
          <a:xfrm>
            <a:off x="7750907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3" name="角丸四角形 86">
            <a:extLst>
              <a:ext uri="{FF2B5EF4-FFF2-40B4-BE49-F238E27FC236}">
                <a16:creationId xmlns:a16="http://schemas.microsoft.com/office/drawing/2014/main" id="{F9CE920C-5686-9337-D26B-097D1E0D5C3D}"/>
              </a:ext>
            </a:extLst>
          </p:cNvPr>
          <p:cNvSpPr/>
          <p:nvPr/>
        </p:nvSpPr>
        <p:spPr>
          <a:xfrm>
            <a:off x="7750907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4" name="カギ線コネクタ 109">
            <a:extLst>
              <a:ext uri="{FF2B5EF4-FFF2-40B4-BE49-F238E27FC236}">
                <a16:creationId xmlns:a16="http://schemas.microsoft.com/office/drawing/2014/main" id="{394A5B6E-35CC-A546-FAC0-32F35B8FC514}"/>
              </a:ext>
            </a:extLst>
          </p:cNvPr>
          <p:cNvCxnSpPr>
            <a:cxnSpLocks/>
            <a:stCxn id="133" idx="3"/>
            <a:endCxn id="135" idx="1"/>
          </p:cNvCxnSpPr>
          <p:nvPr/>
        </p:nvCxnSpPr>
        <p:spPr>
          <a:xfrm flipV="1">
            <a:off x="8326907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5" name="フローチャート: 処理 134">
            <a:extLst>
              <a:ext uri="{FF2B5EF4-FFF2-40B4-BE49-F238E27FC236}">
                <a16:creationId xmlns:a16="http://schemas.microsoft.com/office/drawing/2014/main" id="{5DC48C95-4EFE-F966-8C29-825A697C9B29}"/>
              </a:ext>
            </a:extLst>
          </p:cNvPr>
          <p:cNvSpPr/>
          <p:nvPr/>
        </p:nvSpPr>
        <p:spPr>
          <a:xfrm>
            <a:off x="8484896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6" name="カギ線コネクタ 109">
            <a:extLst>
              <a:ext uri="{FF2B5EF4-FFF2-40B4-BE49-F238E27FC236}">
                <a16:creationId xmlns:a16="http://schemas.microsoft.com/office/drawing/2014/main" id="{6CC9609B-B9B3-C9E6-A933-6A3E1BA02DBC}"/>
              </a:ext>
            </a:extLst>
          </p:cNvPr>
          <p:cNvCxnSpPr>
            <a:cxnSpLocks/>
            <a:stCxn id="132" idx="3"/>
            <a:endCxn id="135" idx="1"/>
          </p:cNvCxnSpPr>
          <p:nvPr/>
        </p:nvCxnSpPr>
        <p:spPr>
          <a:xfrm>
            <a:off x="8326907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7" name="カギ線コネクタ 109">
            <a:extLst>
              <a:ext uri="{FF2B5EF4-FFF2-40B4-BE49-F238E27FC236}">
                <a16:creationId xmlns:a16="http://schemas.microsoft.com/office/drawing/2014/main" id="{43151F8A-192F-B784-C15A-7044AEE9F66B}"/>
              </a:ext>
            </a:extLst>
          </p:cNvPr>
          <p:cNvCxnSpPr>
            <a:cxnSpLocks/>
            <a:stCxn id="135" idx="3"/>
            <a:endCxn id="102" idx="1"/>
          </p:cNvCxnSpPr>
          <p:nvPr/>
        </p:nvCxnSpPr>
        <p:spPr>
          <a:xfrm>
            <a:off x="9060896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pic>
        <p:nvPicPr>
          <p:cNvPr id="138" name="図 137">
            <a:extLst>
              <a:ext uri="{FF2B5EF4-FFF2-40B4-BE49-F238E27FC236}">
                <a16:creationId xmlns:a16="http://schemas.microsoft.com/office/drawing/2014/main" id="{7412EF4E-F9A8-0CFE-6E7B-F29F8BBD5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554" y="1362744"/>
            <a:ext cx="636880" cy="592187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2CC56CAB-21E6-A6CE-67B9-9628F0C3D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5" y="2625750"/>
            <a:ext cx="1189168" cy="1171783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44A8BF3F-9929-785E-9517-A1B4C8904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691" y="3840207"/>
            <a:ext cx="1032016" cy="650386"/>
          </a:xfrm>
          <a:prstGeom prst="rect">
            <a:avLst/>
          </a:prstGeom>
        </p:spPr>
      </p:pic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A7D5B4D6-69C0-13E5-EDC5-BB451A63DD1F}"/>
              </a:ext>
            </a:extLst>
          </p:cNvPr>
          <p:cNvSpPr/>
          <p:nvPr/>
        </p:nvSpPr>
        <p:spPr>
          <a:xfrm>
            <a:off x="4581711" y="2533823"/>
            <a:ext cx="1252906" cy="2130096"/>
          </a:xfrm>
          <a:prstGeom prst="wedgeRectCallout">
            <a:avLst>
              <a:gd name="adj1" fmla="val -27442"/>
              <a:gd name="adj2" fmla="val -567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5211AA41-DDAB-15DE-0DDD-CEF91A79F9A3}"/>
              </a:ext>
            </a:extLst>
          </p:cNvPr>
          <p:cNvSpPr/>
          <p:nvPr/>
        </p:nvSpPr>
        <p:spPr>
          <a:xfrm flipV="1">
            <a:off x="5148389" y="1330361"/>
            <a:ext cx="839940" cy="685672"/>
          </a:xfrm>
          <a:prstGeom prst="wedgeRectCallout">
            <a:avLst>
              <a:gd name="adj1" fmla="val -2478"/>
              <a:gd name="adj2" fmla="val -69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3E1E517-61F1-613F-F080-592ED0B812CF}"/>
              </a:ext>
            </a:extLst>
          </p:cNvPr>
          <p:cNvSpPr/>
          <p:nvPr/>
        </p:nvSpPr>
        <p:spPr>
          <a:xfrm>
            <a:off x="249382" y="1221410"/>
            <a:ext cx="5991401" cy="5525792"/>
          </a:xfrm>
          <a:prstGeom prst="rect">
            <a:avLst/>
          </a:prstGeom>
          <a:noFill/>
          <a:ln w="28575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D462F61-A955-2C5A-109A-41A9A89EBA4B}"/>
              </a:ext>
            </a:extLst>
          </p:cNvPr>
          <p:cNvSpPr/>
          <p:nvPr/>
        </p:nvSpPr>
        <p:spPr>
          <a:xfrm>
            <a:off x="3154895" y="1635176"/>
            <a:ext cx="3168000" cy="4536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7439D89D-1BAD-FBA4-021F-A4B6A7FBC905}"/>
              </a:ext>
            </a:extLst>
          </p:cNvPr>
          <p:cNvSpPr/>
          <p:nvPr/>
        </p:nvSpPr>
        <p:spPr>
          <a:xfrm>
            <a:off x="6373105" y="1635174"/>
            <a:ext cx="1512000" cy="4536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5" name="角丸四角形 86">
            <a:extLst>
              <a:ext uri="{FF2B5EF4-FFF2-40B4-BE49-F238E27FC236}">
                <a16:creationId xmlns:a16="http://schemas.microsoft.com/office/drawing/2014/main" id="{E41FF0D3-7307-9F0B-F36E-FA64E7486A01}"/>
              </a:ext>
            </a:extLst>
          </p:cNvPr>
          <p:cNvSpPr/>
          <p:nvPr/>
        </p:nvSpPr>
        <p:spPr>
          <a:xfrm>
            <a:off x="3202158" y="181117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6" name="カギ線コネクタ 109">
            <a:extLst>
              <a:ext uri="{FF2B5EF4-FFF2-40B4-BE49-F238E27FC236}">
                <a16:creationId xmlns:a16="http://schemas.microsoft.com/office/drawing/2014/main" id="{F5AAD454-C6B1-D0FE-F733-4B7CDCA4690B}"/>
              </a:ext>
            </a:extLst>
          </p:cNvPr>
          <p:cNvCxnSpPr>
            <a:cxnSpLocks/>
            <a:stCxn id="145" idx="3"/>
            <a:endCxn id="147" idx="1"/>
          </p:cNvCxnSpPr>
          <p:nvPr/>
        </p:nvCxnSpPr>
        <p:spPr>
          <a:xfrm>
            <a:off x="3886158" y="1955171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7" name="フローチャート: 処理 146">
            <a:extLst>
              <a:ext uri="{FF2B5EF4-FFF2-40B4-BE49-F238E27FC236}">
                <a16:creationId xmlns:a16="http://schemas.microsoft.com/office/drawing/2014/main" id="{D9790285-3259-0797-F17A-0C5F06017BDE}"/>
              </a:ext>
            </a:extLst>
          </p:cNvPr>
          <p:cNvSpPr/>
          <p:nvPr/>
        </p:nvSpPr>
        <p:spPr>
          <a:xfrm>
            <a:off x="4036750" y="1811171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角丸四角形 86">
            <a:extLst>
              <a:ext uri="{FF2B5EF4-FFF2-40B4-BE49-F238E27FC236}">
                <a16:creationId xmlns:a16="http://schemas.microsoft.com/office/drawing/2014/main" id="{D0007974-91C0-4455-DFA9-AB29F1B5638B}"/>
              </a:ext>
            </a:extLst>
          </p:cNvPr>
          <p:cNvSpPr/>
          <p:nvPr/>
        </p:nvSpPr>
        <p:spPr>
          <a:xfrm>
            <a:off x="3202158" y="220234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カギ線コネクタ 109">
            <a:extLst>
              <a:ext uri="{FF2B5EF4-FFF2-40B4-BE49-F238E27FC236}">
                <a16:creationId xmlns:a16="http://schemas.microsoft.com/office/drawing/2014/main" id="{B168EE94-0F98-5C69-92E0-5B30B5706EEF}"/>
              </a:ext>
            </a:extLst>
          </p:cNvPr>
          <p:cNvCxnSpPr>
            <a:cxnSpLocks/>
            <a:stCxn id="148" idx="3"/>
            <a:endCxn id="147" idx="1"/>
          </p:cNvCxnSpPr>
          <p:nvPr/>
        </p:nvCxnSpPr>
        <p:spPr>
          <a:xfrm flipV="1">
            <a:off x="3886158" y="1955171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0" name="角丸四角形 86">
            <a:extLst>
              <a:ext uri="{FF2B5EF4-FFF2-40B4-BE49-F238E27FC236}">
                <a16:creationId xmlns:a16="http://schemas.microsoft.com/office/drawing/2014/main" id="{E1F85D13-EA7B-883F-B6A1-84F1C67CD30C}"/>
              </a:ext>
            </a:extLst>
          </p:cNvPr>
          <p:cNvSpPr/>
          <p:nvPr/>
        </p:nvSpPr>
        <p:spPr>
          <a:xfrm>
            <a:off x="3202158" y="254496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1" name="カギ線コネクタ 109">
            <a:extLst>
              <a:ext uri="{FF2B5EF4-FFF2-40B4-BE49-F238E27FC236}">
                <a16:creationId xmlns:a16="http://schemas.microsoft.com/office/drawing/2014/main" id="{7590F7E5-D81A-322B-15F9-AE252309DF82}"/>
              </a:ext>
            </a:extLst>
          </p:cNvPr>
          <p:cNvCxnSpPr>
            <a:cxnSpLocks/>
            <a:stCxn id="150" idx="3"/>
            <a:endCxn id="147" idx="1"/>
          </p:cNvCxnSpPr>
          <p:nvPr/>
        </p:nvCxnSpPr>
        <p:spPr>
          <a:xfrm flipV="1">
            <a:off x="3886158" y="1955171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2" name="角丸四角形 86">
            <a:extLst>
              <a:ext uri="{FF2B5EF4-FFF2-40B4-BE49-F238E27FC236}">
                <a16:creationId xmlns:a16="http://schemas.microsoft.com/office/drawing/2014/main" id="{14CCFA8E-C3EF-7361-342C-CF5BBA7F6AD0}"/>
              </a:ext>
            </a:extLst>
          </p:cNvPr>
          <p:cNvSpPr/>
          <p:nvPr/>
        </p:nvSpPr>
        <p:spPr>
          <a:xfrm>
            <a:off x="3202158" y="287585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カギ線コネクタ 109">
            <a:extLst>
              <a:ext uri="{FF2B5EF4-FFF2-40B4-BE49-F238E27FC236}">
                <a16:creationId xmlns:a16="http://schemas.microsoft.com/office/drawing/2014/main" id="{6F1F3FFC-04AB-EEA5-2D3F-6D47CBDB3799}"/>
              </a:ext>
            </a:extLst>
          </p:cNvPr>
          <p:cNvCxnSpPr>
            <a:cxnSpLocks/>
            <a:stCxn id="152" idx="3"/>
            <a:endCxn id="147" idx="1"/>
          </p:cNvCxnSpPr>
          <p:nvPr/>
        </p:nvCxnSpPr>
        <p:spPr>
          <a:xfrm flipV="1">
            <a:off x="3886158" y="1955171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54" name="カギ線コネクタ 109">
            <a:extLst>
              <a:ext uri="{FF2B5EF4-FFF2-40B4-BE49-F238E27FC236}">
                <a16:creationId xmlns:a16="http://schemas.microsoft.com/office/drawing/2014/main" id="{B4EECC1E-4D58-703C-ECFD-83C9FD6753BA}"/>
              </a:ext>
            </a:extLst>
          </p:cNvPr>
          <p:cNvCxnSpPr>
            <a:cxnSpLocks/>
            <a:stCxn id="147" idx="3"/>
            <a:endCxn id="158" idx="1"/>
          </p:cNvCxnSpPr>
          <p:nvPr/>
        </p:nvCxnSpPr>
        <p:spPr>
          <a:xfrm>
            <a:off x="4468750" y="1955171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5" name="フローチャート: 処理 154">
            <a:extLst>
              <a:ext uri="{FF2B5EF4-FFF2-40B4-BE49-F238E27FC236}">
                <a16:creationId xmlns:a16="http://schemas.microsoft.com/office/drawing/2014/main" id="{AD80B6D9-BFA3-C2C9-EAA3-0CB9CA592FBA}"/>
              </a:ext>
            </a:extLst>
          </p:cNvPr>
          <p:cNvSpPr/>
          <p:nvPr/>
        </p:nvSpPr>
        <p:spPr>
          <a:xfrm>
            <a:off x="5274181" y="1811171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6" name="カギ線コネクタ 109">
            <a:extLst>
              <a:ext uri="{FF2B5EF4-FFF2-40B4-BE49-F238E27FC236}">
                <a16:creationId xmlns:a16="http://schemas.microsoft.com/office/drawing/2014/main" id="{6916AB44-198C-EA51-8751-DDB0C73E93D8}"/>
              </a:ext>
            </a:extLst>
          </p:cNvPr>
          <p:cNvCxnSpPr>
            <a:cxnSpLocks/>
            <a:stCxn id="158" idx="3"/>
            <a:endCxn id="155" idx="1"/>
          </p:cNvCxnSpPr>
          <p:nvPr/>
        </p:nvCxnSpPr>
        <p:spPr>
          <a:xfrm>
            <a:off x="5116192" y="195517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7" name="角丸四角形 116">
            <a:extLst>
              <a:ext uri="{FF2B5EF4-FFF2-40B4-BE49-F238E27FC236}">
                <a16:creationId xmlns:a16="http://schemas.microsoft.com/office/drawing/2014/main" id="{4102401B-1B67-FB9F-2D96-38EA0AD6AFCD}"/>
              </a:ext>
            </a:extLst>
          </p:cNvPr>
          <p:cNvSpPr/>
          <p:nvPr/>
        </p:nvSpPr>
        <p:spPr>
          <a:xfrm>
            <a:off x="7948448" y="18111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角丸四角形 116">
            <a:extLst>
              <a:ext uri="{FF2B5EF4-FFF2-40B4-BE49-F238E27FC236}">
                <a16:creationId xmlns:a16="http://schemas.microsoft.com/office/drawing/2014/main" id="{89DA149C-BF92-2136-AFBF-17F02162F349}"/>
              </a:ext>
            </a:extLst>
          </p:cNvPr>
          <p:cNvSpPr/>
          <p:nvPr/>
        </p:nvSpPr>
        <p:spPr>
          <a:xfrm>
            <a:off x="4540192" y="1739171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フローチャート: 処理 158">
            <a:extLst>
              <a:ext uri="{FF2B5EF4-FFF2-40B4-BE49-F238E27FC236}">
                <a16:creationId xmlns:a16="http://schemas.microsoft.com/office/drawing/2014/main" id="{03C27D77-C662-C790-950B-A7886D8F48F0}"/>
              </a:ext>
            </a:extLst>
          </p:cNvPr>
          <p:cNvSpPr/>
          <p:nvPr/>
        </p:nvSpPr>
        <p:spPr>
          <a:xfrm>
            <a:off x="7195691" y="1811171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カギ線コネクタ 109">
            <a:extLst>
              <a:ext uri="{FF2B5EF4-FFF2-40B4-BE49-F238E27FC236}">
                <a16:creationId xmlns:a16="http://schemas.microsoft.com/office/drawing/2014/main" id="{81A59F0C-89C6-B4DF-9726-AD4F13589C3C}"/>
              </a:ext>
            </a:extLst>
          </p:cNvPr>
          <p:cNvCxnSpPr>
            <a:cxnSpLocks/>
            <a:stCxn id="180" idx="3"/>
            <a:endCxn id="159" idx="1"/>
          </p:cNvCxnSpPr>
          <p:nvPr/>
        </p:nvCxnSpPr>
        <p:spPr>
          <a:xfrm>
            <a:off x="7058855" y="1955171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61" name="カギ線コネクタ 109">
            <a:extLst>
              <a:ext uri="{FF2B5EF4-FFF2-40B4-BE49-F238E27FC236}">
                <a16:creationId xmlns:a16="http://schemas.microsoft.com/office/drawing/2014/main" id="{BDE810A2-833C-C9D0-EF8A-644726B6A71D}"/>
              </a:ext>
            </a:extLst>
          </p:cNvPr>
          <p:cNvCxnSpPr>
            <a:cxnSpLocks/>
            <a:stCxn id="159" idx="3"/>
            <a:endCxn id="157" idx="1"/>
          </p:cNvCxnSpPr>
          <p:nvPr/>
        </p:nvCxnSpPr>
        <p:spPr>
          <a:xfrm>
            <a:off x="7807691" y="1955171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93FAA7F0-C5C9-0398-66CA-4CA56FDBBF6F}"/>
              </a:ext>
            </a:extLst>
          </p:cNvPr>
          <p:cNvSpPr txBox="1"/>
          <p:nvPr/>
        </p:nvSpPr>
        <p:spPr>
          <a:xfrm>
            <a:off x="3154895" y="1345501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[A-1] Upstream process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0373B5F-EFDD-B3E3-DBEC-85B814B3E6DC}"/>
              </a:ext>
            </a:extLst>
          </p:cNvPr>
          <p:cNvSpPr txBox="1"/>
          <p:nvPr/>
        </p:nvSpPr>
        <p:spPr>
          <a:xfrm>
            <a:off x="6373105" y="1345501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[A-2] Downstream process</a:t>
            </a:r>
          </a:p>
        </p:txBody>
      </p:sp>
      <p:sp>
        <p:nvSpPr>
          <p:cNvPr id="164" name="角丸四角形 86">
            <a:extLst>
              <a:ext uri="{FF2B5EF4-FFF2-40B4-BE49-F238E27FC236}">
                <a16:creationId xmlns:a16="http://schemas.microsoft.com/office/drawing/2014/main" id="{CBCB2B65-70DE-758C-C9BD-BF5544082992}"/>
              </a:ext>
            </a:extLst>
          </p:cNvPr>
          <p:cNvSpPr/>
          <p:nvPr/>
        </p:nvSpPr>
        <p:spPr>
          <a:xfrm>
            <a:off x="3202158" y="333377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角丸四角形 86">
            <a:extLst>
              <a:ext uri="{FF2B5EF4-FFF2-40B4-BE49-F238E27FC236}">
                <a16:creationId xmlns:a16="http://schemas.microsoft.com/office/drawing/2014/main" id="{F6C454A8-DE39-FDED-B150-98FE3E647E93}"/>
              </a:ext>
            </a:extLst>
          </p:cNvPr>
          <p:cNvSpPr/>
          <p:nvPr/>
        </p:nvSpPr>
        <p:spPr>
          <a:xfrm>
            <a:off x="3202158" y="3730969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フローチャート: 処理 165">
            <a:extLst>
              <a:ext uri="{FF2B5EF4-FFF2-40B4-BE49-F238E27FC236}">
                <a16:creationId xmlns:a16="http://schemas.microsoft.com/office/drawing/2014/main" id="{303B51AF-2851-372C-A63F-6B6BF490D996}"/>
              </a:ext>
            </a:extLst>
          </p:cNvPr>
          <p:cNvSpPr/>
          <p:nvPr/>
        </p:nvSpPr>
        <p:spPr>
          <a:xfrm>
            <a:off x="4036750" y="3333776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角丸四角形 116">
            <a:extLst>
              <a:ext uri="{FF2B5EF4-FFF2-40B4-BE49-F238E27FC236}">
                <a16:creationId xmlns:a16="http://schemas.microsoft.com/office/drawing/2014/main" id="{E79A3596-4335-D841-12A4-6AA52F6D7357}"/>
              </a:ext>
            </a:extLst>
          </p:cNvPr>
          <p:cNvSpPr/>
          <p:nvPr/>
        </p:nvSpPr>
        <p:spPr>
          <a:xfrm>
            <a:off x="4540192" y="3261776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角丸四角形 86">
            <a:extLst>
              <a:ext uri="{FF2B5EF4-FFF2-40B4-BE49-F238E27FC236}">
                <a16:creationId xmlns:a16="http://schemas.microsoft.com/office/drawing/2014/main" id="{8DDB5316-4F77-22C9-267C-275EFBDA87E9}"/>
              </a:ext>
            </a:extLst>
          </p:cNvPr>
          <p:cNvSpPr/>
          <p:nvPr/>
        </p:nvSpPr>
        <p:spPr>
          <a:xfrm>
            <a:off x="4540192" y="221406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角丸四角形 86">
            <a:extLst>
              <a:ext uri="{FF2B5EF4-FFF2-40B4-BE49-F238E27FC236}">
                <a16:creationId xmlns:a16="http://schemas.microsoft.com/office/drawing/2014/main" id="{61F6C229-BD1D-C68B-8EBC-1CE72C2120B6}"/>
              </a:ext>
            </a:extLst>
          </p:cNvPr>
          <p:cNvSpPr/>
          <p:nvPr/>
        </p:nvSpPr>
        <p:spPr>
          <a:xfrm>
            <a:off x="4540192" y="287585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角丸四角形 86">
            <a:extLst>
              <a:ext uri="{FF2B5EF4-FFF2-40B4-BE49-F238E27FC236}">
                <a16:creationId xmlns:a16="http://schemas.microsoft.com/office/drawing/2014/main" id="{8E5E2EAE-BABE-E109-92CD-BC49EF087D1E}"/>
              </a:ext>
            </a:extLst>
          </p:cNvPr>
          <p:cNvSpPr/>
          <p:nvPr/>
        </p:nvSpPr>
        <p:spPr>
          <a:xfrm>
            <a:off x="4540192" y="25449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角丸四角形 86">
            <a:extLst>
              <a:ext uri="{FF2B5EF4-FFF2-40B4-BE49-F238E27FC236}">
                <a16:creationId xmlns:a16="http://schemas.microsoft.com/office/drawing/2014/main" id="{F41838E8-EAE1-518E-F2B3-58C455661F60}"/>
              </a:ext>
            </a:extLst>
          </p:cNvPr>
          <p:cNvSpPr/>
          <p:nvPr/>
        </p:nvSpPr>
        <p:spPr>
          <a:xfrm>
            <a:off x="4540192" y="373096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角丸四角形 86">
            <a:extLst>
              <a:ext uri="{FF2B5EF4-FFF2-40B4-BE49-F238E27FC236}">
                <a16:creationId xmlns:a16="http://schemas.microsoft.com/office/drawing/2014/main" id="{314F8A89-B263-0E8E-88C3-F6B2C32076D2}"/>
              </a:ext>
            </a:extLst>
          </p:cNvPr>
          <p:cNvSpPr/>
          <p:nvPr/>
        </p:nvSpPr>
        <p:spPr>
          <a:xfrm>
            <a:off x="4540192" y="4381355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角丸四角形 86">
            <a:extLst>
              <a:ext uri="{FF2B5EF4-FFF2-40B4-BE49-F238E27FC236}">
                <a16:creationId xmlns:a16="http://schemas.microsoft.com/office/drawing/2014/main" id="{1AB84DD1-22B0-4F4C-4D99-E5DF9A8A7A70}"/>
              </a:ext>
            </a:extLst>
          </p:cNvPr>
          <p:cNvSpPr/>
          <p:nvPr/>
        </p:nvSpPr>
        <p:spPr>
          <a:xfrm>
            <a:off x="4540192" y="405616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角丸四角形 86">
            <a:extLst>
              <a:ext uri="{FF2B5EF4-FFF2-40B4-BE49-F238E27FC236}">
                <a16:creationId xmlns:a16="http://schemas.microsoft.com/office/drawing/2014/main" id="{7306999A-6DFA-18A9-90CC-2FE6E5772524}"/>
              </a:ext>
            </a:extLst>
          </p:cNvPr>
          <p:cNvSpPr/>
          <p:nvPr/>
        </p:nvSpPr>
        <p:spPr>
          <a:xfrm>
            <a:off x="4540192" y="476265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角丸四角形 86">
            <a:extLst>
              <a:ext uri="{FF2B5EF4-FFF2-40B4-BE49-F238E27FC236}">
                <a16:creationId xmlns:a16="http://schemas.microsoft.com/office/drawing/2014/main" id="{808EA8F9-A313-7CEF-F724-164A0D2CF11C}"/>
              </a:ext>
            </a:extLst>
          </p:cNvPr>
          <p:cNvSpPr/>
          <p:nvPr/>
        </p:nvSpPr>
        <p:spPr>
          <a:xfrm>
            <a:off x="4540192" y="511153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角丸四角形 86">
            <a:extLst>
              <a:ext uri="{FF2B5EF4-FFF2-40B4-BE49-F238E27FC236}">
                <a16:creationId xmlns:a16="http://schemas.microsoft.com/office/drawing/2014/main" id="{54A7D3A7-C7E4-C3C9-B661-51965AABE592}"/>
              </a:ext>
            </a:extLst>
          </p:cNvPr>
          <p:cNvSpPr/>
          <p:nvPr/>
        </p:nvSpPr>
        <p:spPr>
          <a:xfrm>
            <a:off x="6446855" y="5466804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77" name="フローチャート: 処理 176">
            <a:extLst>
              <a:ext uri="{FF2B5EF4-FFF2-40B4-BE49-F238E27FC236}">
                <a16:creationId xmlns:a16="http://schemas.microsoft.com/office/drawing/2014/main" id="{EBBA2434-EC7D-62A1-34B7-5EE0974794EC}"/>
              </a:ext>
            </a:extLst>
          </p:cNvPr>
          <p:cNvSpPr/>
          <p:nvPr/>
        </p:nvSpPr>
        <p:spPr>
          <a:xfrm>
            <a:off x="5770765" y="1811171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フローチャート: 処理 177">
            <a:extLst>
              <a:ext uri="{FF2B5EF4-FFF2-40B4-BE49-F238E27FC236}">
                <a16:creationId xmlns:a16="http://schemas.microsoft.com/office/drawing/2014/main" id="{59613CD0-37FA-C6C9-DF90-86DEFFC3E7E1}"/>
              </a:ext>
            </a:extLst>
          </p:cNvPr>
          <p:cNvSpPr/>
          <p:nvPr/>
        </p:nvSpPr>
        <p:spPr>
          <a:xfrm>
            <a:off x="5274181" y="3333776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フローチャート: 処理 178">
            <a:extLst>
              <a:ext uri="{FF2B5EF4-FFF2-40B4-BE49-F238E27FC236}">
                <a16:creationId xmlns:a16="http://schemas.microsoft.com/office/drawing/2014/main" id="{A34A1C0A-E7B7-9CB2-11E7-D0AE93ACFBDB}"/>
              </a:ext>
            </a:extLst>
          </p:cNvPr>
          <p:cNvSpPr/>
          <p:nvPr/>
        </p:nvSpPr>
        <p:spPr>
          <a:xfrm>
            <a:off x="5770765" y="3333776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角丸四角形 116">
            <a:extLst>
              <a:ext uri="{FF2B5EF4-FFF2-40B4-BE49-F238E27FC236}">
                <a16:creationId xmlns:a16="http://schemas.microsoft.com/office/drawing/2014/main" id="{BD383BD5-9C0D-A76E-62A3-9F35F581420B}"/>
              </a:ext>
            </a:extLst>
          </p:cNvPr>
          <p:cNvSpPr/>
          <p:nvPr/>
        </p:nvSpPr>
        <p:spPr>
          <a:xfrm>
            <a:off x="6446855" y="18111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角丸四角形 116">
            <a:extLst>
              <a:ext uri="{FF2B5EF4-FFF2-40B4-BE49-F238E27FC236}">
                <a16:creationId xmlns:a16="http://schemas.microsoft.com/office/drawing/2014/main" id="{925BF367-0559-4E59-F784-9C6A689990F9}"/>
              </a:ext>
            </a:extLst>
          </p:cNvPr>
          <p:cNvSpPr/>
          <p:nvPr/>
        </p:nvSpPr>
        <p:spPr>
          <a:xfrm>
            <a:off x="6446855" y="333377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角丸四角形 116">
            <a:extLst>
              <a:ext uri="{FF2B5EF4-FFF2-40B4-BE49-F238E27FC236}">
                <a16:creationId xmlns:a16="http://schemas.microsoft.com/office/drawing/2014/main" id="{EDC94FC3-28C5-6723-D41D-20A34CD04FB2}"/>
              </a:ext>
            </a:extLst>
          </p:cNvPr>
          <p:cNvSpPr/>
          <p:nvPr/>
        </p:nvSpPr>
        <p:spPr>
          <a:xfrm>
            <a:off x="6446855" y="4762652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フローチャート: 処理 182">
            <a:extLst>
              <a:ext uri="{FF2B5EF4-FFF2-40B4-BE49-F238E27FC236}">
                <a16:creationId xmlns:a16="http://schemas.microsoft.com/office/drawing/2014/main" id="{2CCED57E-FB9D-941D-47C9-BC381E7045E5}"/>
              </a:ext>
            </a:extLst>
          </p:cNvPr>
          <p:cNvSpPr/>
          <p:nvPr/>
        </p:nvSpPr>
        <p:spPr>
          <a:xfrm>
            <a:off x="5274181" y="4762652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4" name="カギ線コネクタ 109">
            <a:extLst>
              <a:ext uri="{FF2B5EF4-FFF2-40B4-BE49-F238E27FC236}">
                <a16:creationId xmlns:a16="http://schemas.microsoft.com/office/drawing/2014/main" id="{A4299DAB-F1A9-5037-C695-5EB432651BF7}"/>
              </a:ext>
            </a:extLst>
          </p:cNvPr>
          <p:cNvCxnSpPr>
            <a:cxnSpLocks/>
            <a:stCxn id="183" idx="3"/>
            <a:endCxn id="182" idx="1"/>
          </p:cNvCxnSpPr>
          <p:nvPr/>
        </p:nvCxnSpPr>
        <p:spPr>
          <a:xfrm>
            <a:off x="5706181" y="4906652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5" name="カギ線コネクタ 109">
            <a:extLst>
              <a:ext uri="{FF2B5EF4-FFF2-40B4-BE49-F238E27FC236}">
                <a16:creationId xmlns:a16="http://schemas.microsoft.com/office/drawing/2014/main" id="{3DFAA8BC-6BE2-C196-BB6D-7A04AE9CD534}"/>
              </a:ext>
            </a:extLst>
          </p:cNvPr>
          <p:cNvCxnSpPr>
            <a:cxnSpLocks/>
            <a:stCxn id="174" idx="3"/>
            <a:endCxn id="183" idx="1"/>
          </p:cNvCxnSpPr>
          <p:nvPr/>
        </p:nvCxnSpPr>
        <p:spPr>
          <a:xfrm>
            <a:off x="5116192" y="4906652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6" name="カギ線コネクタ 109">
            <a:extLst>
              <a:ext uri="{FF2B5EF4-FFF2-40B4-BE49-F238E27FC236}">
                <a16:creationId xmlns:a16="http://schemas.microsoft.com/office/drawing/2014/main" id="{45198ED3-006F-693E-EBE1-4C70F29F1AF4}"/>
              </a:ext>
            </a:extLst>
          </p:cNvPr>
          <p:cNvCxnSpPr>
            <a:cxnSpLocks/>
            <a:stCxn id="175" idx="3"/>
            <a:endCxn id="183" idx="1"/>
          </p:cNvCxnSpPr>
          <p:nvPr/>
        </p:nvCxnSpPr>
        <p:spPr>
          <a:xfrm flipV="1">
            <a:off x="5116192" y="4906652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7" name="カギ線コネクタ 109">
            <a:extLst>
              <a:ext uri="{FF2B5EF4-FFF2-40B4-BE49-F238E27FC236}">
                <a16:creationId xmlns:a16="http://schemas.microsoft.com/office/drawing/2014/main" id="{A29DA151-AFA9-2841-F242-7A213D355B26}"/>
              </a:ext>
            </a:extLst>
          </p:cNvPr>
          <p:cNvCxnSpPr>
            <a:cxnSpLocks/>
            <a:stCxn id="177" idx="3"/>
            <a:endCxn id="180" idx="1"/>
          </p:cNvCxnSpPr>
          <p:nvPr/>
        </p:nvCxnSpPr>
        <p:spPr>
          <a:xfrm>
            <a:off x="6274765" y="1955171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8" name="カギ線コネクタ 109">
            <a:extLst>
              <a:ext uri="{FF2B5EF4-FFF2-40B4-BE49-F238E27FC236}">
                <a16:creationId xmlns:a16="http://schemas.microsoft.com/office/drawing/2014/main" id="{14B2EB5A-C1F4-3CF8-4F3E-BDC7D9B345F7}"/>
              </a:ext>
            </a:extLst>
          </p:cNvPr>
          <p:cNvCxnSpPr>
            <a:cxnSpLocks/>
            <a:stCxn id="155" idx="3"/>
            <a:endCxn id="177" idx="1"/>
          </p:cNvCxnSpPr>
          <p:nvPr/>
        </p:nvCxnSpPr>
        <p:spPr>
          <a:xfrm>
            <a:off x="5706181" y="1955171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9" name="カギ線コネクタ 109">
            <a:extLst>
              <a:ext uri="{FF2B5EF4-FFF2-40B4-BE49-F238E27FC236}">
                <a16:creationId xmlns:a16="http://schemas.microsoft.com/office/drawing/2014/main" id="{46F5B458-C244-8BE6-0FE7-7A86FCB9B5FD}"/>
              </a:ext>
            </a:extLst>
          </p:cNvPr>
          <p:cNvCxnSpPr>
            <a:cxnSpLocks/>
            <a:stCxn id="181" idx="3"/>
            <a:endCxn id="159" idx="1"/>
          </p:cNvCxnSpPr>
          <p:nvPr/>
        </p:nvCxnSpPr>
        <p:spPr>
          <a:xfrm flipV="1">
            <a:off x="7058855" y="1955171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0" name="カギ線コネクタ 109">
            <a:extLst>
              <a:ext uri="{FF2B5EF4-FFF2-40B4-BE49-F238E27FC236}">
                <a16:creationId xmlns:a16="http://schemas.microsoft.com/office/drawing/2014/main" id="{39BCC826-D0C7-1D35-9CBF-7B870765C782}"/>
              </a:ext>
            </a:extLst>
          </p:cNvPr>
          <p:cNvCxnSpPr>
            <a:cxnSpLocks/>
            <a:stCxn id="179" idx="3"/>
            <a:endCxn id="181" idx="1"/>
          </p:cNvCxnSpPr>
          <p:nvPr/>
        </p:nvCxnSpPr>
        <p:spPr>
          <a:xfrm>
            <a:off x="6274765" y="3477776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1" name="カギ線コネクタ 109">
            <a:extLst>
              <a:ext uri="{FF2B5EF4-FFF2-40B4-BE49-F238E27FC236}">
                <a16:creationId xmlns:a16="http://schemas.microsoft.com/office/drawing/2014/main" id="{1ED5482C-8FE2-1656-D744-AA52F0D95D64}"/>
              </a:ext>
            </a:extLst>
          </p:cNvPr>
          <p:cNvCxnSpPr>
            <a:cxnSpLocks/>
            <a:stCxn id="178" idx="3"/>
            <a:endCxn id="179" idx="1"/>
          </p:cNvCxnSpPr>
          <p:nvPr/>
        </p:nvCxnSpPr>
        <p:spPr>
          <a:xfrm>
            <a:off x="5706181" y="3477776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2" name="カギ線コネクタ 109">
            <a:extLst>
              <a:ext uri="{FF2B5EF4-FFF2-40B4-BE49-F238E27FC236}">
                <a16:creationId xmlns:a16="http://schemas.microsoft.com/office/drawing/2014/main" id="{63D6C1A5-CA1C-BBBA-D4EE-C4B00ED7FCC1}"/>
              </a:ext>
            </a:extLst>
          </p:cNvPr>
          <p:cNvCxnSpPr>
            <a:cxnSpLocks/>
            <a:stCxn id="167" idx="3"/>
            <a:endCxn id="178" idx="1"/>
          </p:cNvCxnSpPr>
          <p:nvPr/>
        </p:nvCxnSpPr>
        <p:spPr>
          <a:xfrm>
            <a:off x="5116192" y="3477776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3" name="カギ線コネクタ 109">
            <a:extLst>
              <a:ext uri="{FF2B5EF4-FFF2-40B4-BE49-F238E27FC236}">
                <a16:creationId xmlns:a16="http://schemas.microsoft.com/office/drawing/2014/main" id="{5B56E8FA-E6AF-E97A-1A83-5EA16DBCA1DD}"/>
              </a:ext>
            </a:extLst>
          </p:cNvPr>
          <p:cNvCxnSpPr>
            <a:cxnSpLocks/>
            <a:stCxn id="166" idx="3"/>
            <a:endCxn id="167" idx="1"/>
          </p:cNvCxnSpPr>
          <p:nvPr/>
        </p:nvCxnSpPr>
        <p:spPr>
          <a:xfrm>
            <a:off x="4468750" y="3477776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4" name="カギ線コネクタ 109">
            <a:extLst>
              <a:ext uri="{FF2B5EF4-FFF2-40B4-BE49-F238E27FC236}">
                <a16:creationId xmlns:a16="http://schemas.microsoft.com/office/drawing/2014/main" id="{6092CC72-5D40-FDE3-625D-6DB73244DF10}"/>
              </a:ext>
            </a:extLst>
          </p:cNvPr>
          <p:cNvCxnSpPr>
            <a:cxnSpLocks/>
            <a:stCxn id="164" idx="3"/>
            <a:endCxn id="166" idx="1"/>
          </p:cNvCxnSpPr>
          <p:nvPr/>
        </p:nvCxnSpPr>
        <p:spPr>
          <a:xfrm>
            <a:off x="3886158" y="3477776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5" name="カギ線コネクタ 109">
            <a:extLst>
              <a:ext uri="{FF2B5EF4-FFF2-40B4-BE49-F238E27FC236}">
                <a16:creationId xmlns:a16="http://schemas.microsoft.com/office/drawing/2014/main" id="{DC8CF4E4-F07B-5D15-30EA-868D11D451C6}"/>
              </a:ext>
            </a:extLst>
          </p:cNvPr>
          <p:cNvCxnSpPr>
            <a:cxnSpLocks/>
            <a:stCxn id="165" idx="3"/>
            <a:endCxn id="166" idx="1"/>
          </p:cNvCxnSpPr>
          <p:nvPr/>
        </p:nvCxnSpPr>
        <p:spPr>
          <a:xfrm flipV="1">
            <a:off x="3886158" y="3477776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6" name="カギ線コネクタ 109">
            <a:extLst>
              <a:ext uri="{FF2B5EF4-FFF2-40B4-BE49-F238E27FC236}">
                <a16:creationId xmlns:a16="http://schemas.microsoft.com/office/drawing/2014/main" id="{FD55F05C-0F52-C074-2040-AA566892B38C}"/>
              </a:ext>
            </a:extLst>
          </p:cNvPr>
          <p:cNvCxnSpPr>
            <a:cxnSpLocks/>
            <a:stCxn id="168" idx="3"/>
            <a:endCxn id="155" idx="1"/>
          </p:cNvCxnSpPr>
          <p:nvPr/>
        </p:nvCxnSpPr>
        <p:spPr>
          <a:xfrm flipV="1">
            <a:off x="5116192" y="1955171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7" name="カギ線コネクタ 109">
            <a:extLst>
              <a:ext uri="{FF2B5EF4-FFF2-40B4-BE49-F238E27FC236}">
                <a16:creationId xmlns:a16="http://schemas.microsoft.com/office/drawing/2014/main" id="{A1413101-48EE-24BF-B8B0-1016F819CF86}"/>
              </a:ext>
            </a:extLst>
          </p:cNvPr>
          <p:cNvCxnSpPr>
            <a:cxnSpLocks/>
            <a:stCxn id="170" idx="3"/>
            <a:endCxn id="155" idx="1"/>
          </p:cNvCxnSpPr>
          <p:nvPr/>
        </p:nvCxnSpPr>
        <p:spPr>
          <a:xfrm flipV="1">
            <a:off x="5116192" y="1955171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8" name="カギ線コネクタ 109">
            <a:extLst>
              <a:ext uri="{FF2B5EF4-FFF2-40B4-BE49-F238E27FC236}">
                <a16:creationId xmlns:a16="http://schemas.microsoft.com/office/drawing/2014/main" id="{032D7A8D-6232-FC7F-EA52-245435285DFE}"/>
              </a:ext>
            </a:extLst>
          </p:cNvPr>
          <p:cNvCxnSpPr>
            <a:cxnSpLocks/>
            <a:stCxn id="169" idx="3"/>
            <a:endCxn id="155" idx="1"/>
          </p:cNvCxnSpPr>
          <p:nvPr/>
        </p:nvCxnSpPr>
        <p:spPr>
          <a:xfrm flipV="1">
            <a:off x="5116192" y="1955171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9" name="カギ線コネクタ 109">
            <a:extLst>
              <a:ext uri="{FF2B5EF4-FFF2-40B4-BE49-F238E27FC236}">
                <a16:creationId xmlns:a16="http://schemas.microsoft.com/office/drawing/2014/main" id="{0C4DEBBB-9C9A-B6BB-7033-A257E2FC0EB2}"/>
              </a:ext>
            </a:extLst>
          </p:cNvPr>
          <p:cNvCxnSpPr>
            <a:cxnSpLocks/>
            <a:stCxn id="171" idx="3"/>
            <a:endCxn id="178" idx="1"/>
          </p:cNvCxnSpPr>
          <p:nvPr/>
        </p:nvCxnSpPr>
        <p:spPr>
          <a:xfrm flipV="1">
            <a:off x="5116192" y="3477776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0" name="カギ線コネクタ 109">
            <a:extLst>
              <a:ext uri="{FF2B5EF4-FFF2-40B4-BE49-F238E27FC236}">
                <a16:creationId xmlns:a16="http://schemas.microsoft.com/office/drawing/2014/main" id="{3E4DCCC2-C888-6445-96E6-888D88A88524}"/>
              </a:ext>
            </a:extLst>
          </p:cNvPr>
          <p:cNvCxnSpPr>
            <a:cxnSpLocks/>
            <a:stCxn id="173" idx="3"/>
            <a:endCxn id="178" idx="1"/>
          </p:cNvCxnSpPr>
          <p:nvPr/>
        </p:nvCxnSpPr>
        <p:spPr>
          <a:xfrm flipV="1">
            <a:off x="5116192" y="3477776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1" name="カギ線コネクタ 109">
            <a:extLst>
              <a:ext uri="{FF2B5EF4-FFF2-40B4-BE49-F238E27FC236}">
                <a16:creationId xmlns:a16="http://schemas.microsoft.com/office/drawing/2014/main" id="{0AC13623-5FEA-3627-4B13-3218EA41224A}"/>
              </a:ext>
            </a:extLst>
          </p:cNvPr>
          <p:cNvCxnSpPr>
            <a:cxnSpLocks/>
            <a:stCxn id="172" idx="3"/>
            <a:endCxn id="178" idx="1"/>
          </p:cNvCxnSpPr>
          <p:nvPr/>
        </p:nvCxnSpPr>
        <p:spPr>
          <a:xfrm flipV="1">
            <a:off x="5116192" y="3477776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2" name="角丸四角形 86">
            <a:extLst>
              <a:ext uri="{FF2B5EF4-FFF2-40B4-BE49-F238E27FC236}">
                <a16:creationId xmlns:a16="http://schemas.microsoft.com/office/drawing/2014/main" id="{21E29B5A-145F-4A38-2D02-1F7920211A0E}"/>
              </a:ext>
            </a:extLst>
          </p:cNvPr>
          <p:cNvSpPr/>
          <p:nvPr/>
        </p:nvSpPr>
        <p:spPr>
          <a:xfrm>
            <a:off x="6446855" y="511708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3" name="カギ線コネクタ 109">
            <a:extLst>
              <a:ext uri="{FF2B5EF4-FFF2-40B4-BE49-F238E27FC236}">
                <a16:creationId xmlns:a16="http://schemas.microsoft.com/office/drawing/2014/main" id="{10CE3741-2AFE-384E-6CAA-74B2B11F0771}"/>
              </a:ext>
            </a:extLst>
          </p:cNvPr>
          <p:cNvCxnSpPr>
            <a:cxnSpLocks/>
            <a:stCxn id="202" idx="3"/>
            <a:endCxn id="159" idx="1"/>
          </p:cNvCxnSpPr>
          <p:nvPr/>
        </p:nvCxnSpPr>
        <p:spPr>
          <a:xfrm flipV="1">
            <a:off x="7058855" y="1955171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4" name="カギ線コネクタ 109">
            <a:extLst>
              <a:ext uri="{FF2B5EF4-FFF2-40B4-BE49-F238E27FC236}">
                <a16:creationId xmlns:a16="http://schemas.microsoft.com/office/drawing/2014/main" id="{42733231-A0A6-10EA-315A-60695AEAD46C}"/>
              </a:ext>
            </a:extLst>
          </p:cNvPr>
          <p:cNvCxnSpPr>
            <a:cxnSpLocks/>
            <a:stCxn id="182" idx="3"/>
            <a:endCxn id="159" idx="1"/>
          </p:cNvCxnSpPr>
          <p:nvPr/>
        </p:nvCxnSpPr>
        <p:spPr>
          <a:xfrm flipV="1">
            <a:off x="7058855" y="1955171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5" name="カギ線コネクタ 109">
            <a:extLst>
              <a:ext uri="{FF2B5EF4-FFF2-40B4-BE49-F238E27FC236}">
                <a16:creationId xmlns:a16="http://schemas.microsoft.com/office/drawing/2014/main" id="{024DF3A4-7F9A-A466-1810-6AC078269143}"/>
              </a:ext>
            </a:extLst>
          </p:cNvPr>
          <p:cNvCxnSpPr>
            <a:cxnSpLocks/>
            <a:stCxn id="176" idx="3"/>
            <a:endCxn id="159" idx="1"/>
          </p:cNvCxnSpPr>
          <p:nvPr/>
        </p:nvCxnSpPr>
        <p:spPr>
          <a:xfrm flipV="1">
            <a:off x="7058855" y="1955171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6" name="角丸四角形 86">
            <a:extLst>
              <a:ext uri="{FF2B5EF4-FFF2-40B4-BE49-F238E27FC236}">
                <a16:creationId xmlns:a16="http://schemas.microsoft.com/office/drawing/2014/main" id="{23C032FD-3062-ECDA-446A-D0330D9A8414}"/>
              </a:ext>
            </a:extLst>
          </p:cNvPr>
          <p:cNvSpPr/>
          <p:nvPr/>
        </p:nvSpPr>
        <p:spPr>
          <a:xfrm>
            <a:off x="4540192" y="546680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角丸四角形 86">
            <a:extLst>
              <a:ext uri="{FF2B5EF4-FFF2-40B4-BE49-F238E27FC236}">
                <a16:creationId xmlns:a16="http://schemas.microsoft.com/office/drawing/2014/main" id="{1B4DDC65-3CE5-3C48-755D-0BB49A70AE14}"/>
              </a:ext>
            </a:extLst>
          </p:cNvPr>
          <p:cNvSpPr/>
          <p:nvPr/>
        </p:nvSpPr>
        <p:spPr>
          <a:xfrm>
            <a:off x="4540192" y="5836057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8" name="カギ線コネクタ 109">
            <a:extLst>
              <a:ext uri="{FF2B5EF4-FFF2-40B4-BE49-F238E27FC236}">
                <a16:creationId xmlns:a16="http://schemas.microsoft.com/office/drawing/2014/main" id="{65B8B85C-25A7-AFFD-63C0-A18DF7203C53}"/>
              </a:ext>
            </a:extLst>
          </p:cNvPr>
          <p:cNvCxnSpPr>
            <a:cxnSpLocks/>
            <a:stCxn id="207" idx="3"/>
            <a:endCxn id="209" idx="1"/>
          </p:cNvCxnSpPr>
          <p:nvPr/>
        </p:nvCxnSpPr>
        <p:spPr>
          <a:xfrm flipV="1">
            <a:off x="5116192" y="5610804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9" name="フローチャート: 処理 208">
            <a:extLst>
              <a:ext uri="{FF2B5EF4-FFF2-40B4-BE49-F238E27FC236}">
                <a16:creationId xmlns:a16="http://schemas.microsoft.com/office/drawing/2014/main" id="{82BB61A2-7F50-EF18-5924-D99815AD7FCF}"/>
              </a:ext>
            </a:extLst>
          </p:cNvPr>
          <p:cNvSpPr/>
          <p:nvPr/>
        </p:nvSpPr>
        <p:spPr>
          <a:xfrm>
            <a:off x="5274181" y="5466804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カギ線コネクタ 109">
            <a:extLst>
              <a:ext uri="{FF2B5EF4-FFF2-40B4-BE49-F238E27FC236}">
                <a16:creationId xmlns:a16="http://schemas.microsoft.com/office/drawing/2014/main" id="{C2AB5DBF-0F73-6C47-02A4-58D1587FA8FF}"/>
              </a:ext>
            </a:extLst>
          </p:cNvPr>
          <p:cNvCxnSpPr>
            <a:cxnSpLocks/>
            <a:stCxn id="206" idx="3"/>
            <a:endCxn id="209" idx="1"/>
          </p:cNvCxnSpPr>
          <p:nvPr/>
        </p:nvCxnSpPr>
        <p:spPr>
          <a:xfrm>
            <a:off x="5116192" y="5610804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11" name="カギ線コネクタ 109">
            <a:extLst>
              <a:ext uri="{FF2B5EF4-FFF2-40B4-BE49-F238E27FC236}">
                <a16:creationId xmlns:a16="http://schemas.microsoft.com/office/drawing/2014/main" id="{D6508CEF-577E-37DE-902E-3D2E69BFA508}"/>
              </a:ext>
            </a:extLst>
          </p:cNvPr>
          <p:cNvCxnSpPr>
            <a:cxnSpLocks/>
            <a:stCxn id="209" idx="3"/>
            <a:endCxn id="176" idx="1"/>
          </p:cNvCxnSpPr>
          <p:nvPr/>
        </p:nvCxnSpPr>
        <p:spPr>
          <a:xfrm>
            <a:off x="5850181" y="5610804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CA22AF00-C2CF-F5A1-5581-7261BAFA3A8D}"/>
              </a:ext>
            </a:extLst>
          </p:cNvPr>
          <p:cNvSpPr txBox="1"/>
          <p:nvPr/>
        </p:nvSpPr>
        <p:spPr>
          <a:xfrm>
            <a:off x="5418668" y="941464"/>
            <a:ext cx="1028188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[Option-3]</a:t>
            </a:r>
          </a:p>
        </p:txBody>
      </p:sp>
    </p:spTree>
    <p:extLst>
      <p:ext uri="{BB962C8B-B14F-4D97-AF65-F5344CB8AC3E}">
        <p14:creationId xmlns:p14="http://schemas.microsoft.com/office/powerpoint/2010/main" val="9769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34CAF34-2A14-0218-31DF-FABFDFC9B866}"/>
              </a:ext>
            </a:extLst>
          </p:cNvPr>
          <p:cNvGrpSpPr/>
          <p:nvPr/>
        </p:nvGrpSpPr>
        <p:grpSpPr>
          <a:xfrm>
            <a:off x="1687213" y="4181833"/>
            <a:ext cx="8817574" cy="1561981"/>
            <a:chOff x="1651431" y="2067283"/>
            <a:chExt cx="8817574" cy="1561981"/>
          </a:xfrm>
        </p:grpSpPr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3F65FA0D-56B9-D0DE-5786-317871ECC216}"/>
                </a:ext>
              </a:extLst>
            </p:cNvPr>
            <p:cNvCxnSpPr>
              <a:cxnSpLocks/>
            </p:cNvCxnSpPr>
            <p:nvPr/>
          </p:nvCxnSpPr>
          <p:spPr>
            <a:xfrm>
              <a:off x="1651431" y="2902291"/>
              <a:ext cx="8658225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AC38802C-7CD5-BD3D-6DA5-04D03272B1AD}"/>
                </a:ext>
              </a:extLst>
            </p:cNvPr>
            <p:cNvSpPr/>
            <p:nvPr/>
          </p:nvSpPr>
          <p:spPr>
            <a:xfrm>
              <a:off x="21033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48B4E4D-ED55-667B-D11C-9B72207F2CA2}"/>
                </a:ext>
              </a:extLst>
            </p:cNvPr>
            <p:cNvSpPr txBox="1"/>
            <p:nvPr/>
          </p:nvSpPr>
          <p:spPr>
            <a:xfrm>
              <a:off x="2027106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3/25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32B69C8-908B-B6BD-0675-6B817E1945CF}"/>
                </a:ext>
              </a:extLst>
            </p:cNvPr>
            <p:cNvSpPr txBox="1"/>
            <p:nvPr/>
          </p:nvSpPr>
          <p:spPr>
            <a:xfrm>
              <a:off x="2542084" y="2067283"/>
              <a:ext cx="134684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22nd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st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740FDA5-95B2-5F38-74CA-C7E00FF17F74}"/>
                </a:ext>
              </a:extLst>
            </p:cNvPr>
            <p:cNvCxnSpPr>
              <a:cxnSpLocks/>
              <a:stCxn id="6" idx="0"/>
              <a:endCxn id="7" idx="1"/>
            </p:cNvCxnSpPr>
            <p:nvPr/>
          </p:nvCxnSpPr>
          <p:spPr>
            <a:xfrm flipV="1">
              <a:off x="2327830" y="2275032"/>
              <a:ext cx="214254" cy="2744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14B640C3-97A2-4402-3B6C-AE4FE83EBFF8}"/>
                </a:ext>
              </a:extLst>
            </p:cNvPr>
            <p:cNvSpPr/>
            <p:nvPr/>
          </p:nvSpPr>
          <p:spPr>
            <a:xfrm>
              <a:off x="583481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D5A43CD-BAAE-3252-BD8C-91BA3759982E}"/>
                </a:ext>
              </a:extLst>
            </p:cNvPr>
            <p:cNvSpPr txBox="1"/>
            <p:nvPr/>
          </p:nvSpPr>
          <p:spPr>
            <a:xfrm>
              <a:off x="5218637" y="2588475"/>
              <a:ext cx="10583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6/19</a:t>
              </a:r>
              <a:r>
                <a:rPr kumimoji="1" lang="ja-JP" altLang="en-US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kumimoji="1" lang="en-US" altLang="ja-JP" sz="1100">
                  <a:latin typeface="Meiryo UI" panose="020B0604030504040204" pitchFamily="50" charset="-128"/>
                  <a:ea typeface="Meiryo UI" panose="020B0604030504040204" pitchFamily="50" charset="-128"/>
                </a:rPr>
                <a:t>6/20?</a:t>
              </a:r>
              <a:endPara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D5DBD54-45D0-DF55-C81D-4718231153C3}"/>
                </a:ext>
              </a:extLst>
            </p:cNvPr>
            <p:cNvSpPr txBox="1"/>
            <p:nvPr/>
          </p:nvSpPr>
          <p:spPr>
            <a:xfrm>
              <a:off x="5832477" y="3198014"/>
              <a:ext cx="136608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A-LCA IWG 23rd</a:t>
              </a:r>
              <a:r>
                <a:rPr kumimoji="1"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endPara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draft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CHK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BB34640-C3D3-AE16-8E9A-38B8D00148DD}"/>
                </a:ext>
              </a:extLst>
            </p:cNvPr>
            <p:cNvSpPr/>
            <p:nvPr/>
          </p:nvSpPr>
          <p:spPr>
            <a:xfrm>
              <a:off x="662348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1A95D39-8B69-CACB-E6D4-A6840673286F}"/>
                </a:ext>
              </a:extLst>
            </p:cNvPr>
            <p:cNvSpPr txBox="1"/>
            <p:nvPr/>
          </p:nvSpPr>
          <p:spPr>
            <a:xfrm>
              <a:off x="6556803" y="2533319"/>
              <a:ext cx="476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75806201-BE72-0A72-71AB-29613229887C}"/>
                </a:ext>
              </a:extLst>
            </p:cNvPr>
            <p:cNvCxnSpPr>
              <a:cxnSpLocks/>
              <a:stCxn id="9" idx="4"/>
              <a:endCxn id="11" idx="0"/>
            </p:cNvCxnSpPr>
            <p:nvPr/>
          </p:nvCxnSpPr>
          <p:spPr>
            <a:xfrm>
              <a:off x="5934822" y="3002302"/>
              <a:ext cx="580695" cy="1957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98CB427-6EE6-80D5-3232-0DE7D024D8DA}"/>
                </a:ext>
              </a:extLst>
            </p:cNvPr>
            <p:cNvSpPr txBox="1"/>
            <p:nvPr/>
          </p:nvSpPr>
          <p:spPr>
            <a:xfrm>
              <a:off x="7190313" y="2067283"/>
              <a:ext cx="232307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 Working document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2A4DAAD-5B03-B59F-C0F9-057639B80763}"/>
                </a:ext>
              </a:extLst>
            </p:cNvPr>
            <p:cNvSpPr/>
            <p:nvPr/>
          </p:nvSpPr>
          <p:spPr>
            <a:xfrm>
              <a:off x="7814106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DD1AA40-B336-0C12-13B2-76AD0A7BDC8F}"/>
                </a:ext>
              </a:extLst>
            </p:cNvPr>
            <p:cNvSpPr txBox="1"/>
            <p:nvPr/>
          </p:nvSpPr>
          <p:spPr>
            <a:xfrm>
              <a:off x="7614078" y="2552369"/>
              <a:ext cx="5886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E2DF98-B5BB-CF03-A06F-BE53C8F4B497}"/>
                </a:ext>
              </a:extLst>
            </p:cNvPr>
            <p:cNvSpPr txBox="1"/>
            <p:nvPr/>
          </p:nvSpPr>
          <p:spPr>
            <a:xfrm>
              <a:off x="7434375" y="3198014"/>
              <a:ext cx="235192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GRPE</a:t>
              </a:r>
              <a:r>
                <a:rPr lang="ja-JP" altLang="en-US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　</a:t>
              </a:r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Working document review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D3AED5C-2F2A-997D-8D41-ECAEF4AE0034}"/>
                </a:ext>
              </a:extLst>
            </p:cNvPr>
            <p:cNvCxnSpPr>
              <a:cxnSpLocks/>
              <a:stCxn id="13" idx="3"/>
              <a:endCxn id="15" idx="2"/>
            </p:cNvCxnSpPr>
            <p:nvPr/>
          </p:nvCxnSpPr>
          <p:spPr>
            <a:xfrm flipV="1">
              <a:off x="7033215" y="2321199"/>
              <a:ext cx="1318634" cy="3660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A392FBC8-59E9-A9F6-6ECF-E1085F6DA0F3}"/>
                </a:ext>
              </a:extLst>
            </p:cNvPr>
            <p:cNvCxnSpPr>
              <a:cxnSpLocks/>
              <a:stCxn id="16" idx="5"/>
              <a:endCxn id="18" idx="0"/>
            </p:cNvCxnSpPr>
            <p:nvPr/>
          </p:nvCxnSpPr>
          <p:spPr>
            <a:xfrm>
              <a:off x="7984835" y="2973009"/>
              <a:ext cx="625503" cy="2250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AEC0394C-3497-2F2C-93CD-5EDF25C356A4}"/>
                </a:ext>
              </a:extLst>
            </p:cNvPr>
            <p:cNvSpPr/>
            <p:nvPr/>
          </p:nvSpPr>
          <p:spPr>
            <a:xfrm>
              <a:off x="9461931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0B3733D-1BAD-1382-D2F6-EAAF26F20F51}"/>
                </a:ext>
              </a:extLst>
            </p:cNvPr>
            <p:cNvSpPr txBox="1"/>
            <p:nvPr/>
          </p:nvSpPr>
          <p:spPr>
            <a:xfrm>
              <a:off x="9140807" y="2539923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26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ja-JP" altLang="en-US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931554B-EB29-CC1C-A2A3-3888FFAF3A4E}"/>
                </a:ext>
              </a:extLst>
            </p:cNvPr>
            <p:cNvSpPr txBox="1"/>
            <p:nvPr/>
          </p:nvSpPr>
          <p:spPr>
            <a:xfrm>
              <a:off x="9409099" y="2067283"/>
              <a:ext cx="105990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WP29 submit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DC48744-320B-5584-5637-7F3D5CF6AC57}"/>
                </a:ext>
              </a:extLst>
            </p:cNvPr>
            <p:cNvCxnSpPr>
              <a:cxnSpLocks/>
              <a:stCxn id="22" idx="0"/>
              <a:endCxn id="23" idx="2"/>
            </p:cNvCxnSpPr>
            <p:nvPr/>
          </p:nvCxnSpPr>
          <p:spPr>
            <a:xfrm flipV="1">
              <a:off x="9580992" y="2321199"/>
              <a:ext cx="358060" cy="218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4E3D90F5-F7CE-B807-9C1B-EE4367BE85E4}"/>
                </a:ext>
              </a:extLst>
            </p:cNvPr>
            <p:cNvSpPr/>
            <p:nvPr/>
          </p:nvSpPr>
          <p:spPr>
            <a:xfrm>
              <a:off x="2829266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68CFDF9-D5F1-EBED-83AA-8DD085EDA188}"/>
                </a:ext>
              </a:extLst>
            </p:cNvPr>
            <p:cNvSpPr txBox="1"/>
            <p:nvPr/>
          </p:nvSpPr>
          <p:spPr>
            <a:xfrm>
              <a:off x="2753066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4/14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E8891EB-0FAF-1274-D26C-5B27EFE76157}"/>
                </a:ext>
              </a:extLst>
            </p:cNvPr>
            <p:cNvSpPr txBox="1"/>
            <p:nvPr/>
          </p:nvSpPr>
          <p:spPr>
            <a:xfrm>
              <a:off x="2979294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3</a:t>
              </a:r>
              <a:r>
                <a:rPr kumimoji="1" lang="en-US" altLang="ja-JP" sz="1050" baseline="30000">
                  <a:latin typeface="Meiryo UI" panose="020B0604030504040204" pitchFamily="50" charset="-128"/>
                  <a:ea typeface="Meiryo UI" panose="020B0604030504040204" pitchFamily="50" charset="-128"/>
                </a:rPr>
                <a:t>rd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025CFEDF-1B87-6891-22DC-500EF9EE7FBE}"/>
                </a:ext>
              </a:extLst>
            </p:cNvPr>
            <p:cNvCxnSpPr>
              <a:cxnSpLocks/>
              <a:endCxn id="27" idx="1"/>
            </p:cNvCxnSpPr>
            <p:nvPr/>
          </p:nvCxnSpPr>
          <p:spPr>
            <a:xfrm>
              <a:off x="2952504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19A877C4-B6A3-A934-242E-7B1FCB47148A}"/>
                </a:ext>
              </a:extLst>
            </p:cNvPr>
            <p:cNvSpPr/>
            <p:nvPr/>
          </p:nvSpPr>
          <p:spPr>
            <a:xfrm>
              <a:off x="4520579" y="2801983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62B8274-0F9B-6C79-D098-950E1AEFD861}"/>
                </a:ext>
              </a:extLst>
            </p:cNvPr>
            <p:cNvSpPr txBox="1"/>
            <p:nvPr/>
          </p:nvSpPr>
          <p:spPr>
            <a:xfrm>
              <a:off x="4444379" y="2549151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/12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A0DEDFE-D4B5-3180-5B09-C99482F85BCF}"/>
                </a:ext>
              </a:extLst>
            </p:cNvPr>
            <p:cNvSpPr txBox="1"/>
            <p:nvPr/>
          </p:nvSpPr>
          <p:spPr>
            <a:xfrm>
              <a:off x="4670607" y="3213766"/>
              <a:ext cx="99899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Final</a:t>
              </a:r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 draft</a:t>
              </a:r>
            </a:p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Limit to SG7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84A08007-A53B-9A83-9493-795AD34A3BC8}"/>
                </a:ext>
              </a:extLst>
            </p:cNvPr>
            <p:cNvCxnSpPr>
              <a:cxnSpLocks/>
              <a:endCxn id="31" idx="1"/>
            </p:cNvCxnSpPr>
            <p:nvPr/>
          </p:nvCxnSpPr>
          <p:spPr>
            <a:xfrm>
              <a:off x="4643817" y="3044150"/>
              <a:ext cx="26790" cy="3773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9F3657E-A91E-19B7-9328-E137ADDDE463}"/>
                </a:ext>
              </a:extLst>
            </p:cNvPr>
            <p:cNvSpPr/>
            <p:nvPr/>
          </p:nvSpPr>
          <p:spPr>
            <a:xfrm>
              <a:off x="3680858" y="2802280"/>
              <a:ext cx="200022" cy="20002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6F38F5E-6B7A-1E6F-D6C6-8B13B25F18CF}"/>
                </a:ext>
              </a:extLst>
            </p:cNvPr>
            <p:cNvSpPr txBox="1"/>
            <p:nvPr/>
          </p:nvSpPr>
          <p:spPr>
            <a:xfrm>
              <a:off x="3604658" y="2549448"/>
              <a:ext cx="6014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1400">
                  <a:latin typeface="Meiryo UI" panose="020B0604030504040204" pitchFamily="50" charset="-128"/>
                  <a:ea typeface="Meiryo UI" panose="020B0604030504040204" pitchFamily="50" charset="-128"/>
                </a:rPr>
                <a:t>4/24</a:t>
              </a:r>
              <a:endPara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17B6149-33EA-7F0A-CF1B-A8A0DDFB1B59}"/>
                </a:ext>
              </a:extLst>
            </p:cNvPr>
            <p:cNvSpPr txBox="1"/>
            <p:nvPr/>
          </p:nvSpPr>
          <p:spPr>
            <a:xfrm>
              <a:off x="4047042" y="2083469"/>
              <a:ext cx="10134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>
                  <a:latin typeface="Meiryo UI" panose="020B0604030504040204" pitchFamily="50" charset="-128"/>
                  <a:ea typeface="Meiryo UI" panose="020B0604030504040204" pitchFamily="50" charset="-128"/>
                </a:rPr>
                <a:t>SG7 Meeting</a:t>
              </a:r>
              <a:endPara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93042B63-6510-A2ED-1CE3-D96497AA6C64}"/>
                </a:ext>
              </a:extLst>
            </p:cNvPr>
            <p:cNvCxnSpPr>
              <a:cxnSpLocks/>
              <a:stCxn id="34" idx="0"/>
              <a:endCxn id="35" idx="1"/>
            </p:cNvCxnSpPr>
            <p:nvPr/>
          </p:nvCxnSpPr>
          <p:spPr>
            <a:xfrm flipV="1">
              <a:off x="3905382" y="2210427"/>
              <a:ext cx="141660" cy="339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377C8C60-81DA-EA25-878A-0FDC929DCEE6}"/>
                </a:ext>
              </a:extLst>
            </p:cNvPr>
            <p:cNvCxnSpPr>
              <a:cxnSpLocks/>
            </p:cNvCxnSpPr>
            <p:nvPr/>
          </p:nvCxnSpPr>
          <p:spPr>
            <a:xfrm>
              <a:off x="1868502" y="2519961"/>
              <a:ext cx="0" cy="1109303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D450DEB-084D-E5BD-D069-7F3789E277C8}"/>
                </a:ext>
              </a:extLst>
            </p:cNvPr>
            <p:cNvSpPr txBox="1"/>
            <p:nvPr/>
          </p:nvSpPr>
          <p:spPr>
            <a:xfrm>
              <a:off x="1851012" y="3242935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>
                  <a:solidFill>
                    <a:srgbClr val="FF0000"/>
                  </a:solidFill>
                  <a:latin typeface="Yu Gothic UI" panose="020B0500000000000000" pitchFamily="50" charset="-128"/>
                  <a:ea typeface="Yu Gothic UI" panose="020B0500000000000000" pitchFamily="50" charset="-128"/>
                </a:rPr>
                <a:t>Now</a:t>
              </a:r>
              <a:endParaRPr kumimoji="1" lang="ja-JP" altLang="en-US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endParaRPr>
            </a:p>
          </p:txBody>
        </p:sp>
      </p:grp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字幕 2">
            <a:extLst>
              <a:ext uri="{FF2B5EF4-FFF2-40B4-BE49-F238E27FC236}">
                <a16:creationId xmlns:a16="http://schemas.microsoft.com/office/drawing/2014/main" id="{B9E00129-E0EE-484A-13BB-70BC5E38406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Props1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432</Words>
  <Application>Microsoft Office PowerPoint</Application>
  <PresentationFormat>ワイド画面</PresentationFormat>
  <Paragraphs>202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Meiryo UI</vt:lpstr>
      <vt:lpstr>Yu Gothic UI</vt:lpstr>
      <vt:lpstr>メイリオ</vt:lpstr>
      <vt:lpstr>游ゴシック</vt:lpstr>
      <vt:lpstr>Arial</vt:lpstr>
      <vt:lpstr>Roboto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23</cp:revision>
  <dcterms:created xsi:type="dcterms:W3CDTF">2024-11-28T05:57:18Z</dcterms:created>
  <dcterms:modified xsi:type="dcterms:W3CDTF">2025-03-27T09:46:39Z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