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9" r:id="rId5"/>
  </p:sldMasterIdLst>
  <p:notesMasterIdLst>
    <p:notesMasterId r:id="rId10"/>
  </p:notesMasterIdLst>
  <p:sldIdLst>
    <p:sldId id="2147482646" r:id="rId6"/>
    <p:sldId id="2147483559" r:id="rId7"/>
    <p:sldId id="2147483560" r:id="rId8"/>
    <p:sldId id="2147483561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DASHI YAMAGUCHI (山口 直志)" userId="f37028fa-1e8d-4051-af93-18381ccbc706" providerId="ADAL" clId="{B5808BC6-2B7C-40BF-B72C-BDCF5D267288}"/>
    <pc:docChg chg="custSel modSld">
      <pc:chgData name="TADASHI YAMAGUCHI (山口 直志)" userId="f37028fa-1e8d-4051-af93-18381ccbc706" providerId="ADAL" clId="{B5808BC6-2B7C-40BF-B72C-BDCF5D267288}" dt="2025-03-20T13:10:52.314" v="27" actId="1076"/>
      <pc:docMkLst>
        <pc:docMk/>
      </pc:docMkLst>
      <pc:sldChg chg="addSp delSp modSp mod">
        <pc:chgData name="TADASHI YAMAGUCHI (山口 直志)" userId="f37028fa-1e8d-4051-af93-18381ccbc706" providerId="ADAL" clId="{B5808BC6-2B7C-40BF-B72C-BDCF5D267288}" dt="2025-03-20T13:10:52.314" v="27" actId="1076"/>
        <pc:sldMkLst>
          <pc:docMk/>
          <pc:sldMk cId="23456706" sldId="2147483561"/>
        </pc:sldMkLst>
        <pc:spChg chg="add mod">
          <ac:chgData name="TADASHI YAMAGUCHI (山口 直志)" userId="f37028fa-1e8d-4051-af93-18381ccbc706" providerId="ADAL" clId="{B5808BC6-2B7C-40BF-B72C-BDCF5D267288}" dt="2025-03-20T13:10:52.314" v="27" actId="1076"/>
          <ac:spMkLst>
            <pc:docMk/>
            <pc:sldMk cId="23456706" sldId="2147483561"/>
            <ac:spMk id="2" creationId="{E8A442F0-2804-757C-0F4F-9C7BF25DECBB}"/>
          </ac:spMkLst>
        </pc:spChg>
        <pc:spChg chg="del">
          <ac:chgData name="TADASHI YAMAGUCHI (山口 直志)" userId="f37028fa-1e8d-4051-af93-18381ccbc706" providerId="ADAL" clId="{B5808BC6-2B7C-40BF-B72C-BDCF5D267288}" dt="2025-03-20T13:09:42.870" v="6" actId="478"/>
          <ac:spMkLst>
            <pc:docMk/>
            <pc:sldMk cId="23456706" sldId="2147483561"/>
            <ac:spMk id="40" creationId="{00E9C48F-42B0-B971-E537-5D07E4706FC1}"/>
          </ac:spMkLst>
        </pc:spChg>
        <pc:graphicFrameChg chg="modGraphic">
          <ac:chgData name="TADASHI YAMAGUCHI (山口 直志)" userId="f37028fa-1e8d-4051-af93-18381ccbc706" providerId="ADAL" clId="{B5808BC6-2B7C-40BF-B72C-BDCF5D267288}" dt="2025-03-20T13:09:31.577" v="5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</pc:sldChg>
    </pc:docChg>
  </pc:docChgLst>
  <pc:docChgLst>
    <pc:chgData name="TADASHI YAMAGUCHI (山口 直志)" userId="f37028fa-1e8d-4051-af93-18381ccbc706" providerId="ADAL" clId="{D4CA9DCA-F007-4E7E-A0BF-A36C5679F321}"/>
    <pc:docChg chg="undo custSel addSld delSld modSld modMainMaster">
      <pc:chgData name="TADASHI YAMAGUCHI (山口 直志)" userId="f37028fa-1e8d-4051-af93-18381ccbc706" providerId="ADAL" clId="{D4CA9DCA-F007-4E7E-A0BF-A36C5679F321}" dt="2025-03-20T12:53:24.549" v="585" actId="20577"/>
      <pc:docMkLst>
        <pc:docMk/>
      </pc:docMkLst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738957739" sldId="3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042372923" sldId="3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296258472" sldId="378"/>
        </pc:sldMkLst>
      </pc:sldChg>
      <pc:sldChg chg="addSp delSp modSp del mod">
        <pc:chgData name="TADASHI YAMAGUCHI (山口 直志)" userId="f37028fa-1e8d-4051-af93-18381ccbc706" providerId="ADAL" clId="{D4CA9DCA-F007-4E7E-A0BF-A36C5679F321}" dt="2025-03-20T12:30:54.291" v="22" actId="47"/>
        <pc:sldMkLst>
          <pc:docMk/>
          <pc:sldMk cId="2196597762" sldId="705"/>
        </pc:sldMkLst>
        <pc:spChg chg="del">
          <ac:chgData name="TADASHI YAMAGUCHI (山口 直志)" userId="f37028fa-1e8d-4051-af93-18381ccbc706" providerId="ADAL" clId="{D4CA9DCA-F007-4E7E-A0BF-A36C5679F321}" dt="2025-03-20T12:30:40.095" v="16" actId="478"/>
          <ac:spMkLst>
            <pc:docMk/>
            <pc:sldMk cId="2196597762" sldId="705"/>
            <ac:spMk id="3" creationId="{CFCE791F-0C63-42BD-184C-8AF96A37CCCC}"/>
          </ac:spMkLst>
        </pc:spChg>
        <pc:spChg chg="add del mod">
          <ac:chgData name="TADASHI YAMAGUCHI (山口 直志)" userId="f37028fa-1e8d-4051-af93-18381ccbc706" providerId="ADAL" clId="{D4CA9DCA-F007-4E7E-A0BF-A36C5679F321}" dt="2025-03-20T12:30:44.190" v="19" actId="478"/>
          <ac:spMkLst>
            <pc:docMk/>
            <pc:sldMk cId="2196597762" sldId="705"/>
            <ac:spMk id="5" creationId="{E78B497C-6E73-CBBC-05F5-C49E155C601D}"/>
          </ac:spMkLst>
        </pc:spChg>
      </pc:sldChg>
      <pc:sldChg chg="addSp delSp modSp mod">
        <pc:chgData name="TADASHI YAMAGUCHI (山口 直志)" userId="f37028fa-1e8d-4051-af93-18381ccbc706" providerId="ADAL" clId="{D4CA9DCA-F007-4E7E-A0BF-A36C5679F321}" dt="2025-03-20T12:33:15.065" v="96" actId="1076"/>
        <pc:sldMkLst>
          <pc:docMk/>
          <pc:sldMk cId="3458670198" sldId="2147482646"/>
        </pc:sldMkLst>
        <pc:spChg chg="add del mod">
          <ac:chgData name="TADASHI YAMAGUCHI (山口 直志)" userId="f37028fa-1e8d-4051-af93-18381ccbc706" providerId="ADAL" clId="{D4CA9DCA-F007-4E7E-A0BF-A36C5679F321}" dt="2025-03-20T12:33:15.065" v="96" actId="1076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D4CA9DCA-F007-4E7E-A0BF-A36C5679F321}" dt="2025-03-20T12:29:31.281" v="15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960789263" sldId="214748266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327450914" sldId="21474826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0557422" sldId="21474826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08498048" sldId="214748266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234000190" sldId="2147482671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814753852" sldId="2147482672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728104314" sldId="2147482673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641393193" sldId="2147482674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11057874" sldId="214748267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846527790" sldId="214748267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340236164" sldId="214748267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3394942" sldId="214748267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103828815" sldId="2147482679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915855583" sldId="2147482680"/>
        </pc:sldMkLst>
      </pc:sldChg>
      <pc:sldChg chg="addSp delSp modSp add del mod">
        <pc:chgData name="TADASHI YAMAGUCHI (山口 直志)" userId="f37028fa-1e8d-4051-af93-18381ccbc706" providerId="ADAL" clId="{D4CA9DCA-F007-4E7E-A0BF-A36C5679F321}" dt="2025-03-20T12:46:45.638" v="385" actId="1076"/>
        <pc:sldMkLst>
          <pc:docMk/>
          <pc:sldMk cId="1477473105" sldId="2147483559"/>
        </pc:sldMkLst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2" creationId="{E7C3051C-1C23-B7A1-E208-17663FE53866}"/>
          </ac:spMkLst>
        </pc:spChg>
        <pc:spChg chg="del mod">
          <ac:chgData name="TADASHI YAMAGUCHI (山口 直志)" userId="f37028fa-1e8d-4051-af93-18381ccbc706" providerId="ADAL" clId="{D4CA9DCA-F007-4E7E-A0BF-A36C5679F321}" dt="2025-03-20T12:30:50.852" v="21" actId="478"/>
          <ac:spMkLst>
            <pc:docMk/>
            <pc:sldMk cId="1477473105" sldId="2147483559"/>
            <ac:spMk id="3" creationId="{557E19A8-DBD9-1069-CA70-FBB02DC580C6}"/>
          </ac:spMkLst>
        </pc:spChg>
        <pc:spChg chg="del mod">
          <ac:chgData name="TADASHI YAMAGUCHI (山口 直志)" userId="f37028fa-1e8d-4051-af93-18381ccbc706" providerId="ADAL" clId="{D4CA9DCA-F007-4E7E-A0BF-A36C5679F321}" dt="2025-03-20T12:31:55.939" v="53" actId="478"/>
          <ac:spMkLst>
            <pc:docMk/>
            <pc:sldMk cId="1477473105" sldId="2147483559"/>
            <ac:spMk id="4" creationId="{4AA3E69D-5A8E-4A59-3530-BE416B8BB2C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6" creationId="{6D7F1B3D-38C6-F9FB-3733-DF92CF7D5C8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7" creationId="{F1B44192-E03E-53C1-77BA-88DCA8D1ACA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8" creationId="{269FE27D-2848-7A79-A803-9E53DEA437E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0" creationId="{4EC0708F-ED94-17A9-648B-C97F32FB17DB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1" creationId="{A83035A3-8099-B045-DB05-35B0398DCBF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2" creationId="{EAB232F9-E2B9-B8B9-8678-130EBCE9FF3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3" creationId="{CDF874C1-C88B-DEB8-C332-CB56748A9EE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4" creationId="{5B5E4BC1-35D4-1741-864A-8DCA9DCC56C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6" creationId="{B285D6B4-578D-D687-2BCB-D8ABCCFAF03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7" creationId="{9C83BEF5-631A-C226-B95F-79F7E256B599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8" creationId="{C4D3781C-EE36-291B-3F1A-0A13CBFD276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9" creationId="{6D9A038F-6775-491B-8504-29E9D15ED958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2" creationId="{22D833B5-9EC2-EF0D-6EF3-8EF8FD06FFD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3" creationId="{76E155A7-4418-65F1-44FA-C090E39D35E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4" creationId="{7FE05C43-650F-C856-9B53-1125F0A8432C}"/>
          </ac:spMkLst>
        </pc:spChg>
        <pc:spChg chg="add del mod">
          <ac:chgData name="TADASHI YAMAGUCHI (山口 直志)" userId="f37028fa-1e8d-4051-af93-18381ccbc706" providerId="ADAL" clId="{D4CA9DCA-F007-4E7E-A0BF-A36C5679F321}" dt="2025-03-20T12:33:27.286" v="97" actId="478"/>
          <ac:spMkLst>
            <pc:docMk/>
            <pc:sldMk cId="1477473105" sldId="2147483559"/>
            <ac:spMk id="26" creationId="{D3E820DA-7688-8D0B-7F3C-1705912338B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7" creationId="{904F2FB3-21AA-A085-920A-16FC9DDAB17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8" creationId="{0124E77E-F64A-996E-07F8-237AFA6D40D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9" creationId="{DA2E85D3-571E-68A2-CF6B-3187800C2183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1" creationId="{5D0E6D03-10F2-C534-6D84-BB06CB94D95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2" creationId="{BB03019A-9CE7-E5DC-5BCC-9E0A67E83FA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3" creationId="{19624A0E-2878-3276-DA79-602952A3CF0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5" creationId="{7C2A57CF-7A07-E99B-A91E-FD08E468848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6" creationId="{18A7AF9E-300B-7AAF-EA67-A625394C302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7" creationId="{EFEC3183-EDDD-0397-6504-D72DC4C30FE1}"/>
          </ac:spMkLst>
        </pc:spChg>
        <pc:spChg chg="mod">
          <ac:chgData name="TADASHI YAMAGUCHI (山口 直志)" userId="f37028fa-1e8d-4051-af93-18381ccbc706" providerId="ADAL" clId="{D4CA9DCA-F007-4E7E-A0BF-A36C5679F321}" dt="2025-03-20T12:46:38.366" v="383" actId="1076"/>
          <ac:spMkLst>
            <pc:docMk/>
            <pc:sldMk cId="1477473105" sldId="2147483559"/>
            <ac:spMk id="39" creationId="{036A5A93-AB2D-566D-AACA-A1A0C284A7D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41" creationId="{EB0B7660-CA30-685F-7FD9-73EB47EAA10E}"/>
          </ac:spMkLst>
        </pc:spChg>
        <pc:spChg chg="add mod">
          <ac:chgData name="TADASHI YAMAGUCHI (山口 直志)" userId="f37028fa-1e8d-4051-af93-18381ccbc706" providerId="ADAL" clId="{D4CA9DCA-F007-4E7E-A0BF-A36C5679F321}" dt="2025-03-20T12:41:10.601" v="296"/>
          <ac:spMkLst>
            <pc:docMk/>
            <pc:sldMk cId="1477473105" sldId="2147483559"/>
            <ac:spMk id="42" creationId="{F00B3108-EA17-CB2E-570E-B1D1D1C330D1}"/>
          </ac:spMkLst>
        </pc:spChg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44" creationId="{D1C72588-6107-985E-E600-08783B3E5529}"/>
          </ac:spMkLst>
        </pc:spChg>
        <pc:spChg chg="add mod">
          <ac:chgData name="TADASHI YAMAGUCHI (山口 直志)" userId="f37028fa-1e8d-4051-af93-18381ccbc706" providerId="ADAL" clId="{D4CA9DCA-F007-4E7E-A0BF-A36C5679F321}" dt="2025-03-20T12:40:27.190" v="295" actId="1076"/>
          <ac:spMkLst>
            <pc:docMk/>
            <pc:sldMk cId="1477473105" sldId="2147483559"/>
            <ac:spMk id="45" creationId="{50774571-FEB8-2ED8-0227-D761EA66F460}"/>
          </ac:spMkLst>
        </pc:spChg>
        <pc:spChg chg="mod">
          <ac:chgData name="TADASHI YAMAGUCHI (山口 直志)" userId="f37028fa-1e8d-4051-af93-18381ccbc706" providerId="ADAL" clId="{D4CA9DCA-F007-4E7E-A0BF-A36C5679F321}" dt="2025-03-20T12:35:00.875" v="186" actId="948"/>
          <ac:spMkLst>
            <pc:docMk/>
            <pc:sldMk cId="1477473105" sldId="2147483559"/>
            <ac:spMk id="47" creationId="{281BD196-5FE3-E153-A623-A5B56FF0ADE7}"/>
          </ac:spMkLst>
        </pc:spChg>
        <pc:picChg chg="add mod">
          <ac:chgData name="TADASHI YAMAGUCHI (山口 直志)" userId="f37028fa-1e8d-4051-af93-18381ccbc706" providerId="ADAL" clId="{D4CA9DCA-F007-4E7E-A0BF-A36C5679F321}" dt="2025-03-20T12:46:41.969" v="384" actId="1076"/>
          <ac:picMkLst>
            <pc:docMk/>
            <pc:sldMk cId="1477473105" sldId="2147483559"/>
            <ac:picMk id="43" creationId="{2E6B5EE8-0505-DDBA-3302-D286E48116EA}"/>
          </ac:picMkLst>
        </pc:pic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5" creationId="{1813CB72-DD89-CB91-B262-F2DC90A94DA0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9" creationId="{22085B8A-FADF-72F8-AE59-64332D847BF3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15" creationId="{4D365137-F480-C195-D580-0F41F1771F5D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0" creationId="{CC2BFC98-538A-D29B-BF5D-F4450BD2E68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1" creationId="{5DCD8B77-5894-0A55-C1AC-19EB752D002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5" creationId="{31C3731E-9A1C-3B16-717A-03F30BD781A2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0" creationId="{A532A131-9C66-56F0-208A-43A410CB8A67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4" creationId="{0ADF5738-CE93-BCAB-1D7C-45CF673EB62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8" creationId="{D36AEEF5-9056-1BB1-F836-7BC74EB92C0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40" creationId="{53B50CFC-FBA4-1FE4-F196-792AB991D341}"/>
          </ac:cxnSpMkLst>
        </pc:cxnChg>
        <pc:cxnChg chg="del">
          <ac:chgData name="TADASHI YAMAGUCHI (山口 直志)" userId="f37028fa-1e8d-4051-af93-18381ccbc706" providerId="ADAL" clId="{D4CA9DCA-F007-4E7E-A0BF-A36C5679F321}" dt="2025-03-20T12:33:29.849" v="98" actId="478"/>
          <ac:cxnSpMkLst>
            <pc:docMk/>
            <pc:sldMk cId="1477473105" sldId="2147483559"/>
            <ac:cxnSpMk id="46" creationId="{CE461BE7-3261-CA94-F4ED-71229F8F2D26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47:49.972" v="462" actId="14100"/>
        <pc:sldMkLst>
          <pc:docMk/>
          <pc:sldMk cId="2567365679" sldId="2147483560"/>
        </pc:sldMkLst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" creationId="{E7C3051C-1C23-B7A1-E208-17663FE53866}"/>
          </ac:spMkLst>
        </pc:spChg>
        <pc:spChg chg="add mod">
          <ac:chgData name="TADASHI YAMAGUCHI (山口 直志)" userId="f37028fa-1e8d-4051-af93-18381ccbc706" providerId="ADAL" clId="{D4CA9DCA-F007-4E7E-A0BF-A36C5679F321}" dt="2025-03-20T12:47:49.972" v="462" actId="14100"/>
          <ac:spMkLst>
            <pc:docMk/>
            <pc:sldMk cId="2567365679" sldId="2147483560"/>
            <ac:spMk id="3" creationId="{382838CF-426D-8C77-DE08-334542E2F32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6" creationId="{6D7F1B3D-38C6-F9FB-3733-DF92CF7D5C8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7" creationId="{F1B44192-E03E-53C1-77BA-88DCA8D1ACA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8" creationId="{269FE27D-2848-7A79-A803-9E53DEA437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0" creationId="{4EC0708F-ED94-17A9-648B-C97F32FB17DB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1" creationId="{A83035A3-8099-B045-DB05-35B0398DCBF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2" creationId="{EAB232F9-E2B9-B8B9-8678-130EBCE9FF3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3" creationId="{CDF874C1-C88B-DEB8-C332-CB56748A9E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4" creationId="{5B5E4BC1-35D4-1741-864A-8DCA9DCC56C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6" creationId="{B285D6B4-578D-D687-2BCB-D8ABCCFAF03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7" creationId="{9C83BEF5-631A-C226-B95F-79F7E256B59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8" creationId="{C4D3781C-EE36-291B-3F1A-0A13CBFD276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9" creationId="{6D9A038F-6775-491B-8504-29E9D15ED958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2" creationId="{22D833B5-9EC2-EF0D-6EF3-8EF8FD06FFD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3" creationId="{76E155A7-4418-65F1-44FA-C090E39D35E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4" creationId="{7FE05C43-650F-C856-9B53-1125F0A8432C}"/>
          </ac:spMkLst>
        </pc:spChg>
        <pc:spChg chg="add del">
          <ac:chgData name="TADASHI YAMAGUCHI (山口 直志)" userId="f37028fa-1e8d-4051-af93-18381ccbc706" providerId="ADAL" clId="{D4CA9DCA-F007-4E7E-A0BF-A36C5679F321}" dt="2025-03-20T12:47:46.904" v="461" actId="478"/>
          <ac:spMkLst>
            <pc:docMk/>
            <pc:sldMk cId="2567365679" sldId="2147483560"/>
            <ac:spMk id="26" creationId="{BBAE892C-3A1F-FD7E-93DD-CD152DECBE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7" creationId="{904F2FB3-21AA-A085-920A-16FC9DDAB17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8" creationId="{0124E77E-F64A-996E-07F8-237AFA6D40D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9" creationId="{DA2E85D3-571E-68A2-CF6B-3187800C2183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1" creationId="{5D0E6D03-10F2-C534-6D84-BB06CB94D95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2" creationId="{BB03019A-9CE7-E5DC-5BCC-9E0A67E83FA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3" creationId="{19624A0E-2878-3276-DA79-602952A3CF0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5" creationId="{7C2A57CF-7A07-E99B-A91E-FD08E468848E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6" creationId="{18A7AF9E-300B-7AAF-EA67-A625394C302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7" creationId="{EFEC3183-EDDD-0397-6504-D72DC4C30F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9" creationId="{036A5A93-AB2D-566D-AACA-A1A0C284A7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1" creationId="{EB0B7660-CA30-685F-7FD9-73EB47EAA10E}"/>
          </ac:spMkLst>
        </pc:spChg>
        <pc:spChg chg="mod">
          <ac:chgData name="TADASHI YAMAGUCHI (山口 直志)" userId="f37028fa-1e8d-4051-af93-18381ccbc706" providerId="ADAL" clId="{D4CA9DCA-F007-4E7E-A0BF-A36C5679F321}" dt="2025-03-20T12:41:19.054" v="298"/>
          <ac:spMkLst>
            <pc:docMk/>
            <pc:sldMk cId="2567365679" sldId="2147483560"/>
            <ac:spMk id="42" creationId="{F00B3108-EA17-CB2E-570E-B1D1D1C330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4" creationId="{D1C72588-6107-985E-E600-08783B3E552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5" creationId="{50774571-FEB8-2ED8-0227-D761EA66F46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7" creationId="{281BD196-5FE3-E153-A623-A5B56FF0ADE7}"/>
          </ac:spMkLst>
        </pc:spChg>
        <pc:picChg chg="del">
          <ac:chgData name="TADASHI YAMAGUCHI (山口 直志)" userId="f37028fa-1e8d-4051-af93-18381ccbc706" providerId="ADAL" clId="{D4CA9DCA-F007-4E7E-A0BF-A36C5679F321}" dt="2025-03-20T12:41:24.671" v="299" actId="478"/>
          <ac:picMkLst>
            <pc:docMk/>
            <pc:sldMk cId="2567365679" sldId="2147483560"/>
            <ac:picMk id="43" creationId="{2E6B5EE8-0505-DDBA-3302-D286E48116EA}"/>
          </ac:picMkLst>
        </pc:pic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5" creationId="{1813CB72-DD89-CB91-B262-F2DC90A94DA0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9" creationId="{22085B8A-FADF-72F8-AE59-64332D847BF3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15" creationId="{4D365137-F480-C195-D580-0F41F1771F5D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0" creationId="{CC2BFC98-538A-D29B-BF5D-F4450BD2E68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1" creationId="{5DCD8B77-5894-0A55-C1AC-19EB752D002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5" creationId="{31C3731E-9A1C-3B16-717A-03F30BD781A2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0" creationId="{A532A131-9C66-56F0-208A-43A410CB8A67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4" creationId="{0ADF5738-CE93-BCAB-1D7C-45CF673EB62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8" creationId="{D36AEEF5-9056-1BB1-F836-7BC74EB92C0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40" creationId="{53B50CFC-FBA4-1FE4-F196-792AB991D341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53:24.549" v="585" actId="20577"/>
        <pc:sldMkLst>
          <pc:docMk/>
          <pc:sldMk cId="23456706" sldId="2147483561"/>
        </pc:sldMkLst>
        <pc:spChg chg="add del mod">
          <ac:chgData name="TADASHI YAMAGUCHI (山口 直志)" userId="f37028fa-1e8d-4051-af93-18381ccbc706" providerId="ADAL" clId="{D4CA9DCA-F007-4E7E-A0BF-A36C5679F321}" dt="2025-03-20T12:42:05.424" v="303" actId="478"/>
          <ac:spMkLst>
            <pc:docMk/>
            <pc:sldMk cId="23456706" sldId="2147483561"/>
            <ac:spMk id="2" creationId="{69CFD40C-D5E0-E31F-A0F7-7172C22DA92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5" creationId="{AC38802C-7CD5-BD3D-6DA5-04D03272B1A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6" creationId="{648B4E4D-ED55-667B-D11C-9B72207F2CA2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7" creationId="{632B69C8-908B-B6BD-0675-6B817E1945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9" creationId="{14B640C3-97A2-4402-3B6C-AE4FE83EBFF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0" creationId="{FD5A43CD-BAAE-3252-BD8C-91BA3759982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1" creationId="{6D5DBD54-45D0-DF55-C81D-4718231153C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2" creationId="{4BB34640-C3D3-AE16-8E9A-38B8D00148D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3" creationId="{81A95D39-8B69-CACB-E6D4-A6840673286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5" creationId="{598CB427-6EE6-80D5-3232-0DE7D024D8D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6" creationId="{82A4DAAD-5B03-B59F-C0F9-057639B807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7" creationId="{9DD1AA40-B336-0C12-13B2-76AD0A7BDC8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8" creationId="{E1E2DF98-B5BB-CF03-A06F-BE53C8F4B49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1" creationId="{AEC0394C-3497-2F2C-93CD-5EDF25C356A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2" creationId="{10B3733D-1BAD-1382-D2F6-EAAF26F20F5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3" creationId="{0931554B-EB29-CC1C-A2A3-3888FFAF3A4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5" creationId="{4E3D90F5-F7CE-B807-9C1B-EE4367BE85E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6" creationId="{E68CFDF9-D5F1-EBED-83AA-8DD085EDA18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7" creationId="{6E8891EB-0FAF-1274-D26C-5B27EFE7615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9" creationId="{19A877C4-B6A3-A934-242E-7B1FCB47148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0" creationId="{F62B8274-0F9B-6C79-D098-950E1AEFD86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1" creationId="{1A0DEDFE-D4B5-3180-5B09-C99482F85B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3" creationId="{79F3657E-A91E-19B7-9328-E137ADDDE4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4" creationId="{76F38F5E-6B7A-1E6F-D6C6-8B13B25F18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5" creationId="{917B6149-33EA-7F0A-CF1B-A8A0DDFB1B5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8" creationId="{AD450DEB-084D-E5BD-D069-7F3789E277C8}"/>
          </ac:spMkLst>
        </pc:spChg>
        <pc:spChg chg="add mod">
          <ac:chgData name="TADASHI YAMAGUCHI (山口 直志)" userId="f37028fa-1e8d-4051-af93-18381ccbc706" providerId="ADAL" clId="{D4CA9DCA-F007-4E7E-A0BF-A36C5679F321}" dt="2025-03-20T12:53:24.549" v="585" actId="20577"/>
          <ac:spMkLst>
            <pc:docMk/>
            <pc:sldMk cId="23456706" sldId="2147483561"/>
            <ac:spMk id="40" creationId="{00E9C48F-42B0-B971-E537-5D07E4706FC1}"/>
          </ac:spMkLst>
        </pc:spChg>
        <pc:spChg chg="add mod">
          <ac:chgData name="TADASHI YAMAGUCHI (山口 直志)" userId="f37028fa-1e8d-4051-af93-18381ccbc706" providerId="ADAL" clId="{D4CA9DCA-F007-4E7E-A0BF-A36C5679F321}" dt="2025-03-20T12:42:26.103" v="312" actId="20577"/>
          <ac:spMkLst>
            <pc:docMk/>
            <pc:sldMk cId="23456706" sldId="2147483561"/>
            <ac:spMk id="41" creationId="{2452EF6B-46A1-947F-7A21-A7585759256A}"/>
          </ac:spMkLst>
        </pc:spChg>
        <pc:spChg chg="mod">
          <ac:chgData name="TADASHI YAMAGUCHI (山口 直志)" userId="f37028fa-1e8d-4051-af93-18381ccbc706" providerId="ADAL" clId="{D4CA9DCA-F007-4E7E-A0BF-A36C5679F321}" dt="2025-03-20T12:41:33.966" v="301"/>
          <ac:spMkLst>
            <pc:docMk/>
            <pc:sldMk cId="23456706" sldId="2147483561"/>
            <ac:spMk id="42" creationId="{F00B3108-EA17-CB2E-570E-B1D1D1C330D1}"/>
          </ac:spMkLst>
        </pc:spChg>
        <pc:spChg chg="add del mod">
          <ac:chgData name="TADASHI YAMAGUCHI (山口 直志)" userId="f37028fa-1e8d-4051-af93-18381ccbc706" providerId="ADAL" clId="{D4CA9DCA-F007-4E7E-A0BF-A36C5679F321}" dt="2025-03-20T12:45:02.299" v="368"/>
          <ac:spMkLst>
            <pc:docMk/>
            <pc:sldMk cId="23456706" sldId="2147483561"/>
            <ac:spMk id="43" creationId="{8D6038E9-C700-0E25-90D2-DFE2E9991D55}"/>
          </ac:spMkLst>
        </pc:spChg>
        <pc:grpChg chg="add mod">
          <ac:chgData name="TADASHI YAMAGUCHI (山口 直志)" userId="f37028fa-1e8d-4051-af93-18381ccbc706" providerId="ADAL" clId="{D4CA9DCA-F007-4E7E-A0BF-A36C5679F321}" dt="2025-03-20T12:41:55.848" v="302"/>
          <ac:grpSpMkLst>
            <pc:docMk/>
            <pc:sldMk cId="23456706" sldId="2147483561"/>
            <ac:grpSpMk id="3" creationId="{E34CAF34-2A14-0218-31DF-FABFDFC9B866}"/>
          </ac:grpSpMkLst>
        </pc:grpChg>
        <pc:graphicFrameChg chg="add mod modGraphic">
          <ac:chgData name="TADASHI YAMAGUCHI (山口 直志)" userId="f37028fa-1e8d-4051-af93-18381ccbc706" providerId="ADAL" clId="{D4CA9DCA-F007-4E7E-A0BF-A36C5679F321}" dt="2025-03-20T12:44:37.812" v="366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4" creationId="{3F65FA0D-56B9-D0DE-5786-317871ECC216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8" creationId="{8740FDA5-95B2-5F38-74CA-C7E00FF17F7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4" creationId="{75806201-BE72-0A72-71AB-29613229887C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9" creationId="{8D3AED5C-2F2A-997D-8D41-ECAEF4AE003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0" creationId="{A392FBC8-59E9-A9F6-6ECF-E1085F6DA0F3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4" creationId="{DDC48744-320B-5584-5637-7F3D5CF6AC57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8" creationId="{025CFEDF-1B87-6891-22DC-500EF9EE7FBE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2" creationId="{84A08007-A53B-9A83-9493-795AD34A3BC8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6" creationId="{93042B63-6510-A2ED-1CE3-D96497AA6C6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7" creationId="{377C8C60-81DA-EA25-878A-0FDC929DCEE6}"/>
          </ac:cxnSpMkLst>
        </pc:cxnChg>
      </pc:sldChg>
      <pc:sldMasterChg chg="delSldLayout">
        <pc:chgData name="TADASHI YAMAGUCHI (山口 直志)" userId="f37028fa-1e8d-4051-af93-18381ccbc706" providerId="ADAL" clId="{D4CA9DCA-F007-4E7E-A0BF-A36C5679F321}" dt="2025-03-20T12:32:53.178" v="90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D4CA9DCA-F007-4E7E-A0BF-A36C5679F321}" dt="2025-03-20T12:32:53.178" v="90" actId="47"/>
          <pc:sldLayoutMkLst>
            <pc:docMk/>
            <pc:sldMasterMk cId="67047634" sldId="2147483660"/>
            <pc:sldLayoutMk cId="1748392286" sldId="2147483668"/>
          </pc:sldLayoutMkLst>
        </pc:sldLayoutChg>
      </pc:sldMasterChg>
      <pc:sldMasterChg chg="modSp mod">
        <pc:chgData name="TADASHI YAMAGUCHI (山口 直志)" userId="f37028fa-1e8d-4051-af93-18381ccbc706" providerId="ADAL" clId="{D4CA9DCA-F007-4E7E-A0BF-A36C5679F321}" dt="2025-03-20T12:28:58.351" v="1" actId="20577"/>
        <pc:sldMasterMkLst>
          <pc:docMk/>
          <pc:sldMasterMk cId="4030180912" sldId="2147483669"/>
        </pc:sldMasterMkLst>
        <pc:spChg chg="mod">
          <ac:chgData name="TADASHI YAMAGUCHI (山口 直志)" userId="f37028fa-1e8d-4051-af93-18381ccbc706" providerId="ADAL" clId="{D4CA9DCA-F007-4E7E-A0BF-A36C5679F321}" dt="2025-03-20T12:28:58.351" v="1" actId="20577"/>
          <ac:spMkLst>
            <pc:docMk/>
            <pc:sldMasterMk cId="4030180912" sldId="2147483669"/>
            <ac:spMk id="2" creationId="{2E275F21-9B0B-6633-F3D5-42A10AC727E3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B8B8A-BF43-4CA2-9D22-C8BCD096AAF8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9278D-E771-4B43-AEF2-3772CEE11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60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03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5914357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15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93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07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5085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8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9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21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23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0695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8"/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4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5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275F21-9B0B-6633-F3D5-42A10AC727E3}"/>
              </a:ext>
            </a:extLst>
          </p:cNvPr>
          <p:cNvSpPr txBox="1"/>
          <p:nvPr userDrawn="1"/>
        </p:nvSpPr>
        <p:spPr>
          <a:xfrm>
            <a:off x="362528" y="6498000"/>
            <a:ext cx="114669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2025 JASIC, </a:t>
            </a:r>
            <a:r>
              <a:rPr lang="en-US" altLang="ja-JP" sz="1200" b="0" i="0" u="none" strike="noStrike" baseline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rights reserved. For reproduction permission and all other issues, please contact [jasic@jasic.org] 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B762405-E051-94B6-D93B-287DDBA1B0A8}"/>
              </a:ext>
            </a:extLst>
          </p:cNvPr>
          <p:cNvCxnSpPr>
            <a:cxnSpLocks/>
          </p:cNvCxnSpPr>
          <p:nvPr userDrawn="1"/>
        </p:nvCxnSpPr>
        <p:spPr>
          <a:xfrm>
            <a:off x="156000" y="6498000"/>
            <a:ext cx="11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SG2+-+17th+Meeting?src=contextnavpagetreemode" TargetMode="External"/><Relationship Id="rId2" Type="http://schemas.openxmlformats.org/officeDocument/2006/relationships/hyperlink" Target="https://wiki.unece.org/pages/viewpage.action?pageId=198673635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524000" y="4967747"/>
            <a:ext cx="9144000" cy="999076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Mar 27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7C8DE5BF-8730-F8B0-E8E6-00105FDEE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713"/>
            <a:ext cx="9144000" cy="1665287"/>
          </a:xfrm>
        </p:spPr>
        <p:txBody>
          <a:bodyPr/>
          <a:lstStyle/>
          <a:p>
            <a: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A-LCA IWG SG2 MTG</a:t>
            </a:r>
            <a:b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FFBEBD-A6FC-4370-B678-3E77E110887F}"/>
              </a:ext>
            </a:extLst>
          </p:cNvPr>
          <p:cNvSpPr txBox="1"/>
          <p:nvPr/>
        </p:nvSpPr>
        <p:spPr>
          <a:xfrm>
            <a:off x="2352026" y="3289975"/>
            <a:ext cx="74879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Schedule</a:t>
            </a:r>
            <a:r>
              <a:rPr lang="ja-JP" altLang="en-US" sz="2800" dirty="0"/>
              <a:t> </a:t>
            </a:r>
            <a:r>
              <a:rPr lang="en-US" altLang="ja-JP" sz="2800" dirty="0"/>
              <a:t>for GRPE drafting 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Comment to Material part for 1st drafting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SG2 regular meeting</a:t>
            </a:r>
          </a:p>
        </p:txBody>
      </p:sp>
    </p:spTree>
    <p:extLst>
      <p:ext uri="{BB962C8B-B14F-4D97-AF65-F5344CB8AC3E}">
        <p14:creationId xmlns:p14="http://schemas.microsoft.com/office/powerpoint/2010/main" val="345867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813CB72-DD89-CB91-B262-F2DC90A94DA0}"/>
              </a:ext>
            </a:extLst>
          </p:cNvPr>
          <p:cNvCxnSpPr>
            <a:cxnSpLocks/>
          </p:cNvCxnSpPr>
          <p:nvPr/>
        </p:nvCxnSpPr>
        <p:spPr>
          <a:xfrm>
            <a:off x="1651431" y="2059973"/>
            <a:ext cx="865822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楕円 5">
            <a:extLst>
              <a:ext uri="{FF2B5EF4-FFF2-40B4-BE49-F238E27FC236}">
                <a16:creationId xmlns:a16="http://schemas.microsoft.com/office/drawing/2014/main" id="{6D7F1B3D-38C6-F9FB-3733-DF92CF7D5C80}"/>
              </a:ext>
            </a:extLst>
          </p:cNvPr>
          <p:cNvSpPr/>
          <p:nvPr/>
        </p:nvSpPr>
        <p:spPr>
          <a:xfrm>
            <a:off x="21033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B44192-E03E-53C1-77BA-88DCA8D1ACAF}"/>
              </a:ext>
            </a:extLst>
          </p:cNvPr>
          <p:cNvSpPr txBox="1"/>
          <p:nvPr/>
        </p:nvSpPr>
        <p:spPr>
          <a:xfrm>
            <a:off x="2027106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3/25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69FE27D-2848-7A79-A803-9E53DEA437E4}"/>
              </a:ext>
            </a:extLst>
          </p:cNvPr>
          <p:cNvSpPr txBox="1"/>
          <p:nvPr/>
        </p:nvSpPr>
        <p:spPr>
          <a:xfrm>
            <a:off x="2542084" y="1224965"/>
            <a:ext cx="13468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22nd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st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22085B8A-FADF-72F8-AE59-64332D847BF3}"/>
              </a:ext>
            </a:extLst>
          </p:cNvPr>
          <p:cNvCxnSpPr>
            <a:cxnSpLocks/>
            <a:stCxn id="7" idx="0"/>
            <a:endCxn id="8" idx="1"/>
          </p:cNvCxnSpPr>
          <p:nvPr/>
        </p:nvCxnSpPr>
        <p:spPr>
          <a:xfrm flipV="1">
            <a:off x="2327830" y="1432714"/>
            <a:ext cx="214254" cy="27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楕円 9">
            <a:extLst>
              <a:ext uri="{FF2B5EF4-FFF2-40B4-BE49-F238E27FC236}">
                <a16:creationId xmlns:a16="http://schemas.microsoft.com/office/drawing/2014/main" id="{4EC0708F-ED94-17A9-648B-C97F32FB17DB}"/>
              </a:ext>
            </a:extLst>
          </p:cNvPr>
          <p:cNvSpPr/>
          <p:nvPr/>
        </p:nvSpPr>
        <p:spPr>
          <a:xfrm>
            <a:off x="583481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83035A3-8099-B045-DB05-35B0398DCBF4}"/>
              </a:ext>
            </a:extLst>
          </p:cNvPr>
          <p:cNvSpPr txBox="1"/>
          <p:nvPr/>
        </p:nvSpPr>
        <p:spPr>
          <a:xfrm>
            <a:off x="5218637" y="1746157"/>
            <a:ext cx="10583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6/19</a:t>
            </a:r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6/20?</a:t>
            </a:r>
            <a:endParaRPr kumimoji="1" lang="ja-JP" altLang="en-US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B232F9-E2B9-B8B9-8678-130EBCE9FF35}"/>
              </a:ext>
            </a:extLst>
          </p:cNvPr>
          <p:cNvSpPr txBox="1"/>
          <p:nvPr/>
        </p:nvSpPr>
        <p:spPr>
          <a:xfrm>
            <a:off x="5832477" y="2355696"/>
            <a:ext cx="13660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 23rd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CHK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CDF874C1-C88B-DEB8-C332-CB56748A9EE1}"/>
              </a:ext>
            </a:extLst>
          </p:cNvPr>
          <p:cNvSpPr/>
          <p:nvPr/>
        </p:nvSpPr>
        <p:spPr>
          <a:xfrm>
            <a:off x="662348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B5E4BC1-35D4-1741-864A-8DCA9DCC56C5}"/>
              </a:ext>
            </a:extLst>
          </p:cNvPr>
          <p:cNvSpPr txBox="1"/>
          <p:nvPr/>
        </p:nvSpPr>
        <p:spPr>
          <a:xfrm>
            <a:off x="6556803" y="1691001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D365137-F480-C195-D580-0F41F1771F5D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5934822" y="2159984"/>
            <a:ext cx="580695" cy="195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285D6B4-578D-D687-2BCB-D8ABCCFAF03A}"/>
              </a:ext>
            </a:extLst>
          </p:cNvPr>
          <p:cNvSpPr txBox="1"/>
          <p:nvPr/>
        </p:nvSpPr>
        <p:spPr>
          <a:xfrm>
            <a:off x="7190313" y="1224965"/>
            <a:ext cx="23230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 Working document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9C83BEF5-631A-C226-B95F-79F7E256B599}"/>
              </a:ext>
            </a:extLst>
          </p:cNvPr>
          <p:cNvSpPr/>
          <p:nvPr/>
        </p:nvSpPr>
        <p:spPr>
          <a:xfrm>
            <a:off x="78141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4D3781C-EE36-291B-3F1A-0A13CBFD276F}"/>
              </a:ext>
            </a:extLst>
          </p:cNvPr>
          <p:cNvSpPr txBox="1"/>
          <p:nvPr/>
        </p:nvSpPr>
        <p:spPr>
          <a:xfrm>
            <a:off x="7614078" y="1710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9A038F-6775-491B-8504-29E9D15ED958}"/>
              </a:ext>
            </a:extLst>
          </p:cNvPr>
          <p:cNvSpPr txBox="1"/>
          <p:nvPr/>
        </p:nvSpPr>
        <p:spPr>
          <a:xfrm>
            <a:off x="7434375" y="2355696"/>
            <a:ext cx="2351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Working document review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CC2BFC98-538A-D29B-BF5D-F4450BD2E68A}"/>
              </a:ext>
            </a:extLst>
          </p:cNvPr>
          <p:cNvCxnSpPr>
            <a:cxnSpLocks/>
            <a:stCxn id="14" idx="3"/>
            <a:endCxn id="16" idx="2"/>
          </p:cNvCxnSpPr>
          <p:nvPr/>
        </p:nvCxnSpPr>
        <p:spPr>
          <a:xfrm flipV="1">
            <a:off x="7033215" y="1478881"/>
            <a:ext cx="1318634" cy="366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DCD8B77-5894-0A55-C1AC-19EB752D0026}"/>
              </a:ext>
            </a:extLst>
          </p:cNvPr>
          <p:cNvCxnSpPr>
            <a:cxnSpLocks/>
            <a:stCxn id="17" idx="5"/>
            <a:endCxn id="19" idx="0"/>
          </p:cNvCxnSpPr>
          <p:nvPr/>
        </p:nvCxnSpPr>
        <p:spPr>
          <a:xfrm>
            <a:off x="7984835" y="2130691"/>
            <a:ext cx="625503" cy="225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楕円 21">
            <a:extLst>
              <a:ext uri="{FF2B5EF4-FFF2-40B4-BE49-F238E27FC236}">
                <a16:creationId xmlns:a16="http://schemas.microsoft.com/office/drawing/2014/main" id="{22D833B5-9EC2-EF0D-6EF3-8EF8FD06FFDF}"/>
              </a:ext>
            </a:extLst>
          </p:cNvPr>
          <p:cNvSpPr/>
          <p:nvPr/>
        </p:nvSpPr>
        <p:spPr>
          <a:xfrm>
            <a:off x="946193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6E155A7-4418-65F1-44FA-C090E39D35E0}"/>
              </a:ext>
            </a:extLst>
          </p:cNvPr>
          <p:cNvSpPr txBox="1"/>
          <p:nvPr/>
        </p:nvSpPr>
        <p:spPr>
          <a:xfrm>
            <a:off x="9140807" y="1697605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26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FE05C43-650F-C856-9B53-1125F0A8432C}"/>
              </a:ext>
            </a:extLst>
          </p:cNvPr>
          <p:cNvSpPr txBox="1"/>
          <p:nvPr/>
        </p:nvSpPr>
        <p:spPr>
          <a:xfrm>
            <a:off x="9794650" y="1308549"/>
            <a:ext cx="10599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WP29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1C3731E-9A1C-3B16-717A-03F30BD781A2}"/>
              </a:ext>
            </a:extLst>
          </p:cNvPr>
          <p:cNvCxnSpPr>
            <a:cxnSpLocks/>
            <a:stCxn id="23" idx="0"/>
            <a:endCxn id="24" idx="2"/>
          </p:cNvCxnSpPr>
          <p:nvPr/>
        </p:nvCxnSpPr>
        <p:spPr>
          <a:xfrm flipV="1">
            <a:off x="9580992" y="1562465"/>
            <a:ext cx="743611" cy="135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楕円 26">
            <a:extLst>
              <a:ext uri="{FF2B5EF4-FFF2-40B4-BE49-F238E27FC236}">
                <a16:creationId xmlns:a16="http://schemas.microsoft.com/office/drawing/2014/main" id="{904F2FB3-21AA-A085-920A-16FC9DDAB177}"/>
              </a:ext>
            </a:extLst>
          </p:cNvPr>
          <p:cNvSpPr/>
          <p:nvPr/>
        </p:nvSpPr>
        <p:spPr>
          <a:xfrm>
            <a:off x="2829266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124E77E-F64A-996E-07F8-237AFA6D40DA}"/>
              </a:ext>
            </a:extLst>
          </p:cNvPr>
          <p:cNvSpPr txBox="1"/>
          <p:nvPr/>
        </p:nvSpPr>
        <p:spPr>
          <a:xfrm>
            <a:off x="2753066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4/14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A2E85D3-571E-68A2-CF6B-3187800C2183}"/>
              </a:ext>
            </a:extLst>
          </p:cNvPr>
          <p:cNvSpPr txBox="1"/>
          <p:nvPr/>
        </p:nvSpPr>
        <p:spPr>
          <a:xfrm>
            <a:off x="2979294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rd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A532A131-9C66-56F0-208A-43A410CB8A67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2952504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楕円 30">
            <a:extLst>
              <a:ext uri="{FF2B5EF4-FFF2-40B4-BE49-F238E27FC236}">
                <a16:creationId xmlns:a16="http://schemas.microsoft.com/office/drawing/2014/main" id="{5D0E6D03-10F2-C534-6D84-BB06CB94D95F}"/>
              </a:ext>
            </a:extLst>
          </p:cNvPr>
          <p:cNvSpPr/>
          <p:nvPr/>
        </p:nvSpPr>
        <p:spPr>
          <a:xfrm>
            <a:off x="4520579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B03019A-9CE7-E5DC-5BCC-9E0A67E83FA5}"/>
              </a:ext>
            </a:extLst>
          </p:cNvPr>
          <p:cNvSpPr txBox="1"/>
          <p:nvPr/>
        </p:nvSpPr>
        <p:spPr>
          <a:xfrm>
            <a:off x="4444379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/12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9624A0E-2878-3276-DA79-602952A3CF0F}"/>
              </a:ext>
            </a:extLst>
          </p:cNvPr>
          <p:cNvSpPr txBox="1"/>
          <p:nvPr/>
        </p:nvSpPr>
        <p:spPr>
          <a:xfrm>
            <a:off x="4670607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0ADF5738-CE93-BCAB-1D7C-45CF673EB62A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643817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楕円 34">
            <a:extLst>
              <a:ext uri="{FF2B5EF4-FFF2-40B4-BE49-F238E27FC236}">
                <a16:creationId xmlns:a16="http://schemas.microsoft.com/office/drawing/2014/main" id="{7C2A57CF-7A07-E99B-A91E-FD08E468848E}"/>
              </a:ext>
            </a:extLst>
          </p:cNvPr>
          <p:cNvSpPr/>
          <p:nvPr/>
        </p:nvSpPr>
        <p:spPr>
          <a:xfrm>
            <a:off x="3680858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8A7AF9E-300B-7AAF-EA67-A625394C3020}"/>
              </a:ext>
            </a:extLst>
          </p:cNvPr>
          <p:cNvSpPr txBox="1"/>
          <p:nvPr/>
        </p:nvSpPr>
        <p:spPr>
          <a:xfrm>
            <a:off x="3604658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4/24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FEC3183-EDDD-0397-6504-D72DC4C30FE1}"/>
              </a:ext>
            </a:extLst>
          </p:cNvPr>
          <p:cNvSpPr txBox="1"/>
          <p:nvPr/>
        </p:nvSpPr>
        <p:spPr>
          <a:xfrm>
            <a:off x="4047042" y="1241151"/>
            <a:ext cx="10134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SG7 Meeting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D36AEEF5-9056-1BB1-F836-7BC74EB92C06}"/>
              </a:ext>
            </a:extLst>
          </p:cNvPr>
          <p:cNvCxnSpPr>
            <a:cxnSpLocks/>
            <a:stCxn id="36" idx="0"/>
            <a:endCxn id="37" idx="1"/>
          </p:cNvCxnSpPr>
          <p:nvPr/>
        </p:nvCxnSpPr>
        <p:spPr>
          <a:xfrm flipV="1">
            <a:off x="3905382" y="1368109"/>
            <a:ext cx="141660" cy="339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36A5A93-AB2D-566D-AACA-A1A0C284A7D1}"/>
              </a:ext>
            </a:extLst>
          </p:cNvPr>
          <p:cNvSpPr txBox="1"/>
          <p:nvPr/>
        </p:nvSpPr>
        <p:spPr>
          <a:xfrm>
            <a:off x="6225169" y="4866199"/>
            <a:ext cx="55189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2"/>
              </a:rPr>
              <a:t>SG7 – Drafting - Transport - Vehicle Regulations - UNECE Wiki</a:t>
            </a:r>
            <a:endParaRPr lang="ja-JP" altLang="en-US" sz="1400" dirty="0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53B50CFC-FBA4-1FE4-F196-792AB991D341}"/>
              </a:ext>
            </a:extLst>
          </p:cNvPr>
          <p:cNvCxnSpPr>
            <a:cxnSpLocks/>
          </p:cNvCxnSpPr>
          <p:nvPr/>
        </p:nvCxnSpPr>
        <p:spPr>
          <a:xfrm>
            <a:off x="1868502" y="1677643"/>
            <a:ext cx="0" cy="1109303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B0B7660-CA30-685F-7FD9-73EB47EAA10E}"/>
              </a:ext>
            </a:extLst>
          </p:cNvPr>
          <p:cNvSpPr txBox="1"/>
          <p:nvPr/>
        </p:nvSpPr>
        <p:spPr>
          <a:xfrm>
            <a:off x="1851012" y="2400617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Now</a:t>
            </a:r>
            <a:endParaRPr kumimoji="1" lang="ja-JP" altLang="en-US" b="1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1C72588-6107-985E-E600-08783B3E5529}"/>
              </a:ext>
            </a:extLst>
          </p:cNvPr>
          <p:cNvSpPr txBox="1"/>
          <p:nvPr/>
        </p:nvSpPr>
        <p:spPr>
          <a:xfrm>
            <a:off x="720576" y="3209557"/>
            <a:ext cx="4000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u="sng" kern="10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  <a:hlinkClick r:id="rId3"/>
              </a:rPr>
              <a:t>SG2 -Latest draft-</a:t>
            </a:r>
            <a:r>
              <a:rPr lang="en-US" altLang="ja-JP" sz="1800" u="sng" kern="10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UNECE Wiki</a:t>
            </a:r>
            <a:endParaRPr lang="ja-JP" altLang="ja-JP" sz="2000" kern="10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47" name="字幕 2">
            <a:extLst>
              <a:ext uri="{FF2B5EF4-FFF2-40B4-BE49-F238E27FC236}">
                <a16:creationId xmlns:a16="http://schemas.microsoft.com/office/drawing/2014/main" id="{281BD196-5FE3-E153-A623-A5B56FF0ADE7}"/>
              </a:ext>
            </a:extLst>
          </p:cNvPr>
          <p:cNvSpPr txBox="1">
            <a:spLocks/>
          </p:cNvSpPr>
          <p:nvPr/>
        </p:nvSpPr>
        <p:spPr>
          <a:xfrm>
            <a:off x="795642" y="813459"/>
            <a:ext cx="3966150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/>
              <a:t>Schedule</a:t>
            </a:r>
            <a:r>
              <a:rPr lang="ja-JP" altLang="en-US" sz="2000" dirty="0"/>
              <a:t> </a:t>
            </a:r>
            <a:r>
              <a:rPr lang="en-US" altLang="ja-JP" sz="2000" dirty="0"/>
              <a:t>for GRPE drafting </a:t>
            </a:r>
          </a:p>
        </p:txBody>
      </p:sp>
      <p:sp>
        <p:nvSpPr>
          <p:cNvPr id="2" name="字幕 2">
            <a:extLst>
              <a:ext uri="{FF2B5EF4-FFF2-40B4-BE49-F238E27FC236}">
                <a16:creationId xmlns:a16="http://schemas.microsoft.com/office/drawing/2014/main" id="{E7C3051C-1C23-B7A1-E208-17663FE53866}"/>
              </a:ext>
            </a:extLst>
          </p:cNvPr>
          <p:cNvSpPr txBox="1">
            <a:spLocks/>
          </p:cNvSpPr>
          <p:nvPr/>
        </p:nvSpPr>
        <p:spPr>
          <a:xfrm>
            <a:off x="4196247" y="3216898"/>
            <a:ext cx="1672253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/>
              <a:t>←</a:t>
            </a:r>
            <a:r>
              <a:rPr lang="en-US" altLang="ja-JP" sz="2000" dirty="0"/>
              <a:t>latest one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for GRPE drafting 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2E6B5EE8-0505-DDBA-3302-D286E4811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42" y="3723966"/>
            <a:ext cx="4560992" cy="276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字幕 2">
            <a:extLst>
              <a:ext uri="{FF2B5EF4-FFF2-40B4-BE49-F238E27FC236}">
                <a16:creationId xmlns:a16="http://schemas.microsoft.com/office/drawing/2014/main" id="{50774571-FEB8-2ED8-0227-D761EA66F460}"/>
              </a:ext>
            </a:extLst>
          </p:cNvPr>
          <p:cNvSpPr txBox="1">
            <a:spLocks/>
          </p:cNvSpPr>
          <p:nvPr/>
        </p:nvSpPr>
        <p:spPr>
          <a:xfrm>
            <a:off x="6225169" y="3874842"/>
            <a:ext cx="5652509" cy="101566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SG7 announce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1</a:t>
            </a:r>
            <a:r>
              <a:rPr lang="en-US" altLang="ja-JP" baseline="30000" dirty="0"/>
              <a:t>st</a:t>
            </a:r>
            <a:r>
              <a:rPr lang="en-US" altLang="ja-JP" dirty="0"/>
              <a:t>draft for GRPE is coming from Tokyo meeting </a:t>
            </a:r>
            <a:r>
              <a:rPr lang="en-US" altLang="ja-JP" dirty="0" err="1"/>
              <a:t>ver</a:t>
            </a:r>
            <a:endParaRPr lang="en-US" altLang="ja-JP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baseline="30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baseline="30000" dirty="0"/>
              <a:t>※Material part is not latest one</a:t>
            </a:r>
          </a:p>
        </p:txBody>
      </p:sp>
    </p:spTree>
    <p:extLst>
      <p:ext uri="{BB962C8B-B14F-4D97-AF65-F5344CB8AC3E}">
        <p14:creationId xmlns:p14="http://schemas.microsoft.com/office/powerpoint/2010/main" val="1477473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to Material part for 1st drafting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2838CF-426D-8C77-DE08-334542E2F327}"/>
              </a:ext>
            </a:extLst>
          </p:cNvPr>
          <p:cNvSpPr txBox="1">
            <a:spLocks/>
          </p:cNvSpPr>
          <p:nvPr/>
        </p:nvSpPr>
        <p:spPr>
          <a:xfrm>
            <a:off x="336000" y="1136129"/>
            <a:ext cx="4977405" cy="11457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u="sng" dirty="0">
                <a:solidFill>
                  <a:srgbClr val="242424"/>
                </a:solidFill>
                <a:latin typeface="-apple-system"/>
              </a:rPr>
              <a:t>1. Material table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u="sng" dirty="0">
                <a:solidFill>
                  <a:srgbClr val="242424"/>
                </a:solidFill>
                <a:latin typeface="-apple-system"/>
              </a:rPr>
              <a:t>2. Battery material boundary</a:t>
            </a:r>
          </a:p>
        </p:txBody>
      </p:sp>
    </p:spTree>
    <p:extLst>
      <p:ext uri="{BB962C8B-B14F-4D97-AF65-F5344CB8AC3E}">
        <p14:creationId xmlns:p14="http://schemas.microsoft.com/office/powerpoint/2010/main" val="2567365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SG2 regular meeting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34CAF34-2A14-0218-31DF-FABFDFC9B866}"/>
              </a:ext>
            </a:extLst>
          </p:cNvPr>
          <p:cNvGrpSpPr/>
          <p:nvPr/>
        </p:nvGrpSpPr>
        <p:grpSpPr>
          <a:xfrm>
            <a:off x="1687213" y="4181833"/>
            <a:ext cx="8817574" cy="1561981"/>
            <a:chOff x="1651431" y="2067283"/>
            <a:chExt cx="8817574" cy="1561981"/>
          </a:xfrm>
        </p:grpSpPr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3F65FA0D-56B9-D0DE-5786-317871ECC216}"/>
                </a:ext>
              </a:extLst>
            </p:cNvPr>
            <p:cNvCxnSpPr>
              <a:cxnSpLocks/>
            </p:cNvCxnSpPr>
            <p:nvPr/>
          </p:nvCxnSpPr>
          <p:spPr>
            <a:xfrm>
              <a:off x="1651431" y="2902291"/>
              <a:ext cx="8658225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AC38802C-7CD5-BD3D-6DA5-04D03272B1AD}"/>
                </a:ext>
              </a:extLst>
            </p:cNvPr>
            <p:cNvSpPr/>
            <p:nvPr/>
          </p:nvSpPr>
          <p:spPr>
            <a:xfrm>
              <a:off x="2103306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48B4E4D-ED55-667B-D11C-9B72207F2CA2}"/>
                </a:ext>
              </a:extLst>
            </p:cNvPr>
            <p:cNvSpPr txBox="1"/>
            <p:nvPr/>
          </p:nvSpPr>
          <p:spPr>
            <a:xfrm>
              <a:off x="2027106" y="2549448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3/25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632B69C8-908B-B6BD-0675-6B817E1945CF}"/>
                </a:ext>
              </a:extLst>
            </p:cNvPr>
            <p:cNvSpPr txBox="1"/>
            <p:nvPr/>
          </p:nvSpPr>
          <p:spPr>
            <a:xfrm>
              <a:off x="2542084" y="2067283"/>
              <a:ext cx="134684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A-LCA IWG</a:t>
              </a:r>
              <a:r>
                <a:rPr kumimoji="1"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22nd</a:t>
              </a:r>
            </a:p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GRPE</a:t>
              </a:r>
              <a:r>
                <a:rPr kumimoji="1"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1</a:t>
              </a:r>
              <a:r>
                <a:rPr kumimoji="1" lang="en-US" altLang="ja-JP" sz="1050" baseline="30000">
                  <a:latin typeface="Meiryo UI" panose="020B0604030504040204" pitchFamily="50" charset="-128"/>
                  <a:ea typeface="Meiryo UI" panose="020B0604030504040204" pitchFamily="50" charset="-128"/>
                </a:rPr>
                <a:t>st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draft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8740FDA5-95B2-5F38-74CA-C7E00FF17F74}"/>
                </a:ext>
              </a:extLst>
            </p:cNvPr>
            <p:cNvCxnSpPr>
              <a:cxnSpLocks/>
              <a:stCxn id="6" idx="0"/>
              <a:endCxn id="7" idx="1"/>
            </p:cNvCxnSpPr>
            <p:nvPr/>
          </p:nvCxnSpPr>
          <p:spPr>
            <a:xfrm flipV="1">
              <a:off x="2327830" y="2275032"/>
              <a:ext cx="214254" cy="2744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14B640C3-97A2-4402-3B6C-AE4FE83EBFF8}"/>
                </a:ext>
              </a:extLst>
            </p:cNvPr>
            <p:cNvSpPr/>
            <p:nvPr/>
          </p:nvSpPr>
          <p:spPr>
            <a:xfrm>
              <a:off x="5834811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D5A43CD-BAAE-3252-BD8C-91BA3759982E}"/>
                </a:ext>
              </a:extLst>
            </p:cNvPr>
            <p:cNvSpPr txBox="1"/>
            <p:nvPr/>
          </p:nvSpPr>
          <p:spPr>
            <a:xfrm>
              <a:off x="5218637" y="2588475"/>
              <a:ext cx="10583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100">
                  <a:latin typeface="Meiryo UI" panose="020B0604030504040204" pitchFamily="50" charset="-128"/>
                  <a:ea typeface="Meiryo UI" panose="020B0604030504040204" pitchFamily="50" charset="-128"/>
                </a:rPr>
                <a:t>6/19</a:t>
              </a:r>
              <a:r>
                <a:rPr kumimoji="1" lang="ja-JP" altLang="en-US" sz="110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kumimoji="1" lang="en-US" altLang="ja-JP" sz="1100">
                  <a:latin typeface="Meiryo UI" panose="020B0604030504040204" pitchFamily="50" charset="-128"/>
                  <a:ea typeface="Meiryo UI" panose="020B0604030504040204" pitchFamily="50" charset="-128"/>
                </a:rPr>
                <a:t>6/20?</a:t>
              </a:r>
              <a:endPara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6D5DBD54-45D0-DF55-C81D-4718231153C3}"/>
                </a:ext>
              </a:extLst>
            </p:cNvPr>
            <p:cNvSpPr txBox="1"/>
            <p:nvPr/>
          </p:nvSpPr>
          <p:spPr>
            <a:xfrm>
              <a:off x="5832477" y="3198014"/>
              <a:ext cx="136608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A-LCA IWG 23rd</a:t>
              </a:r>
              <a:r>
                <a:rPr kumimoji="1"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endPara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Final</a:t>
              </a:r>
              <a:r>
                <a:rPr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draft</a:t>
              </a:r>
              <a:r>
                <a:rPr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CHK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BB34640-C3D3-AE16-8E9A-38B8D00148DD}"/>
                </a:ext>
              </a:extLst>
            </p:cNvPr>
            <p:cNvSpPr/>
            <p:nvPr/>
          </p:nvSpPr>
          <p:spPr>
            <a:xfrm>
              <a:off x="6623481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1A95D39-8B69-CACB-E6D4-A6840673286F}"/>
                </a:ext>
              </a:extLst>
            </p:cNvPr>
            <p:cNvSpPr txBox="1"/>
            <p:nvPr/>
          </p:nvSpPr>
          <p:spPr>
            <a:xfrm>
              <a:off x="6556803" y="2533319"/>
              <a:ext cx="4764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75806201-BE72-0A72-71AB-29613229887C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5934822" y="3002302"/>
              <a:ext cx="580695" cy="1957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598CB427-6EE6-80D5-3232-0DE7D024D8DA}"/>
                </a:ext>
              </a:extLst>
            </p:cNvPr>
            <p:cNvSpPr txBox="1"/>
            <p:nvPr/>
          </p:nvSpPr>
          <p:spPr>
            <a:xfrm>
              <a:off x="7190313" y="2067283"/>
              <a:ext cx="232307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GRPE Working document submit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82A4DAAD-5B03-B59F-C0F9-057639B80763}"/>
                </a:ext>
              </a:extLst>
            </p:cNvPr>
            <p:cNvSpPr/>
            <p:nvPr/>
          </p:nvSpPr>
          <p:spPr>
            <a:xfrm>
              <a:off x="7814106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DD1AA40-B336-0C12-13B2-76AD0A7BDC8F}"/>
                </a:ext>
              </a:extLst>
            </p:cNvPr>
            <p:cNvSpPr txBox="1"/>
            <p:nvPr/>
          </p:nvSpPr>
          <p:spPr>
            <a:xfrm>
              <a:off x="7614078" y="2552369"/>
              <a:ext cx="5886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1E2DF98-B5BB-CF03-A06F-BE53C8F4B497}"/>
                </a:ext>
              </a:extLst>
            </p:cNvPr>
            <p:cNvSpPr txBox="1"/>
            <p:nvPr/>
          </p:nvSpPr>
          <p:spPr>
            <a:xfrm>
              <a:off x="7434375" y="3198014"/>
              <a:ext cx="235192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GRPE</a:t>
              </a:r>
              <a:r>
                <a:rPr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Working document review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D3AED5C-2F2A-997D-8D41-ECAEF4AE0034}"/>
                </a:ext>
              </a:extLst>
            </p:cNvPr>
            <p:cNvCxnSpPr>
              <a:cxnSpLocks/>
              <a:stCxn id="13" idx="3"/>
              <a:endCxn id="15" idx="2"/>
            </p:cNvCxnSpPr>
            <p:nvPr/>
          </p:nvCxnSpPr>
          <p:spPr>
            <a:xfrm flipV="1">
              <a:off x="7033215" y="2321199"/>
              <a:ext cx="1318634" cy="3660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A392FBC8-59E9-A9F6-6ECF-E1085F6DA0F3}"/>
                </a:ext>
              </a:extLst>
            </p:cNvPr>
            <p:cNvCxnSpPr>
              <a:cxnSpLocks/>
              <a:stCxn id="16" idx="5"/>
              <a:endCxn id="18" idx="0"/>
            </p:cNvCxnSpPr>
            <p:nvPr/>
          </p:nvCxnSpPr>
          <p:spPr>
            <a:xfrm>
              <a:off x="7984835" y="2973009"/>
              <a:ext cx="625503" cy="2250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AEC0394C-3497-2F2C-93CD-5EDF25C356A4}"/>
                </a:ext>
              </a:extLst>
            </p:cNvPr>
            <p:cNvSpPr/>
            <p:nvPr/>
          </p:nvSpPr>
          <p:spPr>
            <a:xfrm>
              <a:off x="9461931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10B3733D-1BAD-1382-D2F6-EAAF26F20F51}"/>
                </a:ext>
              </a:extLst>
            </p:cNvPr>
            <p:cNvSpPr txBox="1"/>
            <p:nvPr/>
          </p:nvSpPr>
          <p:spPr>
            <a:xfrm>
              <a:off x="9140807" y="2539923"/>
              <a:ext cx="880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26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3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0931554B-EB29-CC1C-A2A3-3888FFAF3A4E}"/>
                </a:ext>
              </a:extLst>
            </p:cNvPr>
            <p:cNvSpPr txBox="1"/>
            <p:nvPr/>
          </p:nvSpPr>
          <p:spPr>
            <a:xfrm>
              <a:off x="9409099" y="2067283"/>
              <a:ext cx="105990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WP29 submit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DDC48744-320B-5584-5637-7F3D5CF6AC57}"/>
                </a:ext>
              </a:extLst>
            </p:cNvPr>
            <p:cNvCxnSpPr>
              <a:cxnSpLocks/>
              <a:stCxn id="22" idx="0"/>
              <a:endCxn id="23" idx="2"/>
            </p:cNvCxnSpPr>
            <p:nvPr/>
          </p:nvCxnSpPr>
          <p:spPr>
            <a:xfrm flipV="1">
              <a:off x="9580992" y="2321199"/>
              <a:ext cx="358060" cy="2187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4E3D90F5-F7CE-B807-9C1B-EE4367BE85E4}"/>
                </a:ext>
              </a:extLst>
            </p:cNvPr>
            <p:cNvSpPr/>
            <p:nvPr/>
          </p:nvSpPr>
          <p:spPr>
            <a:xfrm>
              <a:off x="2829266" y="2801983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E68CFDF9-D5F1-EBED-83AA-8DD085EDA188}"/>
                </a:ext>
              </a:extLst>
            </p:cNvPr>
            <p:cNvSpPr txBox="1"/>
            <p:nvPr/>
          </p:nvSpPr>
          <p:spPr>
            <a:xfrm>
              <a:off x="2753066" y="2549151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4/14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E8891EB-0FAF-1274-D26C-5B27EFE76157}"/>
                </a:ext>
              </a:extLst>
            </p:cNvPr>
            <p:cNvSpPr txBox="1"/>
            <p:nvPr/>
          </p:nvSpPr>
          <p:spPr>
            <a:xfrm>
              <a:off x="2979294" y="3213766"/>
              <a:ext cx="99899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3</a:t>
              </a:r>
              <a:r>
                <a:rPr kumimoji="1" lang="en-US" altLang="ja-JP" sz="1050" baseline="30000">
                  <a:latin typeface="Meiryo UI" panose="020B0604030504040204" pitchFamily="50" charset="-128"/>
                  <a:ea typeface="Meiryo UI" panose="020B0604030504040204" pitchFamily="50" charset="-128"/>
                </a:rPr>
                <a:t>rd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draft</a:t>
              </a:r>
            </a:p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Limit to SG7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025CFEDF-1B87-6891-22DC-500EF9EE7FBE}"/>
                </a:ext>
              </a:extLst>
            </p:cNvPr>
            <p:cNvCxnSpPr>
              <a:cxnSpLocks/>
              <a:endCxn id="27" idx="1"/>
            </p:cNvCxnSpPr>
            <p:nvPr/>
          </p:nvCxnSpPr>
          <p:spPr>
            <a:xfrm>
              <a:off x="2952504" y="3044150"/>
              <a:ext cx="26790" cy="3773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19A877C4-B6A3-A934-242E-7B1FCB47148A}"/>
                </a:ext>
              </a:extLst>
            </p:cNvPr>
            <p:cNvSpPr/>
            <p:nvPr/>
          </p:nvSpPr>
          <p:spPr>
            <a:xfrm>
              <a:off x="4520579" y="2801983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F62B8274-0F9B-6C79-D098-950E1AEFD861}"/>
                </a:ext>
              </a:extLst>
            </p:cNvPr>
            <p:cNvSpPr txBox="1"/>
            <p:nvPr/>
          </p:nvSpPr>
          <p:spPr>
            <a:xfrm>
              <a:off x="4444379" y="2549151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/12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1A0DEDFE-D4B5-3180-5B09-C99482F85BCF}"/>
                </a:ext>
              </a:extLst>
            </p:cNvPr>
            <p:cNvSpPr txBox="1"/>
            <p:nvPr/>
          </p:nvSpPr>
          <p:spPr>
            <a:xfrm>
              <a:off x="4670607" y="3213766"/>
              <a:ext cx="99899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Final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draft</a:t>
              </a:r>
            </a:p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Limit to SG7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84A08007-A53B-9A83-9493-795AD34A3BC8}"/>
                </a:ext>
              </a:extLst>
            </p:cNvPr>
            <p:cNvCxnSpPr>
              <a:cxnSpLocks/>
              <a:endCxn id="31" idx="1"/>
            </p:cNvCxnSpPr>
            <p:nvPr/>
          </p:nvCxnSpPr>
          <p:spPr>
            <a:xfrm>
              <a:off x="4643817" y="3044150"/>
              <a:ext cx="26790" cy="3773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79F3657E-A91E-19B7-9328-E137ADDDE463}"/>
                </a:ext>
              </a:extLst>
            </p:cNvPr>
            <p:cNvSpPr/>
            <p:nvPr/>
          </p:nvSpPr>
          <p:spPr>
            <a:xfrm>
              <a:off x="3680858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6F38F5E-6B7A-1E6F-D6C6-8B13B25F18CF}"/>
                </a:ext>
              </a:extLst>
            </p:cNvPr>
            <p:cNvSpPr txBox="1"/>
            <p:nvPr/>
          </p:nvSpPr>
          <p:spPr>
            <a:xfrm>
              <a:off x="3604658" y="2549448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4/24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917B6149-33EA-7F0A-CF1B-A8A0DDFB1B59}"/>
                </a:ext>
              </a:extLst>
            </p:cNvPr>
            <p:cNvSpPr txBox="1"/>
            <p:nvPr/>
          </p:nvSpPr>
          <p:spPr>
            <a:xfrm>
              <a:off x="4047042" y="2083469"/>
              <a:ext cx="10134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SG7 Meeting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93042B63-6510-A2ED-1CE3-D96497AA6C64}"/>
                </a:ext>
              </a:extLst>
            </p:cNvPr>
            <p:cNvCxnSpPr>
              <a:cxnSpLocks/>
              <a:stCxn id="34" idx="0"/>
              <a:endCxn id="35" idx="1"/>
            </p:cNvCxnSpPr>
            <p:nvPr/>
          </p:nvCxnSpPr>
          <p:spPr>
            <a:xfrm flipV="1">
              <a:off x="3905382" y="2210427"/>
              <a:ext cx="141660" cy="339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377C8C60-81DA-EA25-878A-0FDC929DCEE6}"/>
                </a:ext>
              </a:extLst>
            </p:cNvPr>
            <p:cNvCxnSpPr>
              <a:cxnSpLocks/>
            </p:cNvCxnSpPr>
            <p:nvPr/>
          </p:nvCxnSpPr>
          <p:spPr>
            <a:xfrm>
              <a:off x="1868502" y="2519961"/>
              <a:ext cx="0" cy="1109303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AD450DEB-084D-E5BD-D069-7F3789E277C8}"/>
                </a:ext>
              </a:extLst>
            </p:cNvPr>
            <p:cNvSpPr txBox="1"/>
            <p:nvPr/>
          </p:nvSpPr>
          <p:spPr>
            <a:xfrm>
              <a:off x="1851012" y="3242935"/>
              <a:ext cx="673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>
                  <a:solidFill>
                    <a:srgbClr val="FF0000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Now</a:t>
              </a:r>
              <a:endParaRPr kumimoji="1" lang="ja-JP" altLang="en-US" b="1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</p:txBody>
        </p:sp>
      </p:grpSp>
      <p:graphicFrame>
        <p:nvGraphicFramePr>
          <p:cNvPr id="39" name="表 34">
            <a:extLst>
              <a:ext uri="{FF2B5EF4-FFF2-40B4-BE49-F238E27FC236}">
                <a16:creationId xmlns:a16="http://schemas.microsoft.com/office/drawing/2014/main" id="{682669F6-2EE5-6363-AE3F-1D6BB3BFA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927251"/>
              </p:ext>
            </p:extLst>
          </p:nvPr>
        </p:nvGraphicFramePr>
        <p:xfrm>
          <a:off x="1119868" y="1357782"/>
          <a:ext cx="6081033" cy="2253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4280853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99369743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02110884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27114601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423928971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51569326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08009692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2516620209"/>
                    </a:ext>
                  </a:extLst>
                </a:gridCol>
              </a:tblGrid>
              <a:tr h="353619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2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0167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May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26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week</a:t>
                      </a:r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Thu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5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day</a:t>
                      </a:r>
                    </a:p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7379820"/>
                  </a:ext>
                </a:extLst>
              </a:tr>
              <a:tr h="3388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time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11-12 am CET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18-19 pm JST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217352"/>
                  </a:ext>
                </a:extLst>
              </a:tr>
            </a:tbl>
          </a:graphicData>
        </a:graphic>
      </p:graphicFrame>
      <p:sp>
        <p:nvSpPr>
          <p:cNvPr id="41" name="字幕 2">
            <a:extLst>
              <a:ext uri="{FF2B5EF4-FFF2-40B4-BE49-F238E27FC236}">
                <a16:creationId xmlns:a16="http://schemas.microsoft.com/office/drawing/2014/main" id="{2452EF6B-46A1-947F-7A21-A7585759256A}"/>
              </a:ext>
            </a:extLst>
          </p:cNvPr>
          <p:cNvSpPr txBox="1">
            <a:spLocks/>
          </p:cNvSpPr>
          <p:nvPr/>
        </p:nvSpPr>
        <p:spPr>
          <a:xfrm>
            <a:off x="795642" y="813459"/>
            <a:ext cx="2885726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3. SG2</a:t>
            </a:r>
            <a:r>
              <a:rPr lang="ja-JP" altLang="en-US" sz="2000" dirty="0"/>
              <a:t> </a:t>
            </a:r>
            <a:r>
              <a:rPr kumimoji="1" lang="en-US" altLang="ja-JP" sz="2000" dirty="0"/>
              <a:t>regular meeting</a:t>
            </a:r>
            <a:endParaRPr lang="en-US" altLang="ja-JP" sz="2000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A442F0-2804-757C-0F4F-9C7BF25DECBB}"/>
              </a:ext>
            </a:extLst>
          </p:cNvPr>
          <p:cNvSpPr/>
          <p:nvPr/>
        </p:nvSpPr>
        <p:spPr>
          <a:xfrm>
            <a:off x="5783570" y="3319977"/>
            <a:ext cx="13789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Summer time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5670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8EE37CBB6C0BC4293A032E9F81BBD62" ma:contentTypeVersion="18" ma:contentTypeDescription="新しいドキュメントを作成します。" ma:contentTypeScope="" ma:versionID="e80b7b61e8eebd9270bfe591415b20d1">
  <xsd:schema xmlns:xsd="http://www.w3.org/2001/XMLSchema" xmlns:xs="http://www.w3.org/2001/XMLSchema" xmlns:p="http://schemas.microsoft.com/office/2006/metadata/properties" xmlns:ns2="0da6b1e9-d383-4652-a679-a6b5b7ae0a9a" xmlns:ns3="f8b44c4c-169d-491e-8aca-e3c7720d9cff" targetNamespace="http://schemas.microsoft.com/office/2006/metadata/properties" ma:root="true" ma:fieldsID="11ffc296c6e2d5f126c64a57ac0e15f7" ns2:_="" ns3:_="">
    <xsd:import namespace="0da6b1e9-d383-4652-a679-a6b5b7ae0a9a"/>
    <xsd:import namespace="f8b44c4c-169d-491e-8aca-e3c7720d9c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PR_x65e5_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6b1e9-d383-4652-a679-a6b5b7ae0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776f33e-360e-4421-95ec-db1b42831c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R_x65e5_" ma:index="22" nillable="true" ma:displayName="PR日" ma:default="[today]" ma:format="DateOnly" ma:internalName="PR_x65e5_">
      <xsd:simpleType>
        <xsd:restriction base="dms:DateTim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44c4c-169d-491e-8aca-e3c7720d9cf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c716d0a-8bbf-49aa-b070-1d2ee42adc2e}" ma:internalName="TaxCatchAll" ma:showField="CatchAllData" ma:web="f8b44c4c-169d-491e-8aca-e3c7720d9c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a6b1e9-d383-4652-a679-a6b5b7ae0a9a">
      <Terms xmlns="http://schemas.microsoft.com/office/infopath/2007/PartnerControls"/>
    </lcf76f155ced4ddcb4097134ff3c332f>
    <TaxCatchAll xmlns="f8b44c4c-169d-491e-8aca-e3c7720d9cff" xsi:nil="true"/>
    <PR_x65e5_ xmlns="0da6b1e9-d383-4652-a679-a6b5b7ae0a9a">2025-03-20T12:28:20+00:00</PR_x65e5_>
  </documentManagement>
</p:properties>
</file>

<file path=customXml/itemProps1.xml><?xml version="1.0" encoding="utf-8"?>
<ds:datastoreItem xmlns:ds="http://schemas.openxmlformats.org/officeDocument/2006/customXml" ds:itemID="{6C9828CC-8F00-47F8-96BF-0F7B3B9541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a6b1e9-d383-4652-a679-a6b5b7ae0a9a"/>
    <ds:schemaRef ds:uri="f8b44c4c-169d-491e-8aca-e3c7720d9c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607DC43-DCA6-40E9-AEA3-3751A148AF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6D5FB9-B300-4FC4-8CBB-49B261FD95C1}">
  <ds:schemaRefs>
    <ds:schemaRef ds:uri="http://schemas.microsoft.com/office/2006/metadata/properties"/>
    <ds:schemaRef ds:uri="http://schemas.microsoft.com/office/infopath/2007/PartnerControls"/>
    <ds:schemaRef ds:uri="0da6b1e9-d383-4652-a679-a6b5b7ae0a9a"/>
    <ds:schemaRef ds:uri="f8b44c4c-169d-491e-8aca-e3c7720d9c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220</Words>
  <Application>Microsoft Office PowerPoint</Application>
  <PresentationFormat>ワイド画面</PresentationFormat>
  <Paragraphs>84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-apple-system</vt:lpstr>
      <vt:lpstr>Meiryo UI</vt:lpstr>
      <vt:lpstr>Yu Gothic UI</vt:lpstr>
      <vt:lpstr>メイリオ</vt:lpstr>
      <vt:lpstr>游ゴシック</vt:lpstr>
      <vt:lpstr>Arial</vt:lpstr>
      <vt:lpstr>Wingdings</vt:lpstr>
      <vt:lpstr>デザインの設定</vt:lpstr>
      <vt:lpstr>1_デザインの設定</vt:lpstr>
      <vt:lpstr>A-LCA IWG SG2 MTG 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keywords>SecrecyB; A.01.0010; HM</cp:keywords>
  <cp:lastModifiedBy>TADASHI YAMAGUCHI (山口 直志)</cp:lastModifiedBy>
  <cp:revision>23</cp:revision>
  <dcterms:created xsi:type="dcterms:W3CDTF">2024-11-28T05:57:18Z</dcterms:created>
  <dcterms:modified xsi:type="dcterms:W3CDTF">2025-03-20T13:10:54Z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0x01010088EE37CBB6C0BC4293A032E9F81BBD62</vt:lpwstr>
  </property>
  <property fmtid="{D5CDD505-2E9C-101B-9397-08002B2CF9AE}" pid="3" name="MediaServiceImageTags">
    <vt:lpwstr/>
  </property>
</Properties>
</file>