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517" r:id="rId2"/>
    <p:sldId id="518" r:id="rId3"/>
    <p:sldId id="519" r:id="rId4"/>
    <p:sldId id="520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2" autoAdjust="0"/>
    <p:restoredTop sz="92081" autoAdjust="0"/>
  </p:normalViewPr>
  <p:slideViewPr>
    <p:cSldViewPr>
      <p:cViewPr>
        <p:scale>
          <a:sx n="70" d="100"/>
          <a:sy n="70" d="100"/>
        </p:scale>
        <p:origin x="-1368" y="-204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56"/>
    </p:cViewPr>
  </p:sorter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378BD-4FC7-4DCA-96BA-0894D47F18F1}" type="datetimeFigureOut">
              <a:rPr lang="zh-CN" altLang="en-US" smtClean="0"/>
              <a:pPr/>
              <a:t>2016/3/3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14085-A3C2-4A19-A977-8315D455FE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1455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24C14-F75F-4D02-A8C5-ACC39205BE63}" type="datetimeFigureOut">
              <a:rPr lang="zh-CN" altLang="en-US" smtClean="0"/>
              <a:pPr/>
              <a:t>2016/3/3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287B3-A03F-4431-A85C-659FB70CF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2469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287B3-A03F-4431-A85C-659FB70CFD4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14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一般模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 txBox="1">
            <a:spLocks/>
          </p:cNvSpPr>
          <p:nvPr userDrawn="1"/>
        </p:nvSpPr>
        <p:spPr bwMode="auto">
          <a:xfrm>
            <a:off x="8352928" y="6453336"/>
            <a:ext cx="827584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70C0"/>
                </a:solidFill>
                <a:latin typeface="Verdana" panose="020B0604030504040204" pitchFamily="34" charset="0"/>
                <a:ea typeface="宋体" pitchFamily="2" charset="-122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r">
              <a:defRPr/>
            </a:pPr>
            <a:fld id="{5F5A6EED-E5D9-468C-93FD-5AEBA995156F}" type="slidenum">
              <a:rPr lang="zh-CN" altLang="zh-CN" smtClean="0">
                <a:solidFill>
                  <a:srgbClr val="A349CC"/>
                </a:solidFill>
              </a:rPr>
              <a:pPr algn="r">
                <a:defRPr/>
              </a:pPr>
              <a:t>‹#›</a:t>
            </a:fld>
            <a:endParaRPr lang="zh-CN" altLang="zh-CN" dirty="0" smtClean="0">
              <a:solidFill>
                <a:srgbClr val="A349CC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228600" y="609600"/>
            <a:ext cx="8763000" cy="76200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rgbClr val="A349A4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白模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07B26F-ABCA-4D71-9E96-84B11D1C228D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68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72C802-A4DB-4A39-AB33-D7C6CCCACBD5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228600" y="609600"/>
            <a:ext cx="8763000" cy="76200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rgbClr val="A349A4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578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4C591-5B1D-40C4-A2CB-5A7EF19D11CC}" type="datetime1">
              <a:rPr lang="en-US" altLang="zh-CN" smtClean="0"/>
              <a:pPr/>
              <a:t>3/3/2016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72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2"/>
          <p:cNvSpPr>
            <a:spLocks noGrp="1"/>
          </p:cNvSpPr>
          <p:nvPr>
            <p:ph type="ctrTitle"/>
          </p:nvPr>
        </p:nvSpPr>
        <p:spPr>
          <a:xfrm>
            <a:off x="685800" y="1454150"/>
            <a:ext cx="7772400" cy="1470025"/>
          </a:xfrm>
        </p:spPr>
        <p:txBody>
          <a:bodyPr>
            <a:normAutofit fontScale="90000"/>
          </a:bodyPr>
          <a:lstStyle/>
          <a:p>
            <a:pPr marL="0" indent="0"/>
            <a:r>
              <a:rPr lang="en-US" altLang="zh-CN" sz="4800" dirty="0" smtClean="0"/>
              <a:t>Summary on TF5-Thermal propagation discussion</a:t>
            </a:r>
            <a:endParaRPr lang="zh-CN" altLang="en-US" sz="4800" dirty="0" smtClean="0"/>
          </a:p>
        </p:txBody>
      </p:sp>
      <p:sp>
        <p:nvSpPr>
          <p:cNvPr id="14339" name="副标题 3"/>
          <p:cNvSpPr>
            <a:spLocks noGrp="1"/>
          </p:cNvSpPr>
          <p:nvPr>
            <p:ph type="subTitle" idx="1"/>
          </p:nvPr>
        </p:nvSpPr>
        <p:spPr>
          <a:xfrm>
            <a:off x="1371600" y="5013325"/>
            <a:ext cx="6400800" cy="1223963"/>
          </a:xfrm>
        </p:spPr>
        <p:txBody>
          <a:bodyPr/>
          <a:lstStyle/>
          <a:p>
            <a:r>
              <a:rPr lang="en-US" altLang="zh-CN" dirty="0" smtClean="0"/>
              <a:t>Tokyo, </a:t>
            </a:r>
            <a:r>
              <a:rPr lang="en-US" altLang="zh-CN" dirty="0" smtClean="0"/>
              <a:t>Japan</a:t>
            </a:r>
          </a:p>
          <a:p>
            <a:r>
              <a:rPr lang="en-US" altLang="zh-CN" dirty="0" smtClean="0"/>
              <a:t>2016/03/03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847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9512" y="1052736"/>
            <a:ext cx="87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400" kern="0" dirty="0" smtClean="0"/>
              <a:t>Chinese </a:t>
            </a:r>
            <a:r>
              <a:rPr lang="en-US" altLang="zh-CN" sz="2400" kern="0" dirty="0"/>
              <a:t>and </a:t>
            </a:r>
            <a:r>
              <a:rPr lang="en-US" altLang="zh-CN" sz="2400" kern="0" dirty="0" smtClean="0"/>
              <a:t>Canadian </a:t>
            </a:r>
            <a:r>
              <a:rPr lang="en-US" altLang="zh-CN" sz="2400" kern="0" dirty="0"/>
              <a:t>experts </a:t>
            </a:r>
            <a:r>
              <a:rPr lang="en-US" altLang="zh-CN" sz="2400" kern="0" dirty="0" smtClean="0"/>
              <a:t>presented their latest </a:t>
            </a:r>
            <a:r>
              <a:rPr lang="en-US" altLang="zh-CN" sz="2400" kern="0" dirty="0"/>
              <a:t>research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400" kern="0" dirty="0"/>
              <a:t>All </a:t>
            </a:r>
            <a:r>
              <a:rPr lang="en-US" altLang="zh-CN" sz="2400" kern="0" dirty="0" smtClean="0"/>
              <a:t>CP members of TF5 discussed and confirmed </a:t>
            </a:r>
            <a:r>
              <a:rPr lang="en-US" altLang="zh-CN" sz="2400" kern="0" dirty="0"/>
              <a:t>the importance and </a:t>
            </a:r>
            <a:r>
              <a:rPr lang="en-US" altLang="zh-CN" sz="2400" kern="0" dirty="0" smtClean="0"/>
              <a:t>necessity </a:t>
            </a:r>
            <a:r>
              <a:rPr lang="en-US" altLang="zh-CN" sz="2400" kern="0" dirty="0"/>
              <a:t>of thermal propagation </a:t>
            </a:r>
            <a:r>
              <a:rPr lang="en-US" altLang="zh-CN" sz="2400" kern="0" dirty="0" smtClean="0"/>
              <a:t>test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400" kern="0" dirty="0" smtClean="0"/>
              <a:t>Experts agreed that there is still some work need to be done to get a appropriate and acceptable test procedure.</a:t>
            </a:r>
            <a:endParaRPr lang="en-US" altLang="zh-CN" sz="2400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197125" y="116632"/>
            <a:ext cx="1572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Summary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556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7125" y="764024"/>
            <a:ext cx="878497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000" kern="0" dirty="0" smtClean="0"/>
              <a:t>Test item </a:t>
            </a:r>
            <a:r>
              <a:rPr lang="en-US" altLang="zh-CN" sz="2000" kern="0" dirty="0"/>
              <a:t>of “thermal propagation  ”should be </a:t>
            </a:r>
            <a:r>
              <a:rPr lang="en-US" altLang="zh-CN" sz="2000" kern="0" dirty="0" smtClean="0"/>
              <a:t>kept </a:t>
            </a:r>
            <a:r>
              <a:rPr lang="en-US" altLang="zh-CN" sz="2000" kern="0" dirty="0"/>
              <a:t>in </a:t>
            </a:r>
            <a:r>
              <a:rPr lang="en-US" altLang="zh-CN" sz="2000" kern="0" dirty="0" smtClean="0"/>
              <a:t>EVS-GTR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000" kern="0" dirty="0" smtClean="0"/>
              <a:t>Improve the rationale  (deadline: </a:t>
            </a:r>
            <a:r>
              <a:rPr lang="en-US" altLang="zh-CN" sz="2000" kern="0" dirty="0"/>
              <a:t>2016-04-30</a:t>
            </a:r>
            <a:r>
              <a:rPr lang="en-US" altLang="zh-CN" sz="2000" kern="0" dirty="0" smtClean="0"/>
              <a:t>)</a:t>
            </a:r>
            <a:endParaRPr lang="en-US" altLang="zh-CN" sz="2000" kern="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000" kern="0" dirty="0"/>
              <a:t>Definition of “thermal runaway” and “thermal </a:t>
            </a:r>
            <a:r>
              <a:rPr lang="en-US" altLang="zh-CN" sz="2000" kern="0" dirty="0" smtClean="0"/>
              <a:t>propagation "should </a:t>
            </a:r>
            <a:r>
              <a:rPr lang="en-US" altLang="zh-CN" sz="2000" kern="0" dirty="0"/>
              <a:t>be identified </a:t>
            </a:r>
            <a:r>
              <a:rPr lang="en-US" altLang="zh-CN" sz="2000" kern="0" dirty="0" smtClean="0"/>
              <a:t>(deadline: </a:t>
            </a:r>
            <a:r>
              <a:rPr lang="en-US" altLang="zh-CN" sz="2000" kern="0" dirty="0"/>
              <a:t>2016-04-30)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000" kern="0" dirty="0"/>
              <a:t>Requirement should be confirmed </a:t>
            </a:r>
            <a:r>
              <a:rPr lang="en-US" altLang="zh-CN" sz="2000" kern="0" dirty="0" smtClean="0"/>
              <a:t>(as </a:t>
            </a:r>
            <a:r>
              <a:rPr lang="en-US" altLang="zh-CN" sz="2000" kern="0" dirty="0"/>
              <a:t>“no fire, no </a:t>
            </a:r>
            <a:r>
              <a:rPr lang="en-US" altLang="zh-CN" sz="2000" kern="0" dirty="0" smtClean="0"/>
              <a:t>explosion” for</a:t>
            </a:r>
            <a:r>
              <a:rPr lang="zh-CN" altLang="en-US" sz="2000" kern="0" dirty="0" smtClean="0"/>
              <a:t> </a:t>
            </a:r>
            <a:r>
              <a:rPr lang="en-US" altLang="zh-CN" sz="2000" kern="0" dirty="0" smtClean="0"/>
              <a:t>XX minutes?)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000" dirty="0" smtClean="0"/>
              <a:t>Give the </a:t>
            </a:r>
            <a:r>
              <a:rPr lang="en-US" altLang="zh-CN" sz="2000" dirty="0"/>
              <a:t>c</a:t>
            </a:r>
            <a:r>
              <a:rPr lang="en-US" altLang="zh-CN" sz="2000" dirty="0" smtClean="0"/>
              <a:t>onstructive </a:t>
            </a:r>
            <a:r>
              <a:rPr lang="en-US" altLang="zh-CN" sz="2000" dirty="0"/>
              <a:t>suggestions</a:t>
            </a:r>
            <a:r>
              <a:rPr lang="en-US" altLang="zh-CN" sz="2000" dirty="0" smtClean="0"/>
              <a:t> to the current test procedure</a:t>
            </a:r>
            <a:r>
              <a:rPr lang="en-US" altLang="zh-CN" sz="2000" kern="0" dirty="0"/>
              <a:t>(deadline: </a:t>
            </a:r>
            <a:r>
              <a:rPr lang="en-US" altLang="zh-CN" sz="2000" kern="0" dirty="0" smtClean="0"/>
              <a:t>2016-04-15)</a:t>
            </a:r>
            <a:endParaRPr lang="en-US" altLang="zh-CN" sz="2000" kern="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000" dirty="0" smtClean="0"/>
              <a:t>Suggest the test needs to be </a:t>
            </a:r>
            <a:r>
              <a:rPr lang="en-US" altLang="zh-CN" sz="2000" kern="0" dirty="0" smtClean="0"/>
              <a:t>done by all members according </a:t>
            </a:r>
            <a:r>
              <a:rPr lang="en-US" altLang="zh-CN" sz="2000" kern="0" dirty="0"/>
              <a:t>to the </a:t>
            </a:r>
            <a:r>
              <a:rPr lang="en-US" altLang="zh-CN" sz="2000" kern="0" dirty="0" smtClean="0"/>
              <a:t>proposed </a:t>
            </a:r>
            <a:r>
              <a:rPr lang="en-US" altLang="zh-CN" sz="2000" kern="0" dirty="0"/>
              <a:t>procedure before next </a:t>
            </a:r>
            <a:r>
              <a:rPr lang="en-US" altLang="zh-CN" sz="2000" kern="0" dirty="0" smtClean="0"/>
              <a:t>meeting.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000" dirty="0" smtClean="0"/>
              <a:t>If with little progress, the current proposed </a:t>
            </a:r>
            <a:r>
              <a:rPr lang="en-US" altLang="zh-CN" sz="2000" kern="0" dirty="0" smtClean="0"/>
              <a:t>test method for “thermal propagation” test (revised based on TF members’ feedback) should be  kept in the Phase 1 version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000" dirty="0"/>
              <a:t>In phase 2, Start the discussion </a:t>
            </a:r>
            <a:r>
              <a:rPr lang="en-US" altLang="zh-CN" sz="2000" dirty="0" smtClean="0"/>
              <a:t>of initiation methods based </a:t>
            </a:r>
            <a:r>
              <a:rPr lang="en-US" altLang="zh-CN" sz="2000" dirty="0"/>
              <a:t>on </a:t>
            </a:r>
            <a:r>
              <a:rPr lang="en-US" altLang="zh-CN" sz="2000" dirty="0" smtClean="0"/>
              <a:t>this progress</a:t>
            </a:r>
            <a:endParaRPr lang="en-US" altLang="zh-CN" sz="2000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197125" y="116632"/>
            <a:ext cx="2435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Proposal of TF5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5017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87876" y="2725469"/>
            <a:ext cx="29682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05579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5662</TotalTime>
  <Words>196</Words>
  <Application>Microsoft Office PowerPoint</Application>
  <PresentationFormat>全屏显示(4:3)</PresentationFormat>
  <Paragraphs>18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Summary on TF5-Thermal propagation discussion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王芳</dc:creator>
  <cp:lastModifiedBy>wangfang</cp:lastModifiedBy>
  <cp:revision>884</cp:revision>
  <dcterms:created xsi:type="dcterms:W3CDTF">2012-02-13T08:44:10Z</dcterms:created>
  <dcterms:modified xsi:type="dcterms:W3CDTF">2016-03-03T03:59:23Z</dcterms:modified>
</cp:coreProperties>
</file>