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4270" r:id="rId4"/>
    <p:sldMasterId id="2147485482" r:id="rId5"/>
    <p:sldMasterId id="2147486045" r:id="rId6"/>
    <p:sldMasterId id="2147486105" r:id="rId7"/>
    <p:sldMasterId id="2147486575" r:id="rId8"/>
  </p:sldMasterIdLst>
  <p:notesMasterIdLst>
    <p:notesMasterId r:id="rId11"/>
  </p:notesMasterIdLst>
  <p:handoutMasterIdLst>
    <p:handoutMasterId r:id="rId12"/>
  </p:handoutMasterIdLst>
  <p:sldIdLst>
    <p:sldId id="1407" r:id="rId9"/>
    <p:sldId id="1410" r:id="rId10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なし" initials="なし" lastIdx="2" clrIdx="0">
    <p:extLst>
      <p:ext uri="{19B8F6BF-5375-455C-9EA6-DF929625EA0E}">
        <p15:presenceInfo xmlns:p15="http://schemas.microsoft.com/office/powerpoint/2012/main" userId="なし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1DE"/>
    <a:srgbClr val="ED7D31"/>
    <a:srgbClr val="FFC000"/>
    <a:srgbClr val="FDEADA"/>
    <a:srgbClr val="DBEEF4"/>
    <a:srgbClr val="002060"/>
    <a:srgbClr val="FAB8C1"/>
    <a:srgbClr val="4087C8"/>
    <a:srgbClr val="0000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79" autoAdjust="0"/>
    <p:restoredTop sz="94151" autoAdjust="0"/>
  </p:normalViewPr>
  <p:slideViewPr>
    <p:cSldViewPr>
      <p:cViewPr varScale="1">
        <p:scale>
          <a:sx n="51" d="100"/>
          <a:sy n="51" d="100"/>
        </p:scale>
        <p:origin x="1208" y="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25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9372"/>
    </p:cViewPr>
  </p:sorterViewPr>
  <p:notesViewPr>
    <p:cSldViewPr>
      <p:cViewPr>
        <p:scale>
          <a:sx n="75" d="100"/>
          <a:sy n="75" d="100"/>
        </p:scale>
        <p:origin x="237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尚生 松川" userId="c791f4011d5c570d" providerId="LiveId" clId="{4AD208AD-FB46-439F-AD35-7D42E9BAB278}"/>
    <pc:docChg chg="modSld">
      <pc:chgData name="尚生 松川" userId="c791f4011d5c570d" providerId="LiveId" clId="{4AD208AD-FB46-439F-AD35-7D42E9BAB278}" dt="2025-05-04T19:20:42.714" v="7" actId="14100"/>
      <pc:docMkLst>
        <pc:docMk/>
      </pc:docMkLst>
      <pc:sldChg chg="modSp mod">
        <pc:chgData name="尚生 松川" userId="c791f4011d5c570d" providerId="LiveId" clId="{4AD208AD-FB46-439F-AD35-7D42E9BAB278}" dt="2025-05-04T19:20:42.714" v="7" actId="14100"/>
        <pc:sldMkLst>
          <pc:docMk/>
          <pc:sldMk cId="3673249615" sldId="1410"/>
        </pc:sldMkLst>
        <pc:spChg chg="mod">
          <ac:chgData name="尚生 松川" userId="c791f4011d5c570d" providerId="LiveId" clId="{4AD208AD-FB46-439F-AD35-7D42E9BAB278}" dt="2025-05-04T19:20:42.714" v="7" actId="14100"/>
          <ac:spMkLst>
            <pc:docMk/>
            <pc:sldMk cId="3673249615" sldId="1410"/>
            <ac:spMk id="5" creationId="{12C58776-DD29-A65E-1E76-556E265565F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19413" cy="493713"/>
          </a:xfrm>
          <a:prstGeom prst="rect">
            <a:avLst/>
          </a:prstGeom>
        </p:spPr>
        <p:txBody>
          <a:bodyPr vert="horz" lIns="91404" tIns="45702" rIns="91404" bIns="457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4763" y="3"/>
            <a:ext cx="2919412" cy="493713"/>
          </a:xfrm>
          <a:prstGeom prst="rect">
            <a:avLst/>
          </a:prstGeom>
        </p:spPr>
        <p:txBody>
          <a:bodyPr vert="horz" lIns="91404" tIns="45702" rIns="91404" bIns="45702" rtlCol="0"/>
          <a:lstStyle>
            <a:lvl1pPr algn="r">
              <a:defRPr sz="1200"/>
            </a:lvl1pPr>
          </a:lstStyle>
          <a:p>
            <a:fld id="{DE29B98C-377B-482C-A646-99A2DC4E3AD1}" type="datetimeFigureOut">
              <a:rPr kumimoji="1" lang="ja-JP" altLang="en-US" smtClean="0"/>
              <a:pPr/>
              <a:t>2025/5/5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3" y="9371013"/>
            <a:ext cx="2919413" cy="493712"/>
          </a:xfrm>
          <a:prstGeom prst="rect">
            <a:avLst/>
          </a:prstGeom>
        </p:spPr>
        <p:txBody>
          <a:bodyPr vert="horz" lIns="91404" tIns="45702" rIns="91404" bIns="457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4" tIns="45702" rIns="91404" bIns="45702" rtlCol="0" anchor="b"/>
          <a:lstStyle>
            <a:lvl1pPr algn="r">
              <a:defRPr sz="1200"/>
            </a:lvl1pPr>
          </a:lstStyle>
          <a:p>
            <a:fld id="{62555E40-90B4-444A-9742-E26199110A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54902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3316"/>
          </a:xfrm>
          <a:prstGeom prst="rect">
            <a:avLst/>
          </a:prstGeom>
        </p:spPr>
        <p:txBody>
          <a:bodyPr vert="horz" lIns="91404" tIns="45702" rIns="91404" bIns="4570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6" y="0"/>
            <a:ext cx="2918831" cy="493316"/>
          </a:xfrm>
          <a:prstGeom prst="rect">
            <a:avLst/>
          </a:prstGeom>
        </p:spPr>
        <p:txBody>
          <a:bodyPr vert="horz" lIns="91404" tIns="45702" rIns="91404" bIns="45702" rtlCol="0"/>
          <a:lstStyle>
            <a:lvl1pPr algn="r">
              <a:defRPr sz="1200"/>
            </a:lvl1pPr>
          </a:lstStyle>
          <a:p>
            <a:fld id="{68AA9702-E4C3-4E6C-9C84-29B576DE338B}" type="datetimeFigureOut">
              <a:rPr kumimoji="1" lang="ja-JP" altLang="en-US" smtClean="0"/>
              <a:pPr/>
              <a:t>2025/5/5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4" tIns="45702" rIns="91404" bIns="4570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04" tIns="45702" rIns="91404" bIns="4570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1" cy="493316"/>
          </a:xfrm>
          <a:prstGeom prst="rect">
            <a:avLst/>
          </a:prstGeom>
        </p:spPr>
        <p:txBody>
          <a:bodyPr vert="horz" lIns="91404" tIns="45702" rIns="91404" bIns="4570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6" y="9371285"/>
            <a:ext cx="2918831" cy="493316"/>
          </a:xfrm>
          <a:prstGeom prst="rect">
            <a:avLst/>
          </a:prstGeom>
        </p:spPr>
        <p:txBody>
          <a:bodyPr vert="horz" lIns="91404" tIns="45702" rIns="91404" bIns="45702" rtlCol="0" anchor="b"/>
          <a:lstStyle>
            <a:lvl1pPr algn="r">
              <a:defRPr sz="1200"/>
            </a:lvl1pPr>
          </a:lstStyle>
          <a:p>
            <a:fld id="{C5CBEFA0-5417-486E-A240-18739E64D8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6227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501"/>
            <a:ext cx="8420100" cy="1470025"/>
          </a:xfrm>
          <a:prstGeom prst="rect">
            <a:avLst/>
          </a:prstGeom>
        </p:spPr>
        <p:txBody>
          <a:bodyPr lIns="91146" tIns="45574" rIns="91146" bIns="4557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740" indent="0" algn="ctr">
              <a:buNone/>
              <a:defRPr/>
            </a:lvl2pPr>
            <a:lvl3pPr marL="911485" indent="0" algn="ctr">
              <a:buNone/>
              <a:defRPr/>
            </a:lvl3pPr>
            <a:lvl4pPr marL="1367223" indent="0" algn="ctr">
              <a:buNone/>
              <a:defRPr/>
            </a:lvl4pPr>
            <a:lvl5pPr marL="1822974" indent="0" algn="ctr">
              <a:buNone/>
              <a:defRPr/>
            </a:lvl5pPr>
            <a:lvl6pPr marL="2278716" indent="0" algn="ctr">
              <a:buNone/>
              <a:defRPr/>
            </a:lvl6pPr>
            <a:lvl7pPr marL="2734456" indent="0" algn="ctr">
              <a:buNone/>
              <a:defRPr/>
            </a:lvl7pPr>
            <a:lvl8pPr marL="3190216" indent="0" algn="ctr">
              <a:buNone/>
              <a:defRPr/>
            </a:lvl8pPr>
            <a:lvl9pPr marL="364594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F049D-5538-4CC2-B605-71F3EC681ED2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3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146" tIns="45574" rIns="91146" bIns="4557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38700-20DE-44E0-AE24-9EEEE7A1B4ED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724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50"/>
            <a:ext cx="2228850" cy="5851525"/>
          </a:xfrm>
          <a:prstGeom prst="rect">
            <a:avLst/>
          </a:prstGeom>
        </p:spPr>
        <p:txBody>
          <a:bodyPr vert="eaVert" lIns="91146" tIns="45574" rIns="91146" bIns="4557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8" y="274650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DED57-B4B9-45FA-8808-B96F40EBFE01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66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95300" y="274650"/>
            <a:ext cx="8915400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D5EF0-29E3-4A44-8BC6-4C808F58D6F9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999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9A534-9881-4259-A4CF-7085140B726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39363-3776-4C57-A6E9-DE512C25C27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6805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BC6E4-D574-42E6-A789-C08A6C31472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CC5FA-D14B-4298-B2D8-64067D7BDF1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6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2D6EC-9D7E-4EBD-AC9F-CF1DC6CB40D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A1687-7F3D-4B93-A951-DFE0CB71709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5207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9EDD4-68D1-48C3-9EF8-8987F034552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32765-7585-4603-B576-52E299D161A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17565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FA333-7663-4899-9011-1BD0DDDD420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9F54F-D38D-4A2E-845A-BC78A0173EF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39448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8639-59D2-443D-9B8D-64C74570F90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106C1-0576-41A7-80CC-99A861A7653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8455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3C254-2AB0-4E7D-A66C-5E001F0A7E8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AA843-5C7A-4D93-A69B-A203303DFD52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506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146" tIns="45574" rIns="91146" bIns="4557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D33B8-DEF5-4A59-8157-A7CCD5B03737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8445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81B0C-6564-41DA-8C6C-7D0CCC42E41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5399F-C61B-4133-81FC-2F7612D8924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23442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F3320-BFE0-4FA1-B9F7-9AA8F5D7962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A5DE1-ADE2-4131-9103-4B28AD7FC89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3895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70213-F028-47B3-B278-C785D664C8F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F7A89-0D46-4E35-9109-AF3A7073154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098979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072D-35F3-4937-A1BC-19D0A91FF6C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15836-EAA1-4E4D-89AC-D58DA59525D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84983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654" y="1600204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82" y="1600204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BA2D90-0F14-4E30-A29A-C8AA893EA86B}" type="datetime1">
              <a:rPr lang="ja-JP" altLang="en-US" smtClean="0">
                <a:solidFill>
                  <a:srgbClr val="000000"/>
                </a:solidFill>
              </a:rPr>
              <a:t>2025/5/5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A5274-D28E-4EDD-9503-8D061E012A7E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4797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95300" y="274644"/>
            <a:ext cx="8915400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84CB92-7E1B-484E-8FAB-0BA86414508F}" type="datetime1">
              <a:rPr lang="ja-JP" altLang="en-US" smtClean="0">
                <a:solidFill>
                  <a:srgbClr val="000000"/>
                </a:solidFill>
              </a:rPr>
              <a:t>2025/5/5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84B9C-E527-417E-A741-2916616808F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13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654" y="1600204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82" y="1600204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158780-70C6-4255-87B4-259BDBF4E40C}" type="datetime1">
              <a:rPr lang="ja-JP" altLang="en-US" smtClean="0">
                <a:solidFill>
                  <a:srgbClr val="000000"/>
                </a:solidFill>
              </a:rPr>
              <a:t>2025/5/5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A5274-D28E-4EDD-9503-8D061E012A7E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923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95300" y="274644"/>
            <a:ext cx="8915400" cy="58515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21C89-3186-4566-B003-407FB1252A39}" type="datetime1">
              <a:rPr lang="ja-JP" altLang="en-US" smtClean="0">
                <a:solidFill>
                  <a:srgbClr val="000000"/>
                </a:solidFill>
              </a:rPr>
              <a:t>2025/5/5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84B9C-E527-417E-A741-2916616808F1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9457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755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75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15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72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30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87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45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02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60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8243DB-A4A9-4D4F-BCCB-E09B9E40E7BC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AB0A8-20A4-4191-85AF-B1C3F40FFC50}" type="slidenum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5345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 cstate="print"/>
          <a:srcRect t="62230"/>
          <a:stretch>
            <a:fillRect/>
          </a:stretch>
        </p:blipFill>
        <p:spPr bwMode="auto">
          <a:xfrm>
            <a:off x="0" y="6524626"/>
            <a:ext cx="9906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833299" y="3284539"/>
            <a:ext cx="8072702" cy="73025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>
              <a:solidFill>
                <a:srgbClr val="000000"/>
              </a:solidFill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6051551"/>
            <a:ext cx="2301081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1" y="6524626"/>
            <a:ext cx="36429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200" i="1">
                <a:solidFill>
                  <a:srgbClr val="FFFFFF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7" y="2133635"/>
            <a:ext cx="8151813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3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95B4FBF-8581-4A19-98E6-C71C22CA714D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89304" y="6453188"/>
            <a:ext cx="2311400" cy="4762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/>
            </a:lvl1pPr>
          </a:lstStyle>
          <a:p>
            <a:pPr>
              <a:defRPr/>
            </a:pPr>
            <a:fld id="{144DE4AE-8742-4894-B379-9DDEC612687B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525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23"/>
            <a:ext cx="8420100" cy="1362075"/>
          </a:xfrm>
          <a:prstGeom prst="rect">
            <a:avLst/>
          </a:prstGeom>
        </p:spPr>
        <p:txBody>
          <a:bodyPr lIns="91146" tIns="45574" rIns="91146" bIns="45574"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20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740" indent="0">
              <a:buNone/>
              <a:defRPr sz="1800"/>
            </a:lvl2pPr>
            <a:lvl3pPr marL="911485" indent="0">
              <a:buNone/>
              <a:defRPr sz="1600"/>
            </a:lvl3pPr>
            <a:lvl4pPr marL="1367223" indent="0">
              <a:buNone/>
              <a:defRPr sz="1400"/>
            </a:lvl4pPr>
            <a:lvl5pPr marL="1822974" indent="0">
              <a:buNone/>
              <a:defRPr sz="1400"/>
            </a:lvl5pPr>
            <a:lvl6pPr marL="2278716" indent="0">
              <a:buNone/>
              <a:defRPr sz="1400"/>
            </a:lvl6pPr>
            <a:lvl7pPr marL="2734456" indent="0">
              <a:buNone/>
              <a:defRPr sz="1400"/>
            </a:lvl7pPr>
            <a:lvl8pPr marL="3190216" indent="0">
              <a:buNone/>
              <a:defRPr sz="1400"/>
            </a:lvl8pPr>
            <a:lvl9pPr marL="3645941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7A9CE-DF4D-40B4-B594-B103DDD2E3A6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817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C9EEA10-4DD6-40A7-B8F2-1257B57E59A8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89304" y="6483350"/>
            <a:ext cx="2311400" cy="476250"/>
          </a:xfrm>
          <a:ln/>
        </p:spPr>
        <p:txBody>
          <a:bodyPr/>
          <a:lstStyle>
            <a:lvl1pPr>
              <a:defRPr sz="2400" b="1"/>
            </a:lvl1pPr>
          </a:lstStyle>
          <a:p>
            <a:pPr>
              <a:defRPr/>
            </a:pPr>
            <a:fld id="{651FC12D-27C1-4F31-90C9-A93D49E44687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134931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3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9E767A1-4128-44E5-8F6A-1AEA3E8AB717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22B30F2-40F9-42DF-990E-0882410C24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00311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3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E991F91-C69D-4D4A-AA5E-2FFCC600CA81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80"/>
          <p:cNvSpPr txBox="1">
            <a:spLocks/>
          </p:cNvSpPr>
          <p:nvPr userDrawn="1"/>
        </p:nvSpPr>
        <p:spPr bwMode="auto">
          <a:xfrm>
            <a:off x="9321271" y="6413412"/>
            <a:ext cx="584729" cy="476250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umimoji="1"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endParaRPr lang="en-US" altLang="ja-JP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  <a:cs typeface="Aharoni" pitchFamily="2" charset="-79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04919" y="6381750"/>
            <a:ext cx="2311400" cy="4762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1" lang="en-US" altLang="ja-JP" sz="28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+mn-ea"/>
                <a:cs typeface="Aharoni" pitchFamily="2" charset="-79"/>
              </a:defRPr>
            </a:lvl1pPr>
          </a:lstStyle>
          <a:p>
            <a:pPr>
              <a:defRPr/>
            </a:pPr>
            <a:fld id="{210D6B7F-E368-4333-BCE1-308D58DDC689}" type="slidenum">
              <a:rPr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82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470A649-9088-4DCB-874A-64D9671DB403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CF0E07A-4F2A-443F-8AAC-CF6A1F6A49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80426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1A7616-40E3-426B-A3BD-6883586324D2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94600" y="6237288"/>
            <a:ext cx="23114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A62B6-13CD-4118-8F62-03CCF9D5671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570750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16BAAAD-25C5-4955-BAB1-621F1B24A168}" type="datetime1">
              <a:rPr lang="ja-JP" altLang="en-US" smtClean="0"/>
              <a:t>2025/5/5</a:t>
            </a:fld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94600" y="6237288"/>
            <a:ext cx="23114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A62B6-13CD-4118-8F62-03CCF9D5671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38259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3" y="273060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D8033AA-FBBD-4894-BF2C-1B0863FFC9E4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67D4EA6-5986-44F1-9C19-27F7A336FD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8593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8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8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8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EDDCC90-182E-4033-BC17-49B30AD3132C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8021C08-01EA-4DFA-BB4A-191D09173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62909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27806D4-D232-4CBB-B9D5-A09FDB4832DB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7421484-2773-45A0-9644-CCD66ADEE31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95358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8"/>
            <a:ext cx="2352675" cy="61261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8"/>
            <a:ext cx="6892925" cy="612616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B3A26B1-9761-4610-8622-BAB56549254D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8F5AAAB-5C5C-4431-B17A-CB4DDB17BC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4854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146" tIns="45574" rIns="91146" bIns="4557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12" y="1600263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7" y="1600263"/>
            <a:ext cx="43815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174B5-F220-4D95-8E3A-F0ED8D98EF0B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1586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" y="0"/>
            <a:ext cx="7604919" cy="47625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3" y="1600206"/>
            <a:ext cx="4375150" cy="45259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5035550" y="1600200"/>
            <a:ext cx="4375150" cy="218598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5035550" y="3938602"/>
            <a:ext cx="4375150" cy="218757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B7953F3-AC1C-481E-8570-CD7C3292EABB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A0A39A2-2AE9-463A-AA5F-5F287C8838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10756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19" y="0"/>
            <a:ext cx="7604919" cy="47625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95303" y="1600200"/>
            <a:ext cx="4375150" cy="218598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5035550" y="1600200"/>
            <a:ext cx="4375150" cy="218598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95303" y="3938602"/>
            <a:ext cx="4375150" cy="218757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5550" y="3938602"/>
            <a:ext cx="4375150" cy="218757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429A82D-D667-4EDC-9EF8-FE91C597A0F6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80805A5-0CBD-4D16-AE0A-5336444F7A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50123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95300" y="1600206"/>
            <a:ext cx="89154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C000FF5-4545-4D55-8E15-FCE42C4B5018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129B862-39BE-4AC1-8197-D3544E17EB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00593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4CF54-4572-494D-90DA-CB6A05B40F66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94600" y="6381750"/>
            <a:ext cx="2311400" cy="476250"/>
          </a:xfrm>
          <a:ln/>
        </p:spPr>
        <p:txBody>
          <a:bodyPr/>
          <a:lstStyle>
            <a:lvl1pPr>
              <a:defRPr kumimoji="1" lang="en-US" altLang="ja-JP" sz="2800" kern="1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ea typeface="+mn-ea"/>
                <a:cs typeface="Aharoni" pitchFamily="2" charset="-79"/>
              </a:defRPr>
            </a:lvl1pPr>
          </a:lstStyle>
          <a:p>
            <a:pPr>
              <a:defRPr/>
            </a:pPr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64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146" tIns="45574" rIns="91146" bIns="45574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6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40" indent="0">
              <a:buNone/>
              <a:defRPr sz="2000" b="1"/>
            </a:lvl2pPr>
            <a:lvl3pPr marL="911485" indent="0">
              <a:buNone/>
              <a:defRPr sz="1800" b="1"/>
            </a:lvl3pPr>
            <a:lvl4pPr marL="1367223" indent="0">
              <a:buNone/>
              <a:defRPr sz="1600" b="1"/>
            </a:lvl4pPr>
            <a:lvl5pPr marL="1822974" indent="0">
              <a:buNone/>
              <a:defRPr sz="1600" b="1"/>
            </a:lvl5pPr>
            <a:lvl6pPr marL="2278716" indent="0">
              <a:buNone/>
              <a:defRPr sz="1600" b="1"/>
            </a:lvl6pPr>
            <a:lvl7pPr marL="2734456" indent="0">
              <a:buNone/>
              <a:defRPr sz="1600" b="1"/>
            </a:lvl7pPr>
            <a:lvl8pPr marL="3190216" indent="0">
              <a:buNone/>
              <a:defRPr sz="1600" b="1"/>
            </a:lvl8pPr>
            <a:lvl9pPr marL="3645941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6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448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740" indent="0">
              <a:buNone/>
              <a:defRPr sz="2000" b="1"/>
            </a:lvl2pPr>
            <a:lvl3pPr marL="911485" indent="0">
              <a:buNone/>
              <a:defRPr sz="1800" b="1"/>
            </a:lvl3pPr>
            <a:lvl4pPr marL="1367223" indent="0">
              <a:buNone/>
              <a:defRPr sz="1600" b="1"/>
            </a:lvl4pPr>
            <a:lvl5pPr marL="1822974" indent="0">
              <a:buNone/>
              <a:defRPr sz="1600" b="1"/>
            </a:lvl5pPr>
            <a:lvl6pPr marL="2278716" indent="0">
              <a:buNone/>
              <a:defRPr sz="1600" b="1"/>
            </a:lvl6pPr>
            <a:lvl7pPr marL="2734456" indent="0">
              <a:buNone/>
              <a:defRPr sz="1600" b="1"/>
            </a:lvl7pPr>
            <a:lvl8pPr marL="3190216" indent="0">
              <a:buNone/>
              <a:defRPr sz="1600" b="1"/>
            </a:lvl8pPr>
            <a:lvl9pPr marL="3645941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448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00C3F-8B09-4FEB-887E-FB929B4C6077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914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146" tIns="45574" rIns="91146" bIns="45574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A1F0-03BE-4147-9DB7-0A7E0FB860AE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21A78-A9A8-45AA-974A-462CF4CC6755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86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8" y="273050"/>
            <a:ext cx="3259138" cy="1162050"/>
          </a:xfrm>
          <a:prstGeom prst="rect">
            <a:avLst/>
          </a:prstGeom>
        </p:spPr>
        <p:txBody>
          <a:bodyPr lIns="91146" tIns="45574" rIns="91146" bIns="45574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61" y="27311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8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740" indent="0">
              <a:buNone/>
              <a:defRPr sz="1200"/>
            </a:lvl2pPr>
            <a:lvl3pPr marL="911485" indent="0">
              <a:buNone/>
              <a:defRPr sz="1000"/>
            </a:lvl3pPr>
            <a:lvl4pPr marL="1367223" indent="0">
              <a:buNone/>
              <a:defRPr sz="900"/>
            </a:lvl4pPr>
            <a:lvl5pPr marL="1822974" indent="0">
              <a:buNone/>
              <a:defRPr sz="900"/>
            </a:lvl5pPr>
            <a:lvl6pPr marL="2278716" indent="0">
              <a:buNone/>
              <a:defRPr sz="900"/>
            </a:lvl6pPr>
            <a:lvl7pPr marL="2734456" indent="0">
              <a:buNone/>
              <a:defRPr sz="900"/>
            </a:lvl7pPr>
            <a:lvl8pPr marL="3190216" indent="0">
              <a:buNone/>
              <a:defRPr sz="900"/>
            </a:lvl8pPr>
            <a:lvl9pPr marL="3645941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FF7AE-BD2F-42F7-9159-5D29B847F633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1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6" y="4800600"/>
            <a:ext cx="5943600" cy="566738"/>
          </a:xfrm>
          <a:prstGeom prst="rect">
            <a:avLst/>
          </a:prstGeom>
        </p:spPr>
        <p:txBody>
          <a:bodyPr lIns="91146" tIns="45574" rIns="91146" bIns="45574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6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740" indent="0">
              <a:buNone/>
              <a:defRPr sz="2800"/>
            </a:lvl2pPr>
            <a:lvl3pPr marL="911485" indent="0">
              <a:buNone/>
              <a:defRPr sz="2400"/>
            </a:lvl3pPr>
            <a:lvl4pPr marL="1367223" indent="0">
              <a:buNone/>
              <a:defRPr sz="2000"/>
            </a:lvl4pPr>
            <a:lvl5pPr marL="1822974" indent="0">
              <a:buNone/>
              <a:defRPr sz="2000"/>
            </a:lvl5pPr>
            <a:lvl6pPr marL="2278716" indent="0">
              <a:buNone/>
              <a:defRPr sz="2000"/>
            </a:lvl6pPr>
            <a:lvl7pPr marL="2734456" indent="0">
              <a:buNone/>
              <a:defRPr sz="2000"/>
            </a:lvl7pPr>
            <a:lvl8pPr marL="3190216" indent="0">
              <a:buNone/>
              <a:defRPr sz="2000"/>
            </a:lvl8pPr>
            <a:lvl9pPr marL="3645941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6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740" indent="0">
              <a:buNone/>
              <a:defRPr sz="1200"/>
            </a:lvl2pPr>
            <a:lvl3pPr marL="911485" indent="0">
              <a:buNone/>
              <a:defRPr sz="1000"/>
            </a:lvl3pPr>
            <a:lvl4pPr marL="1367223" indent="0">
              <a:buNone/>
              <a:defRPr sz="900"/>
            </a:lvl4pPr>
            <a:lvl5pPr marL="1822974" indent="0">
              <a:buNone/>
              <a:defRPr sz="900"/>
            </a:lvl5pPr>
            <a:lvl6pPr marL="2278716" indent="0">
              <a:buNone/>
              <a:defRPr sz="900"/>
            </a:lvl6pPr>
            <a:lvl7pPr marL="2734456" indent="0">
              <a:buNone/>
              <a:defRPr sz="900"/>
            </a:lvl7pPr>
            <a:lvl8pPr marL="3190216" indent="0">
              <a:buNone/>
              <a:defRPr sz="900"/>
            </a:lvl8pPr>
            <a:lvl9pPr marL="3645941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759FF-0474-4DBF-9FDA-9BAD9C3C33B0}" type="slidenum">
              <a:rPr lang="en-US" altLang="ja-JP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1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30.xml"/><Relationship Id="rId16" Type="http://schemas.openxmlformats.org/officeDocument/2006/relationships/theme" Target="../theme/theme5.xml"/><Relationship Id="rId20" Type="http://schemas.openxmlformats.org/officeDocument/2006/relationships/image" Target="../media/image4.wmf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3013" y="654844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6" tIns="45574" rIns="91146" bIns="45574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20EBE9-2C6B-4458-9839-180A87BAA5E2}" type="slidenum">
              <a:rPr lang="en-US" altLang="ja-JP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212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1" y="6627813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6" tIns="45574" rIns="91146" bIns="45574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63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46" tIns="45574" rIns="91146" bIns="455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3619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1" r:id="rId1"/>
    <p:sldLayoutId id="2147484272" r:id="rId2"/>
    <p:sldLayoutId id="2147484273" r:id="rId3"/>
    <p:sldLayoutId id="2147484274" r:id="rId4"/>
    <p:sldLayoutId id="2147484275" r:id="rId5"/>
    <p:sldLayoutId id="2147484276" r:id="rId6"/>
    <p:sldLayoutId id="2147484277" r:id="rId7"/>
    <p:sldLayoutId id="2147484278" r:id="rId8"/>
    <p:sldLayoutId id="2147484279" r:id="rId9"/>
    <p:sldLayoutId id="2147484280" r:id="rId10"/>
    <p:sldLayoutId id="2147484281" r:id="rId11"/>
    <p:sldLayoutId id="214748428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574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1485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67223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2974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1791" indent="-341791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0590" indent="-284837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39358" indent="-227858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595105" indent="-227858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0839" indent="-227858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06592" indent="-227858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62329" indent="-227858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18072" indent="-227858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73822" indent="-227858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148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740" algn="l" defTabSz="91148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485" algn="l" defTabSz="91148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223" algn="l" defTabSz="91148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2974" algn="l" defTabSz="91148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716" algn="l" defTabSz="91148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456" algn="l" defTabSz="91148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216" algn="l" defTabSz="91148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5941" algn="l" defTabSz="91148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086407-4630-488E-857E-B9D65D61619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2025/5/5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856ABB2-73AC-4B0C-AC0F-68C286A99090}" type="slidenum">
              <a:rPr lang="ja-JP" altLang="en-US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473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83" r:id="rId1"/>
    <p:sldLayoutId id="2147485484" r:id="rId2"/>
    <p:sldLayoutId id="2147485485" r:id="rId3"/>
    <p:sldLayoutId id="2147485486" r:id="rId4"/>
    <p:sldLayoutId id="2147485487" r:id="rId5"/>
    <p:sldLayoutId id="2147485488" r:id="rId6"/>
    <p:sldLayoutId id="2147485489" r:id="rId7"/>
    <p:sldLayoutId id="2147485490" r:id="rId8"/>
    <p:sldLayoutId id="2147485491" r:id="rId9"/>
    <p:sldLayoutId id="2147485492" r:id="rId10"/>
    <p:sldLayoutId id="214748549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151" tIns="45579" rIns="91151" bIns="45579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82" y="6357201"/>
            <a:ext cx="2311400" cy="365125"/>
          </a:xfrm>
          <a:prstGeom prst="rect">
            <a:avLst/>
          </a:prstGeom>
        </p:spPr>
        <p:txBody>
          <a:bodyPr vert="horz" lIns="91151" tIns="45579" rIns="91151" bIns="45579" rtlCol="0" anchor="ctr"/>
          <a:lstStyle>
            <a:lvl1pPr algn="l" defTabSz="911544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2E90CD-F2F1-4C10-B5AC-AFF7E6266A57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t>2025/5/5</a:t>
            </a:fld>
            <a:endParaRPr lang="en-US" altLang="ja-JP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7201"/>
            <a:ext cx="3136900" cy="365125"/>
          </a:xfrm>
          <a:prstGeom prst="rect">
            <a:avLst/>
          </a:prstGeom>
        </p:spPr>
        <p:txBody>
          <a:bodyPr vert="horz" lIns="91151" tIns="45579" rIns="91151" bIns="45579" rtlCol="0" anchor="ctr"/>
          <a:lstStyle>
            <a:lvl1pPr algn="ctr" defTabSz="911544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7201"/>
            <a:ext cx="2311400" cy="365125"/>
          </a:xfrm>
          <a:prstGeom prst="rect">
            <a:avLst/>
          </a:prstGeom>
        </p:spPr>
        <p:txBody>
          <a:bodyPr vert="horz" lIns="91151" tIns="45579" rIns="91151" bIns="45579" rtlCol="0" anchor="ctr"/>
          <a:lstStyle>
            <a:lvl1pPr algn="r" defTabSz="911544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091BEB7-1B0A-4F7A-8B03-36C517BDB2D1}" type="slidenum"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8" name="Picture 9" descr="mlit_top"/>
            <p:cNvPicPr>
              <a:picLocks noChangeAspect="1" noChangeArrowheads="1"/>
            </p:cNvPicPr>
            <p:nvPr userDrawn="1"/>
          </p:nvPicPr>
          <p:blipFill>
            <a:blip r:embed="rId4" cstate="screen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5" cstate="screen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6" cstate="screen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6" cstate="screen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7" cstate="screen"/>
          <a:srcRect t="3670"/>
          <a:stretch>
            <a:fillRect/>
          </a:stretch>
        </p:blipFill>
        <p:spPr bwMode="auto">
          <a:xfrm>
            <a:off x="8226601" y="93"/>
            <a:ext cx="1679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-15533" y="0"/>
            <a:ext cx="8064896" cy="404664"/>
          </a:xfrm>
          <a:prstGeom prst="rect">
            <a:avLst/>
          </a:prstGeom>
        </p:spPr>
        <p:txBody>
          <a:bodyPr vert="horz" lIns="91151" tIns="45579" rIns="91151" bIns="45579" rtlCol="0" anchor="ctr">
            <a:no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4181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46" r:id="rId1"/>
    <p:sldLayoutId id="2147486047" r:id="rId2"/>
  </p:sldLayoutIdLst>
  <p:hf hdr="0" ftr="0" dt="0"/>
  <p:txStyles>
    <p:titleStyle>
      <a:lvl1pPr algn="l" defTabSz="911544" rtl="0" eaLnBrk="1" latinLnBrk="0" hangingPunct="1"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827" indent="-341827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30" indent="-284858" algn="l" defTabSz="911544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9428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5199" indent="-227885" algn="l" defTabSz="911544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0970" indent="-227885" algn="l" defTabSz="911544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6741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2515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8286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4055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775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544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315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084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856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629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396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171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151" tIns="45579" rIns="91151" bIns="45579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82" y="6357201"/>
            <a:ext cx="2311400" cy="365125"/>
          </a:xfrm>
          <a:prstGeom prst="rect">
            <a:avLst/>
          </a:prstGeom>
        </p:spPr>
        <p:txBody>
          <a:bodyPr vert="horz" lIns="91151" tIns="45579" rIns="91151" bIns="45579" rtlCol="0" anchor="ctr"/>
          <a:lstStyle>
            <a:lvl1pPr algn="l" defTabSz="911544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525527-3123-4C0D-BF48-126BDCB54BE3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t>2025/5/5</a:t>
            </a:fld>
            <a:endParaRPr lang="en-US" altLang="ja-JP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7201"/>
            <a:ext cx="3136900" cy="365125"/>
          </a:xfrm>
          <a:prstGeom prst="rect">
            <a:avLst/>
          </a:prstGeom>
        </p:spPr>
        <p:txBody>
          <a:bodyPr vert="horz" lIns="91151" tIns="45579" rIns="91151" bIns="45579" rtlCol="0" anchor="ctr"/>
          <a:lstStyle>
            <a:lvl1pPr algn="ctr" defTabSz="911544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7201"/>
            <a:ext cx="2311400" cy="365125"/>
          </a:xfrm>
          <a:prstGeom prst="rect">
            <a:avLst/>
          </a:prstGeom>
        </p:spPr>
        <p:txBody>
          <a:bodyPr vert="horz" lIns="91151" tIns="45579" rIns="91151" bIns="45579" rtlCol="0" anchor="ctr"/>
          <a:lstStyle>
            <a:lvl1pPr algn="r" defTabSz="911544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091BEB7-1B0A-4F7A-8B03-36C517BDB2D1}" type="slidenum">
              <a:rPr lang="en-US" altLang="ja-JP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>
                <a:defRPr/>
              </a:pPr>
              <a:t>‹#›</a:t>
            </a:fld>
            <a:endParaRPr lang="en-US" altLang="ja-JP" dirty="0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8" name="Picture 9" descr="mlit_top"/>
            <p:cNvPicPr>
              <a:picLocks noChangeAspect="1" noChangeArrowheads="1"/>
            </p:cNvPicPr>
            <p:nvPr userDrawn="1"/>
          </p:nvPicPr>
          <p:blipFill>
            <a:blip r:embed="rId5" cstate="screen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6" cstate="screen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7" cstate="screen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7" cstate="screen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8" cstate="screen"/>
          <a:srcRect t="3670"/>
          <a:stretch>
            <a:fillRect/>
          </a:stretch>
        </p:blipFill>
        <p:spPr bwMode="auto">
          <a:xfrm>
            <a:off x="8226601" y="93"/>
            <a:ext cx="16795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-15533" y="0"/>
            <a:ext cx="8064896" cy="404664"/>
          </a:xfrm>
          <a:prstGeom prst="rect">
            <a:avLst/>
          </a:prstGeom>
        </p:spPr>
        <p:txBody>
          <a:bodyPr vert="horz" lIns="91151" tIns="45579" rIns="91151" bIns="45579" rtlCol="0" anchor="ctr">
            <a:no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8518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06" r:id="rId1"/>
    <p:sldLayoutId id="2147486107" r:id="rId2"/>
    <p:sldLayoutId id="2147486108" r:id="rId3"/>
  </p:sldLayoutIdLst>
  <p:hf hdr="0" ftr="0" dt="0"/>
  <p:txStyles>
    <p:titleStyle>
      <a:lvl1pPr algn="l" defTabSz="911544" rtl="0" eaLnBrk="1" latinLnBrk="0" hangingPunct="1"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827" indent="-341827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30" indent="-284858" algn="l" defTabSz="911544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9428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5199" indent="-227885" algn="l" defTabSz="911544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0970" indent="-227885" algn="l" defTabSz="911544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6741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2515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8286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4055" indent="-227885" algn="l" defTabSz="91154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775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544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315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084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8856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4629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0396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171" algn="l" defTabSz="91154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7ACD01-A2DC-4F79-955A-D8226610C365}" type="datetime1">
              <a:rPr lang="ja-JP" altLang="en-US" smtClean="0"/>
              <a:t>2025/5/5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4600" y="6237288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0A5621-2ED6-438C-99AC-6BF8680EAC40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0"/>
            <a:ext cx="9906000" cy="546100"/>
            <a:chOff x="0" y="0"/>
            <a:chExt cx="5760" cy="344"/>
          </a:xfrm>
        </p:grpSpPr>
        <p:pic>
          <p:nvPicPr>
            <p:cNvPr id="1033" name="Picture 9" descr="mlit_top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34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5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8" cstate="print"/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6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9" cstate="print"/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7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9" cstate="print"/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04919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32" name="Picture 14"/>
          <p:cNvPicPr>
            <a:picLocks noChangeAspect="1" noChangeArrowheads="1"/>
          </p:cNvPicPr>
          <p:nvPr userDrawn="1"/>
        </p:nvPicPr>
        <p:blipFill>
          <a:blip r:embed="rId20" cstate="print"/>
          <a:srcRect t="3670"/>
          <a:stretch>
            <a:fillRect/>
          </a:stretch>
        </p:blipFill>
        <p:spPr bwMode="auto">
          <a:xfrm>
            <a:off x="8225765" y="1"/>
            <a:ext cx="1680236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192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576" r:id="rId1"/>
    <p:sldLayoutId id="2147486577" r:id="rId2"/>
    <p:sldLayoutId id="2147486578" r:id="rId3"/>
    <p:sldLayoutId id="2147486579" r:id="rId4"/>
    <p:sldLayoutId id="2147486580" r:id="rId5"/>
    <p:sldLayoutId id="2147486581" r:id="rId6"/>
    <p:sldLayoutId id="2147486582" r:id="rId7"/>
    <p:sldLayoutId id="2147486583" r:id="rId8"/>
    <p:sldLayoutId id="2147486584" r:id="rId9"/>
    <p:sldLayoutId id="2147486585" r:id="rId10"/>
    <p:sldLayoutId id="2147486586" r:id="rId11"/>
    <p:sldLayoutId id="2147486587" r:id="rId12"/>
    <p:sldLayoutId id="2147486588" r:id="rId13"/>
    <p:sldLayoutId id="2147486589" r:id="rId14"/>
    <p:sldLayoutId id="2147486590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8D1E0E-D1C9-5ECF-087C-1511D61424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4187" y="1844824"/>
            <a:ext cx="8151813" cy="1470025"/>
          </a:xfrm>
        </p:spPr>
        <p:txBody>
          <a:bodyPr/>
          <a:lstStyle/>
          <a:p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Concept idea of </a:t>
            </a:r>
            <a:b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1"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DSSAD data element</a:t>
            </a:r>
            <a:endParaRPr kumimoji="1" lang="ja-JP" altLang="en-US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52ADC15-9464-F5CA-3289-6D18E5D245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27</a:t>
            </a:r>
            <a:r>
              <a:rPr lang="en-US" altLang="ja-JP" baseline="30000" dirty="0"/>
              <a:t>th</a:t>
            </a:r>
            <a:r>
              <a:rPr lang="en-US" altLang="ja-JP" dirty="0"/>
              <a:t> SG-</a:t>
            </a:r>
            <a:r>
              <a:rPr kumimoji="1" lang="en-US" altLang="ja-JP" dirty="0"/>
              <a:t>DSSAD</a:t>
            </a:r>
          </a:p>
          <a:p>
            <a:r>
              <a:rPr lang="en-US" altLang="ja-JP" dirty="0"/>
              <a:t>May 7</a:t>
            </a:r>
            <a:r>
              <a:rPr lang="en-US" altLang="ja-JP" baseline="30000" dirty="0"/>
              <a:t>th</a:t>
            </a:r>
            <a:r>
              <a:rPr lang="en-US" altLang="ja-JP" dirty="0"/>
              <a:t>,</a:t>
            </a:r>
            <a:r>
              <a:rPr kumimoji="1" lang="en-US" altLang="ja-JP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3809521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D83201-3E6F-415E-DEF8-F5656264E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253F0-9197-5088-7461-7A2A71DD8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697416" cy="476250"/>
          </a:xfrm>
        </p:spPr>
        <p:txBody>
          <a:bodyPr/>
          <a:lstStyle/>
          <a:p>
            <a:r>
              <a:rPr kumimoji="1" lang="en-US" altLang="ja-JP" sz="2400" b="1" dirty="0">
                <a:latin typeface="+mn-lt"/>
              </a:rPr>
              <a:t>Basic ideas of what data should be recorded in DSSAD</a:t>
            </a:r>
            <a:endParaRPr kumimoji="1" lang="ja-JP" altLang="en-US" sz="2400" b="1" dirty="0">
              <a:latin typeface="+mn-lt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9157DBF-095A-F4BD-4868-19185A616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FC12D-27C1-4F31-90C9-A93D49E44687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2C58776-DD29-A65E-1E76-556E265565F7}"/>
              </a:ext>
            </a:extLst>
          </p:cNvPr>
          <p:cNvSpPr txBox="1"/>
          <p:nvPr/>
        </p:nvSpPr>
        <p:spPr>
          <a:xfrm>
            <a:off x="285558" y="819241"/>
            <a:ext cx="93587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/>
              <a:t>DSSAD plays an important role in understanding what happens during activation of ADS in the real-world. </a:t>
            </a:r>
            <a:r>
              <a:rPr kumimoji="1" lang="en-US" altLang="ja-JP" b="1" u="sng" dirty="0"/>
              <a:t>We welcome discussions to further improve its performance</a:t>
            </a:r>
            <a:r>
              <a:rPr kumimoji="1" lang="en-US" altLang="ja-JP" dirty="0"/>
              <a:t>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dirty="0"/>
              <a:t>At the same time</a:t>
            </a:r>
            <a:r>
              <a:rPr kumimoji="1" lang="en-US" altLang="ja-JP" dirty="0"/>
              <a:t>, </a:t>
            </a:r>
            <a:r>
              <a:rPr kumimoji="1" lang="en-US" altLang="ja-JP" b="1" u="sng" dirty="0"/>
              <a:t>recording more data also increases costs</a:t>
            </a:r>
            <a:r>
              <a:rPr kumimoji="1" lang="en-US" altLang="ja-JP" dirty="0"/>
              <a:t>. Since users bear these costs, any additions—such as new data elements or higher resolution—should be based on </a:t>
            </a:r>
            <a:r>
              <a:rPr kumimoji="1" lang="en-US" altLang="ja-JP" b="1" u="sng" dirty="0"/>
              <a:t>clear purposes and necessity.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b="1" u="sng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dirty="0"/>
              <a:t>We expect that </a:t>
            </a:r>
            <a:r>
              <a:rPr kumimoji="1" lang="en-US" altLang="ja-JP" b="1" u="sng" dirty="0"/>
              <a:t>clear purposes and cost-benefit are considered if we discuss additional data elements</a:t>
            </a:r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6D1D3B-EAD8-56EC-2BF5-659103719E01}"/>
              </a:ext>
            </a:extLst>
          </p:cNvPr>
          <p:cNvSpPr txBox="1"/>
          <p:nvPr/>
        </p:nvSpPr>
        <p:spPr>
          <a:xfrm>
            <a:off x="285558" y="3647448"/>
            <a:ext cx="9358715" cy="2746906"/>
          </a:xfrm>
          <a:prstGeom prst="rect">
            <a:avLst/>
          </a:prstGeom>
          <a:solidFill>
            <a:srgbClr val="EBF1DE"/>
          </a:solidFill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sz="1500" b="1" dirty="0"/>
              <a:t>Primary purpose of DSSAD data usage </a:t>
            </a:r>
            <a:r>
              <a:rPr kumimoji="1" lang="en-US" altLang="ja-JP" sz="1500" dirty="0"/>
              <a:t>(which was presented in EDR/DSSAD-IWG-24 in April 2024)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For the purpose, following category of data need to be recorded;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15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ADS status through </a:t>
            </a:r>
            <a:r>
              <a:rPr kumimoji="1" lang="en-US" altLang="ja-JP" sz="15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entire ADS operation </a:t>
            </a:r>
          </a:p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  – e.g. Activated / deactivated, MRM, TOR etc.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15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Triggering event for performance monitoring</a:t>
            </a:r>
          </a:p>
          <a:p>
            <a:pPr marL="893763" marR="0" lvl="1" indent="-436563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  – Entire travel data can’t be useful (huge data size and difficult to find focusing point, from normal operation under ”nothing wrong” situations.)</a:t>
            </a:r>
            <a:r>
              <a:rPr kumimoji="1" lang="ja-JP" altLang="en-US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</a:t>
            </a:r>
            <a:endParaRPr kumimoji="1" lang="en-US" altLang="ja-JP" sz="1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Fundamental Approach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15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DSSAD data can’t be comprehensive itself, without combining with other information (e.g. road structure, road surface condition, vehicle deformation/occupant injury condition, witness observation, other evidences (e.g. skid mark etc.))</a:t>
            </a:r>
          </a:p>
        </p:txBody>
      </p:sp>
    </p:spTree>
    <p:extLst>
      <p:ext uri="{BB962C8B-B14F-4D97-AF65-F5344CB8AC3E}">
        <p14:creationId xmlns:p14="http://schemas.microsoft.com/office/powerpoint/2010/main" val="3673249615"/>
      </p:ext>
    </p:extLst>
  </p:cSld>
  <p:clrMapOvr>
    <a:masterClrMapping/>
  </p:clrMapOvr>
</p:sld>
</file>

<file path=ppt/theme/theme1.xml><?xml version="1.0" encoding="utf-8"?>
<a:theme xmlns:a="http://schemas.openxmlformats.org/drawingml/2006/main" name="10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0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5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ユーザー定義 1">
      <a:majorFont>
        <a:latin typeface="Impact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c70a314-af19-415a-a175-a0122af823b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50C2DCC1A353B44A82B900ACFC3B1FB" ma:contentTypeVersion="4" ma:contentTypeDescription="新しいドキュメントを作成します。" ma:contentTypeScope="" ma:versionID="cd8cad85ae0c51d987538b9e29d5c4d6">
  <xsd:schema xmlns:xsd="http://www.w3.org/2001/XMLSchema" xmlns:xs="http://www.w3.org/2001/XMLSchema" xmlns:p="http://schemas.microsoft.com/office/2006/metadata/properties" xmlns:ns3="1c70a314-af19-415a-a175-a0122af823b0" targetNamespace="http://schemas.microsoft.com/office/2006/metadata/properties" ma:root="true" ma:fieldsID="45e57bdcc25b6d9ca53c16d264a699b6" ns3:_="">
    <xsd:import namespace="1c70a314-af19-415a-a175-a0122af823b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70a314-af19-415a-a175-a0122af823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1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215096-5978-4A09-96B7-643A89F5A883}">
  <ds:schemaRefs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1c70a314-af19-415a-a175-a0122af823b0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33335BC-F27A-4656-8B0A-AC5381270A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F5C429-CB8E-45E4-98BB-41B05A7D15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70a314-af19-415a-a175-a0122af823b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54664</TotalTime>
  <Words>238</Words>
  <Application>Microsoft Office PowerPoint</Application>
  <PresentationFormat>A4 210 x 297 mm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HGP創英角ｺﾞｼｯｸUB</vt:lpstr>
      <vt:lpstr>Meiryo UI</vt:lpstr>
      <vt:lpstr>Arial</vt:lpstr>
      <vt:lpstr>Calibri</vt:lpstr>
      <vt:lpstr>Impact</vt:lpstr>
      <vt:lpstr>Times New Roman</vt:lpstr>
      <vt:lpstr>Wingdings</vt:lpstr>
      <vt:lpstr>10_デザインの設定</vt:lpstr>
      <vt:lpstr>2_デザインの設定</vt:lpstr>
      <vt:lpstr>41_Office テーマ</vt:lpstr>
      <vt:lpstr>40_Office テーマ</vt:lpstr>
      <vt:lpstr>15_標準デザイン</vt:lpstr>
      <vt:lpstr>Concept idea of  DSSAD data element</vt:lpstr>
      <vt:lpstr>Basic ideas of what data should be recorded in DSSAD</vt:lpstr>
    </vt:vector>
  </TitlesOfParts>
  <Company>国土交通省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プレゼンテーションタイトル</dc:title>
  <dc:creator>行政情報化推進課</dc:creator>
  <cp:lastModifiedBy>榊原 昂平</cp:lastModifiedBy>
  <cp:revision>1614</cp:revision>
  <cp:lastPrinted>2024-02-14T00:46:34Z</cp:lastPrinted>
  <dcterms:created xsi:type="dcterms:W3CDTF">2009-12-10T14:47:53Z</dcterms:created>
  <dcterms:modified xsi:type="dcterms:W3CDTF">2025-05-05T06:11:25Z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0x010100A50C2DCC1A353B44A82B900ACFC3B1FB</vt:lpwstr>
  </property>
</Properties>
</file>