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65" r:id="rId2"/>
    <p:sldId id="285" r:id="rId3"/>
    <p:sldId id="281" r:id="rId4"/>
    <p:sldId id="283" r:id="rId5"/>
    <p:sldId id="280" r:id="rId6"/>
    <p:sldId id="284" r:id="rId7"/>
    <p:sldId id="286" r:id="rId8"/>
    <p:sldId id="287" r:id="rId9"/>
    <p:sldId id="288" r:id="rId10"/>
    <p:sldId id="289" r:id="rId11"/>
    <p:sldId id="279" r:id="rId12"/>
  </p:sldIdLst>
  <p:sldSz cx="12938125" cy="7315200"/>
  <p:notesSz cx="6858000" cy="9144000"/>
  <p:defaultTextStyle>
    <a:defPPr>
      <a:defRPr lang="de-DE"/>
    </a:defPPr>
    <a:lvl1pPr marL="0" algn="l" defTabSz="648081" rtl="0" eaLnBrk="1" latinLnBrk="0" hangingPunct="1">
      <a:defRPr sz="2600" kern="1200">
        <a:solidFill>
          <a:schemeClr val="tx1"/>
        </a:solidFill>
        <a:latin typeface="+mn-lt"/>
        <a:ea typeface="+mn-ea"/>
        <a:cs typeface="+mn-cs"/>
      </a:defRPr>
    </a:lvl1pPr>
    <a:lvl2pPr marL="648081" algn="l" defTabSz="648081" rtl="0" eaLnBrk="1" latinLnBrk="0" hangingPunct="1">
      <a:defRPr sz="2600" kern="1200">
        <a:solidFill>
          <a:schemeClr val="tx1"/>
        </a:solidFill>
        <a:latin typeface="+mn-lt"/>
        <a:ea typeface="+mn-ea"/>
        <a:cs typeface="+mn-cs"/>
      </a:defRPr>
    </a:lvl2pPr>
    <a:lvl3pPr marL="1296162" algn="l" defTabSz="648081" rtl="0" eaLnBrk="1" latinLnBrk="0" hangingPunct="1">
      <a:defRPr sz="2600" kern="1200">
        <a:solidFill>
          <a:schemeClr val="tx1"/>
        </a:solidFill>
        <a:latin typeface="+mn-lt"/>
        <a:ea typeface="+mn-ea"/>
        <a:cs typeface="+mn-cs"/>
      </a:defRPr>
    </a:lvl3pPr>
    <a:lvl4pPr marL="1944243" algn="l" defTabSz="648081" rtl="0" eaLnBrk="1" latinLnBrk="0" hangingPunct="1">
      <a:defRPr sz="2600" kern="1200">
        <a:solidFill>
          <a:schemeClr val="tx1"/>
        </a:solidFill>
        <a:latin typeface="+mn-lt"/>
        <a:ea typeface="+mn-ea"/>
        <a:cs typeface="+mn-cs"/>
      </a:defRPr>
    </a:lvl4pPr>
    <a:lvl5pPr marL="2592324" algn="l" defTabSz="648081" rtl="0" eaLnBrk="1" latinLnBrk="0" hangingPunct="1">
      <a:defRPr sz="2600" kern="1200">
        <a:solidFill>
          <a:schemeClr val="tx1"/>
        </a:solidFill>
        <a:latin typeface="+mn-lt"/>
        <a:ea typeface="+mn-ea"/>
        <a:cs typeface="+mn-cs"/>
      </a:defRPr>
    </a:lvl5pPr>
    <a:lvl6pPr marL="3240405" algn="l" defTabSz="648081" rtl="0" eaLnBrk="1" latinLnBrk="0" hangingPunct="1">
      <a:defRPr sz="2600" kern="1200">
        <a:solidFill>
          <a:schemeClr val="tx1"/>
        </a:solidFill>
        <a:latin typeface="+mn-lt"/>
        <a:ea typeface="+mn-ea"/>
        <a:cs typeface="+mn-cs"/>
      </a:defRPr>
    </a:lvl6pPr>
    <a:lvl7pPr marL="3888486" algn="l" defTabSz="648081" rtl="0" eaLnBrk="1" latinLnBrk="0" hangingPunct="1">
      <a:defRPr sz="2600" kern="1200">
        <a:solidFill>
          <a:schemeClr val="tx1"/>
        </a:solidFill>
        <a:latin typeface="+mn-lt"/>
        <a:ea typeface="+mn-ea"/>
        <a:cs typeface="+mn-cs"/>
      </a:defRPr>
    </a:lvl7pPr>
    <a:lvl8pPr marL="4536567" algn="l" defTabSz="648081" rtl="0" eaLnBrk="1" latinLnBrk="0" hangingPunct="1">
      <a:defRPr sz="2600" kern="1200">
        <a:solidFill>
          <a:schemeClr val="tx1"/>
        </a:solidFill>
        <a:latin typeface="+mn-lt"/>
        <a:ea typeface="+mn-ea"/>
        <a:cs typeface="+mn-cs"/>
      </a:defRPr>
    </a:lvl8pPr>
    <a:lvl9pPr marL="5184648" algn="l" defTabSz="648081" rtl="0" eaLnBrk="1" latinLnBrk="0" hangingPunct="1">
      <a:defRPr sz="2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2304">
          <p15:clr>
            <a:srgbClr val="A4A3A4"/>
          </p15:clr>
        </p15:guide>
        <p15:guide id="4" pos="40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6B4"/>
    <a:srgbClr val="D9D9D9"/>
    <a:srgbClr val="F701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snapToGrid="0" snapToObjects="1">
      <p:cViewPr varScale="1">
        <p:scale>
          <a:sx n="75" d="100"/>
          <a:sy n="75" d="100"/>
        </p:scale>
        <p:origin x="60" y="96"/>
      </p:cViewPr>
      <p:guideLst>
        <p:guide orient="horz" pos="1620"/>
        <p:guide pos="2880"/>
        <p:guide orient="horz" pos="2304"/>
        <p:guide pos="4075"/>
      </p:guideLst>
    </p:cSldViewPr>
  </p:slideViewPr>
  <p:notesTextViewPr>
    <p:cViewPr>
      <p:scale>
        <a:sx n="3" d="2"/>
        <a:sy n="3" d="2"/>
      </p:scale>
      <p:origin x="0" y="0"/>
    </p:cViewPr>
  </p:notesTextViewPr>
  <p:notesViewPr>
    <p:cSldViewPr snapToGrid="0" snapToObjects="1">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5DD7C8-0372-D144-BA93-141549E19476}" type="datetimeFigureOut">
              <a:rPr lang="de-DE" smtClean="0"/>
              <a:t>16.10.2025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0C9E9C-1806-3D45-8625-F0002340C4C2}" type="slidenum">
              <a:rPr lang="de-DE" smtClean="0"/>
              <a:t>‹Nr.›</a:t>
            </a:fld>
            <a:endParaRPr lang="de-DE"/>
          </a:p>
        </p:txBody>
      </p:sp>
    </p:spTree>
    <p:extLst>
      <p:ext uri="{BB962C8B-B14F-4D97-AF65-F5344CB8AC3E}">
        <p14:creationId xmlns:p14="http://schemas.microsoft.com/office/powerpoint/2010/main" val="3470726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88FD1B-4624-A54C-89F3-AAE25A789C02}" type="datetimeFigureOut">
              <a:rPr lang="de-DE" smtClean="0"/>
              <a:t>16.10.2025</a:t>
            </a:fld>
            <a:endParaRPr lang="de-DE"/>
          </a:p>
        </p:txBody>
      </p:sp>
      <p:sp>
        <p:nvSpPr>
          <p:cNvPr id="4" name="Folienbildplatzhalter 3"/>
          <p:cNvSpPr>
            <a:spLocks noGrp="1" noRot="1" noChangeAspect="1"/>
          </p:cNvSpPr>
          <p:nvPr>
            <p:ph type="sldImg" idx="2"/>
          </p:nvPr>
        </p:nvSpPr>
        <p:spPr>
          <a:xfrm>
            <a:off x="396875" y="685800"/>
            <a:ext cx="606425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ACABA8-235B-9747-A3D2-12573A6AFA9D}" type="slidenum">
              <a:rPr lang="de-DE" smtClean="0"/>
              <a:t>‹Nr.›</a:t>
            </a:fld>
            <a:endParaRPr lang="de-DE"/>
          </a:p>
        </p:txBody>
      </p:sp>
    </p:spTree>
    <p:extLst>
      <p:ext uri="{BB962C8B-B14F-4D97-AF65-F5344CB8AC3E}">
        <p14:creationId xmlns:p14="http://schemas.microsoft.com/office/powerpoint/2010/main" val="3324068465"/>
      </p:ext>
    </p:extLst>
  </p:cSld>
  <p:clrMap bg1="lt1" tx1="dk1" bg2="lt2" tx2="dk2" accent1="accent1" accent2="accent2" accent3="accent3" accent4="accent4" accent5="accent5" accent6="accent6" hlink="hlink" folHlink="folHlink"/>
  <p:hf hdr="0" ftr="0" dt="0"/>
  <p:notesStyle>
    <a:lvl1pPr marL="0" algn="l" defTabSz="648081" rtl="0" eaLnBrk="1" latinLnBrk="0" hangingPunct="1">
      <a:defRPr sz="1700" kern="1200">
        <a:solidFill>
          <a:schemeClr val="tx1"/>
        </a:solidFill>
        <a:latin typeface="+mn-lt"/>
        <a:ea typeface="+mn-ea"/>
        <a:cs typeface="+mn-cs"/>
      </a:defRPr>
    </a:lvl1pPr>
    <a:lvl2pPr marL="648081" algn="l" defTabSz="648081" rtl="0" eaLnBrk="1" latinLnBrk="0" hangingPunct="1">
      <a:defRPr sz="1700" kern="1200">
        <a:solidFill>
          <a:schemeClr val="tx1"/>
        </a:solidFill>
        <a:latin typeface="+mn-lt"/>
        <a:ea typeface="+mn-ea"/>
        <a:cs typeface="+mn-cs"/>
      </a:defRPr>
    </a:lvl2pPr>
    <a:lvl3pPr marL="1296162" algn="l" defTabSz="648081" rtl="0" eaLnBrk="1" latinLnBrk="0" hangingPunct="1">
      <a:defRPr sz="1700" kern="1200">
        <a:solidFill>
          <a:schemeClr val="tx1"/>
        </a:solidFill>
        <a:latin typeface="+mn-lt"/>
        <a:ea typeface="+mn-ea"/>
        <a:cs typeface="+mn-cs"/>
      </a:defRPr>
    </a:lvl3pPr>
    <a:lvl4pPr marL="1944243" algn="l" defTabSz="648081" rtl="0" eaLnBrk="1" latinLnBrk="0" hangingPunct="1">
      <a:defRPr sz="1700" kern="1200">
        <a:solidFill>
          <a:schemeClr val="tx1"/>
        </a:solidFill>
        <a:latin typeface="+mn-lt"/>
        <a:ea typeface="+mn-ea"/>
        <a:cs typeface="+mn-cs"/>
      </a:defRPr>
    </a:lvl4pPr>
    <a:lvl5pPr marL="2592324" algn="l" defTabSz="648081" rtl="0" eaLnBrk="1" latinLnBrk="0" hangingPunct="1">
      <a:defRPr sz="1700" kern="1200">
        <a:solidFill>
          <a:schemeClr val="tx1"/>
        </a:solidFill>
        <a:latin typeface="+mn-lt"/>
        <a:ea typeface="+mn-ea"/>
        <a:cs typeface="+mn-cs"/>
      </a:defRPr>
    </a:lvl5pPr>
    <a:lvl6pPr marL="3240405" algn="l" defTabSz="648081" rtl="0" eaLnBrk="1" latinLnBrk="0" hangingPunct="1">
      <a:defRPr sz="1700" kern="1200">
        <a:solidFill>
          <a:schemeClr val="tx1"/>
        </a:solidFill>
        <a:latin typeface="+mn-lt"/>
        <a:ea typeface="+mn-ea"/>
        <a:cs typeface="+mn-cs"/>
      </a:defRPr>
    </a:lvl6pPr>
    <a:lvl7pPr marL="3888486" algn="l" defTabSz="648081" rtl="0" eaLnBrk="1" latinLnBrk="0" hangingPunct="1">
      <a:defRPr sz="1700" kern="1200">
        <a:solidFill>
          <a:schemeClr val="tx1"/>
        </a:solidFill>
        <a:latin typeface="+mn-lt"/>
        <a:ea typeface="+mn-ea"/>
        <a:cs typeface="+mn-cs"/>
      </a:defRPr>
    </a:lvl7pPr>
    <a:lvl8pPr marL="4536567" algn="l" defTabSz="648081" rtl="0" eaLnBrk="1" latinLnBrk="0" hangingPunct="1">
      <a:defRPr sz="1700" kern="1200">
        <a:solidFill>
          <a:schemeClr val="tx1"/>
        </a:solidFill>
        <a:latin typeface="+mn-lt"/>
        <a:ea typeface="+mn-ea"/>
        <a:cs typeface="+mn-cs"/>
      </a:defRPr>
    </a:lvl8pPr>
    <a:lvl9pPr marL="5184648" algn="l" defTabSz="648081" rtl="0"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bg>
      <p:bgRef idx="1001">
        <a:schemeClr val="bg1"/>
      </p:bgRef>
    </p:bg>
    <p:spTree>
      <p:nvGrpSpPr>
        <p:cNvPr id="1" name=""/>
        <p:cNvGrpSpPr/>
        <p:nvPr/>
      </p:nvGrpSpPr>
      <p:grpSpPr>
        <a:xfrm>
          <a:off x="0" y="0"/>
          <a:ext cx="0" cy="0"/>
          <a:chOff x="0" y="0"/>
          <a:chExt cx="0" cy="0"/>
        </a:xfrm>
      </p:grpSpPr>
      <p:pic>
        <p:nvPicPr>
          <p:cNvPr id="2" name="Bild 1"/>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938125" cy="6706139"/>
          </a:xfrm>
          <a:prstGeom prst="rect">
            <a:avLst/>
          </a:prstGeom>
        </p:spPr>
      </p:pic>
      <p:sp>
        <p:nvSpPr>
          <p:cNvPr id="20" name="Fußzeilenplatzhalter 17"/>
          <p:cNvSpPr>
            <a:spLocks noGrp="1"/>
          </p:cNvSpPr>
          <p:nvPr>
            <p:ph type="ftr" sz="quarter" idx="11"/>
          </p:nvPr>
        </p:nvSpPr>
        <p:spPr>
          <a:xfrm>
            <a:off x="880588" y="3865600"/>
            <a:ext cx="8659375" cy="803840"/>
          </a:xfrm>
          <a:prstGeom prst="rect">
            <a:avLst/>
          </a:prstGeom>
        </p:spPr>
        <p:txBody>
          <a:bodyPr anchor="b" anchorCtr="0"/>
          <a:lstStyle>
            <a:lvl1pPr>
              <a:defRPr sz="2300"/>
            </a:lvl1pPr>
          </a:lstStyle>
          <a:p>
            <a:r>
              <a:rPr lang="nl-NL" smtClean="0"/>
              <a:t>IWG EqOP - TF VCT; Master Document</a:t>
            </a:r>
            <a:endParaRPr lang="de-DE" dirty="0"/>
          </a:p>
        </p:txBody>
      </p:sp>
      <p:sp>
        <p:nvSpPr>
          <p:cNvPr id="8" name="Textplatzhalter 2"/>
          <p:cNvSpPr>
            <a:spLocks noGrp="1"/>
          </p:cNvSpPr>
          <p:nvPr>
            <p:ph type="body" sz="quarter" idx="18" hasCustomPrompt="1"/>
          </p:nvPr>
        </p:nvSpPr>
        <p:spPr>
          <a:xfrm>
            <a:off x="880512" y="6939905"/>
            <a:ext cx="10521108" cy="284523"/>
          </a:xfrm>
        </p:spPr>
        <p:txBody>
          <a:bodyPr wrap="square">
            <a:noAutofit/>
          </a:bodyPr>
          <a:lstStyle>
            <a:lvl1pPr marL="0" marR="0" indent="0" algn="l" defTabSz="648081" rtl="0" eaLnBrk="1" fontAlgn="auto" latinLnBrk="0" hangingPunct="1">
              <a:lnSpc>
                <a:spcPct val="100000"/>
              </a:lnSpc>
              <a:spcBef>
                <a:spcPct val="20000"/>
              </a:spcBef>
              <a:spcAft>
                <a:spcPts val="0"/>
              </a:spcAft>
              <a:buClrTx/>
              <a:buSzTx/>
              <a:buFont typeface="Arial"/>
              <a:buNone/>
              <a:tabLst/>
              <a:defRPr lang="de-DE" sz="1200" smtClean="0">
                <a:solidFill>
                  <a:srgbClr val="000000"/>
                </a:solidFill>
                <a:latin typeface="Calibri" panose="020F0502020204030204" pitchFamily="34" charset="0"/>
                <a:cs typeface="Calibri" panose="020F0502020204030204" pitchFamily="34" charset="0"/>
              </a:defRPr>
            </a:lvl1pPr>
          </a:lstStyle>
          <a:p>
            <a:pPr marL="0" marR="0" lvl="0" indent="0" algn="l" defTabSz="648081" rtl="0" eaLnBrk="1" fontAlgn="auto" latinLnBrk="0" hangingPunct="1">
              <a:lnSpc>
                <a:spcPct val="100000"/>
              </a:lnSpc>
              <a:spcBef>
                <a:spcPct val="20000"/>
              </a:spcBef>
              <a:spcAft>
                <a:spcPts val="0"/>
              </a:spcAft>
              <a:buClrTx/>
              <a:buSzTx/>
              <a:buFont typeface="Arial"/>
              <a:buNone/>
              <a:tabLst/>
              <a:defRPr/>
            </a:pPr>
            <a:r>
              <a:rPr lang="de-DE" sz="1800" dirty="0" smtClean="0">
                <a:solidFill>
                  <a:srgbClr val="595959"/>
                </a:solidFill>
                <a:latin typeface="Calibri" panose="020F0502020204030204" pitchFamily="34" charset="0"/>
              </a:rPr>
              <a:t>www.tugraz.at</a:t>
            </a:r>
            <a:endParaRPr lang="de-DE" sz="1800" dirty="0" smtClean="0">
              <a:solidFill>
                <a:srgbClr val="000000"/>
              </a:solidFill>
              <a:latin typeface="+mj-lt"/>
            </a:endParaRPr>
          </a:p>
          <a:p>
            <a:pPr lvl="0"/>
            <a:endParaRPr lang="de-DE" dirty="0"/>
          </a:p>
        </p:txBody>
      </p:sp>
      <p:sp>
        <p:nvSpPr>
          <p:cNvPr id="9" name="Titel 5"/>
          <p:cNvSpPr>
            <a:spLocks noGrp="1"/>
          </p:cNvSpPr>
          <p:nvPr>
            <p:ph type="ctrTitle" hasCustomPrompt="1"/>
          </p:nvPr>
        </p:nvSpPr>
        <p:spPr>
          <a:xfrm>
            <a:off x="880588" y="1392640"/>
            <a:ext cx="8659375" cy="2426880"/>
          </a:xfrm>
        </p:spPr>
        <p:txBody>
          <a:bodyPr/>
          <a:lstStyle>
            <a:lvl1pPr>
              <a:defRPr lang="de-DE" sz="5100" kern="1200" dirty="0" err="1" smtClean="0">
                <a:solidFill>
                  <a:srgbClr val="F70146"/>
                </a:solidFill>
                <a:latin typeface="Calibri" panose="020F0502020204030204" pitchFamily="34" charset="0"/>
                <a:ea typeface="+mj-ea"/>
                <a:cs typeface="Calibri" panose="020F0502020204030204" pitchFamily="34" charset="0"/>
              </a:defRPr>
            </a:lvl1pPr>
          </a:lstStyle>
          <a:p>
            <a:r>
              <a:rPr lang="de-DE" dirty="0" smtClean="0"/>
              <a:t/>
            </a:r>
            <a:br>
              <a:rPr lang="de-DE" dirty="0" smtClean="0"/>
            </a:br>
            <a:r>
              <a:rPr lang="de-DE" dirty="0" smtClean="0"/>
              <a:t>Click </a:t>
            </a:r>
            <a:r>
              <a:rPr lang="de-DE" dirty="0" err="1" smtClean="0"/>
              <a:t>to</a:t>
            </a:r>
            <a:r>
              <a:rPr lang="de-DE" dirty="0" smtClean="0"/>
              <a:t> </a:t>
            </a:r>
            <a:r>
              <a:rPr lang="de-DE" dirty="0" err="1" smtClean="0"/>
              <a:t>add</a:t>
            </a:r>
            <a:r>
              <a:rPr lang="de-DE" dirty="0" smtClean="0"/>
              <a:t> </a:t>
            </a:r>
            <a:br>
              <a:rPr lang="de-DE" dirty="0" smtClean="0"/>
            </a:br>
            <a:r>
              <a:rPr lang="de-DE" dirty="0" smtClean="0"/>
              <a:t>a </a:t>
            </a:r>
            <a:r>
              <a:rPr lang="de-DE" dirty="0" err="1" smtClean="0"/>
              <a:t>cover</a:t>
            </a:r>
            <a:r>
              <a:rPr lang="de-DE" dirty="0" smtClean="0"/>
              <a:t> </a:t>
            </a:r>
            <a:r>
              <a:rPr lang="de-DE" dirty="0" err="1" smtClean="0"/>
              <a:t>slide</a:t>
            </a:r>
            <a:r>
              <a:rPr lang="de-DE" dirty="0" smtClean="0"/>
              <a:t> </a:t>
            </a:r>
            <a:r>
              <a:rPr lang="de-DE" dirty="0" err="1" smtClean="0"/>
              <a:t>headline</a:t>
            </a:r>
            <a:endParaRPr lang="de-DE" dirty="0"/>
          </a:p>
        </p:txBody>
      </p:sp>
      <p:sp>
        <p:nvSpPr>
          <p:cNvPr id="10" name="Textfeld 271"/>
          <p:cNvSpPr txBox="1">
            <a:spLocks noChangeArrowheads="1"/>
          </p:cNvSpPr>
          <p:nvPr userDrawn="1"/>
        </p:nvSpPr>
        <p:spPr bwMode="auto">
          <a:xfrm>
            <a:off x="10569532" y="1218837"/>
            <a:ext cx="2037691"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de-DE" sz="1800" spc="128" baseline="0" dirty="0" smtClean="0">
                <a:latin typeface="Calibri" panose="020F0502020204030204" pitchFamily="34" charset="0"/>
                <a:cs typeface="Calibri" panose="020F0502020204030204" pitchFamily="34" charset="0"/>
              </a:rPr>
              <a:t>SCIENCE</a:t>
            </a:r>
          </a:p>
          <a:p>
            <a:pPr algn="r" eaLnBrk="1" hangingPunct="1"/>
            <a:r>
              <a:rPr lang="de-DE" sz="1800" spc="128" baseline="0" dirty="0" smtClean="0">
                <a:latin typeface="Calibri" panose="020F0502020204030204" pitchFamily="34" charset="0"/>
                <a:cs typeface="Calibri" panose="020F0502020204030204" pitchFamily="34" charset="0"/>
              </a:rPr>
              <a:t>PASSION</a:t>
            </a:r>
            <a:br>
              <a:rPr lang="de-DE" sz="1800" spc="128" baseline="0" dirty="0" smtClean="0">
                <a:latin typeface="Calibri" panose="020F0502020204030204" pitchFamily="34" charset="0"/>
                <a:cs typeface="Calibri" panose="020F0502020204030204" pitchFamily="34" charset="0"/>
              </a:rPr>
            </a:br>
            <a:r>
              <a:rPr lang="de-DE" sz="1800" spc="128" baseline="0" dirty="0" smtClean="0">
                <a:latin typeface="Calibri" panose="020F0502020204030204" pitchFamily="34" charset="0"/>
                <a:cs typeface="Calibri" panose="020F0502020204030204" pitchFamily="34" charset="0"/>
              </a:rPr>
              <a:t>TECHNOLOGY</a:t>
            </a:r>
            <a:endParaRPr lang="de-DE" sz="1800" spc="128" baseline="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06691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er Inhalte_Layout">
    <p:spTree>
      <p:nvGrpSpPr>
        <p:cNvPr id="1" name=""/>
        <p:cNvGrpSpPr/>
        <p:nvPr/>
      </p:nvGrpSpPr>
      <p:grpSpPr>
        <a:xfrm>
          <a:off x="0" y="0"/>
          <a:ext cx="0" cy="0"/>
          <a:chOff x="0" y="0"/>
          <a:chExt cx="0" cy="0"/>
        </a:xfrm>
      </p:grpSpPr>
      <p:sp>
        <p:nvSpPr>
          <p:cNvPr id="10" name="Inhaltsplatzhalter 1"/>
          <p:cNvSpPr>
            <a:spLocks noGrp="1"/>
          </p:cNvSpPr>
          <p:nvPr>
            <p:ph sz="half" idx="16" hasCustomPrompt="1"/>
          </p:nvPr>
        </p:nvSpPr>
        <p:spPr>
          <a:xfrm>
            <a:off x="9900000" y="4500000"/>
            <a:ext cx="2916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9" name="Inhaltsplatzhalter 1"/>
          <p:cNvSpPr>
            <a:spLocks noGrp="1"/>
          </p:cNvSpPr>
          <p:nvPr>
            <p:ph sz="half" idx="15" hasCustomPrompt="1"/>
          </p:nvPr>
        </p:nvSpPr>
        <p:spPr>
          <a:xfrm>
            <a:off x="6912000" y="4500000"/>
            <a:ext cx="2916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8" name="Inhaltsplatzhalter 1"/>
          <p:cNvSpPr>
            <a:spLocks noGrp="1"/>
          </p:cNvSpPr>
          <p:nvPr>
            <p:ph sz="half" idx="14" hasCustomPrompt="1"/>
          </p:nvPr>
        </p:nvSpPr>
        <p:spPr>
          <a:xfrm>
            <a:off x="6912000" y="2232000"/>
            <a:ext cx="5904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1" hasCustomPrompt="1"/>
          </p:nvPr>
        </p:nvSpPr>
        <p:spPr>
          <a:xfrm>
            <a:off x="864000" y="2232000"/>
            <a:ext cx="5904000" cy="4428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2"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1" name="Textfeld 10"/>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
        <p:nvSpPr>
          <p:cNvPr id="6"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Tree>
    <p:extLst>
      <p:ext uri="{BB962C8B-B14F-4D97-AF65-F5344CB8AC3E}">
        <p14:creationId xmlns:p14="http://schemas.microsoft.com/office/powerpoint/2010/main" val="8479147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ünf Inhalte_Layout">
    <p:spTree>
      <p:nvGrpSpPr>
        <p:cNvPr id="1" name=""/>
        <p:cNvGrpSpPr/>
        <p:nvPr/>
      </p:nvGrpSpPr>
      <p:grpSpPr>
        <a:xfrm>
          <a:off x="0" y="0"/>
          <a:ext cx="0" cy="0"/>
          <a:chOff x="0" y="0"/>
          <a:chExt cx="0" cy="0"/>
        </a:xfrm>
      </p:grpSpPr>
      <p:sp>
        <p:nvSpPr>
          <p:cNvPr id="9" name="Inhaltsplatzhalter 1"/>
          <p:cNvSpPr>
            <a:spLocks noGrp="1"/>
          </p:cNvSpPr>
          <p:nvPr>
            <p:ph sz="half" idx="16" hasCustomPrompt="1"/>
          </p:nvPr>
        </p:nvSpPr>
        <p:spPr>
          <a:xfrm>
            <a:off x="9900000" y="4500000"/>
            <a:ext cx="2916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8" name="Inhaltsplatzhalter 1"/>
          <p:cNvSpPr>
            <a:spLocks noGrp="1"/>
          </p:cNvSpPr>
          <p:nvPr>
            <p:ph sz="half" idx="15" hasCustomPrompt="1"/>
          </p:nvPr>
        </p:nvSpPr>
        <p:spPr>
          <a:xfrm>
            <a:off x="6912000" y="4500000"/>
            <a:ext cx="2916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1" name="Inhaltsplatzhalter 1"/>
          <p:cNvSpPr>
            <a:spLocks noGrp="1"/>
          </p:cNvSpPr>
          <p:nvPr>
            <p:ph sz="half" idx="18" hasCustomPrompt="1"/>
          </p:nvPr>
        </p:nvSpPr>
        <p:spPr>
          <a:xfrm>
            <a:off x="864000" y="4104000"/>
            <a:ext cx="5904000" cy="2556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14" hasCustomPrompt="1"/>
          </p:nvPr>
        </p:nvSpPr>
        <p:spPr>
          <a:xfrm>
            <a:off x="6912000" y="2232000"/>
            <a:ext cx="5904000" cy="216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0" name="Inhaltsplatzhalter 1"/>
          <p:cNvSpPr>
            <a:spLocks noGrp="1"/>
          </p:cNvSpPr>
          <p:nvPr>
            <p:ph sz="half" idx="17" hasCustomPrompt="1"/>
          </p:nvPr>
        </p:nvSpPr>
        <p:spPr>
          <a:xfrm>
            <a:off x="864000" y="2232000"/>
            <a:ext cx="5904000" cy="180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3"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2" name="Textfeld 11"/>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
        <p:nvSpPr>
          <p:cNvPr id="6"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Tree>
    <p:extLst>
      <p:ext uri="{BB962C8B-B14F-4D97-AF65-F5344CB8AC3E}">
        <p14:creationId xmlns:p14="http://schemas.microsoft.com/office/powerpoint/2010/main" val="23291655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Layout">
    <p:spTree>
      <p:nvGrpSpPr>
        <p:cNvPr id="1" name=""/>
        <p:cNvGrpSpPr/>
        <p:nvPr/>
      </p:nvGrpSpPr>
      <p:grpSpPr>
        <a:xfrm>
          <a:off x="0" y="0"/>
          <a:ext cx="0" cy="0"/>
          <a:chOff x="0" y="0"/>
          <a:chExt cx="0" cy="0"/>
        </a:xfrm>
      </p:grpSpPr>
      <p:sp>
        <p:nvSpPr>
          <p:cNvPr id="8" name="Inhaltsplatzhalter 1"/>
          <p:cNvSpPr>
            <a:spLocks noGrp="1"/>
          </p:cNvSpPr>
          <p:nvPr>
            <p:ph sz="half" idx="20" hasCustomPrompt="1"/>
          </p:nvPr>
        </p:nvSpPr>
        <p:spPr>
          <a:xfrm>
            <a:off x="8928000" y="2231999"/>
            <a:ext cx="3888000" cy="4428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19" hasCustomPrompt="1"/>
          </p:nvPr>
        </p:nvSpPr>
        <p:spPr>
          <a:xfrm>
            <a:off x="4896000" y="2231999"/>
            <a:ext cx="3888000" cy="4428000"/>
          </a:xfrm>
          <a:prstGeom prst="rect">
            <a:avLst/>
          </a:prstGeom>
        </p:spPr>
        <p:txBody>
          <a:bodyPr/>
          <a:lstStyle>
            <a:lvl1pPr>
              <a:defRPr lang="en-GB" sz="2000" kern="1200" baseline="0" noProof="0" dirty="0" smtClean="0">
                <a:solidFill>
                  <a:schemeClr val="tx1"/>
                </a:solidFill>
                <a:latin typeface="Calibri" panose="020F0502020204030204" pitchFamily="34" charset="0"/>
                <a:ea typeface="+mn-ea"/>
                <a:cs typeface="Calibri" panose="020F0502020204030204" pitchFamily="34" charset="0"/>
              </a:defRPr>
            </a:lvl1pPr>
            <a:lvl2pPr>
              <a:defRPr sz="1800"/>
            </a:lvl2pPr>
            <a:lvl3pPr>
              <a:defRPr sz="16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6" name="Inhaltsplatzhalter 1"/>
          <p:cNvSpPr>
            <a:spLocks noGrp="1"/>
          </p:cNvSpPr>
          <p:nvPr>
            <p:ph sz="half" idx="16" hasCustomPrompt="1"/>
          </p:nvPr>
        </p:nvSpPr>
        <p:spPr>
          <a:xfrm>
            <a:off x="880585" y="2231999"/>
            <a:ext cx="3888000" cy="4428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1"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0" name="Textfeld 9"/>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9"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4"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72537130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3 plus 3_Layout">
    <p:spTree>
      <p:nvGrpSpPr>
        <p:cNvPr id="1" name=""/>
        <p:cNvGrpSpPr/>
        <p:nvPr/>
      </p:nvGrpSpPr>
      <p:grpSpPr>
        <a:xfrm>
          <a:off x="0" y="0"/>
          <a:ext cx="0" cy="0"/>
          <a:chOff x="0" y="0"/>
          <a:chExt cx="0" cy="0"/>
        </a:xfrm>
      </p:grpSpPr>
      <p:sp>
        <p:nvSpPr>
          <p:cNvPr id="14" name="Inhaltsplatzhalter 1"/>
          <p:cNvSpPr>
            <a:spLocks noGrp="1"/>
          </p:cNvSpPr>
          <p:nvPr>
            <p:ph sz="half" idx="26" hasCustomPrompt="1"/>
          </p:nvPr>
        </p:nvSpPr>
        <p:spPr>
          <a:xfrm>
            <a:off x="8928000" y="4500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0" name="Inhaltsplatzhalter 1"/>
          <p:cNvSpPr>
            <a:spLocks noGrp="1"/>
          </p:cNvSpPr>
          <p:nvPr>
            <p:ph sz="half" idx="22" hasCustomPrompt="1"/>
          </p:nvPr>
        </p:nvSpPr>
        <p:spPr>
          <a:xfrm>
            <a:off x="4896000" y="4500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1" name="Inhaltsplatzhalter 1"/>
          <p:cNvSpPr>
            <a:spLocks noGrp="1"/>
          </p:cNvSpPr>
          <p:nvPr>
            <p:ph sz="half" idx="23" hasCustomPrompt="1"/>
          </p:nvPr>
        </p:nvSpPr>
        <p:spPr>
          <a:xfrm>
            <a:off x="864000" y="4500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5" name="Inhaltsplatzhalter 1"/>
          <p:cNvSpPr>
            <a:spLocks noGrp="1"/>
          </p:cNvSpPr>
          <p:nvPr>
            <p:ph sz="half" idx="27" hasCustomPrompt="1"/>
          </p:nvPr>
        </p:nvSpPr>
        <p:spPr>
          <a:xfrm>
            <a:off x="8928000" y="2232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2" name="Inhaltsplatzhalter 1"/>
          <p:cNvSpPr>
            <a:spLocks noGrp="1"/>
          </p:cNvSpPr>
          <p:nvPr>
            <p:ph sz="half" idx="24" hasCustomPrompt="1"/>
          </p:nvPr>
        </p:nvSpPr>
        <p:spPr>
          <a:xfrm>
            <a:off x="4896000" y="2232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3" name="Inhaltsplatzhalter 1"/>
          <p:cNvSpPr>
            <a:spLocks noGrp="1"/>
          </p:cNvSpPr>
          <p:nvPr>
            <p:ph sz="half" idx="25" hasCustomPrompt="1"/>
          </p:nvPr>
        </p:nvSpPr>
        <p:spPr>
          <a:xfrm>
            <a:off x="864000" y="2232000"/>
            <a:ext cx="3888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7"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9"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6" name="Textfeld 15"/>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20"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95283892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3 plus 3_Layout">
    <p:spTree>
      <p:nvGrpSpPr>
        <p:cNvPr id="1" name=""/>
        <p:cNvGrpSpPr/>
        <p:nvPr/>
      </p:nvGrpSpPr>
      <p:grpSpPr>
        <a:xfrm>
          <a:off x="0" y="0"/>
          <a:ext cx="0" cy="0"/>
          <a:chOff x="0" y="0"/>
          <a:chExt cx="0" cy="0"/>
        </a:xfrm>
      </p:grpSpPr>
      <p:sp>
        <p:nvSpPr>
          <p:cNvPr id="11" name="Inhaltsplatzhalter 1"/>
          <p:cNvSpPr>
            <a:spLocks noGrp="1"/>
          </p:cNvSpPr>
          <p:nvPr>
            <p:ph sz="half" idx="26" hasCustomPrompt="1"/>
          </p:nvPr>
        </p:nvSpPr>
        <p:spPr>
          <a:xfrm>
            <a:off x="8928000" y="5220000"/>
            <a:ext cx="3888000" cy="144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22" hasCustomPrompt="1"/>
          </p:nvPr>
        </p:nvSpPr>
        <p:spPr>
          <a:xfrm>
            <a:off x="4896000" y="5220000"/>
            <a:ext cx="3888000" cy="144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8" name="Inhaltsplatzhalter 1"/>
          <p:cNvSpPr>
            <a:spLocks noGrp="1"/>
          </p:cNvSpPr>
          <p:nvPr>
            <p:ph sz="half" idx="23" hasCustomPrompt="1"/>
          </p:nvPr>
        </p:nvSpPr>
        <p:spPr>
          <a:xfrm>
            <a:off x="864000" y="5220000"/>
            <a:ext cx="3888000" cy="1440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2" name="Inhaltsplatzhalter 1"/>
          <p:cNvSpPr>
            <a:spLocks noGrp="1"/>
          </p:cNvSpPr>
          <p:nvPr>
            <p:ph sz="half" idx="27" hasCustomPrompt="1"/>
          </p:nvPr>
        </p:nvSpPr>
        <p:spPr>
          <a:xfrm>
            <a:off x="8928000" y="2232000"/>
            <a:ext cx="3888000" cy="288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9" name="Inhaltsplatzhalter 1"/>
          <p:cNvSpPr>
            <a:spLocks noGrp="1"/>
          </p:cNvSpPr>
          <p:nvPr>
            <p:ph sz="half" idx="24" hasCustomPrompt="1"/>
          </p:nvPr>
        </p:nvSpPr>
        <p:spPr>
          <a:xfrm>
            <a:off x="4896000" y="2232000"/>
            <a:ext cx="3888000" cy="288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0" name="Inhaltsplatzhalter 1"/>
          <p:cNvSpPr>
            <a:spLocks noGrp="1"/>
          </p:cNvSpPr>
          <p:nvPr>
            <p:ph sz="half" idx="25" hasCustomPrompt="1"/>
          </p:nvPr>
        </p:nvSpPr>
        <p:spPr>
          <a:xfrm>
            <a:off x="864000" y="2232000"/>
            <a:ext cx="3888000" cy="288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4"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6"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7"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283410845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plus 2 rechts_Layout">
    <p:spTree>
      <p:nvGrpSpPr>
        <p:cNvPr id="1" name=""/>
        <p:cNvGrpSpPr/>
        <p:nvPr/>
      </p:nvGrpSpPr>
      <p:grpSpPr>
        <a:xfrm>
          <a:off x="0" y="0"/>
          <a:ext cx="0" cy="0"/>
          <a:chOff x="0" y="0"/>
          <a:chExt cx="0" cy="0"/>
        </a:xfrm>
      </p:grpSpPr>
      <p:sp>
        <p:nvSpPr>
          <p:cNvPr id="10" name="Inhaltsplatzhalter 1"/>
          <p:cNvSpPr>
            <a:spLocks noGrp="1"/>
          </p:cNvSpPr>
          <p:nvPr>
            <p:ph sz="half" idx="16" hasCustomPrompt="1"/>
          </p:nvPr>
        </p:nvSpPr>
        <p:spPr>
          <a:xfrm>
            <a:off x="6912000" y="4500000"/>
            <a:ext cx="5904000" cy="2160000"/>
          </a:xfrm>
          <a:prstGeom prst="rect">
            <a:avLst/>
          </a:prstGeom>
        </p:spPr>
        <p:txBody>
          <a:bodyPr>
            <a:no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9" name="Inhaltsplatzhalter 1"/>
          <p:cNvSpPr>
            <a:spLocks noGrp="1"/>
          </p:cNvSpPr>
          <p:nvPr>
            <p:ph sz="half" idx="15" hasCustomPrompt="1"/>
          </p:nvPr>
        </p:nvSpPr>
        <p:spPr>
          <a:xfrm>
            <a:off x="6912000" y="2232000"/>
            <a:ext cx="5904000" cy="2160000"/>
          </a:xfrm>
          <a:prstGeom prst="rect">
            <a:avLst/>
          </a:prstGeom>
        </p:spPr>
        <p:txBody>
          <a:bodyPr>
            <a:no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1" hasCustomPrompt="1"/>
          </p:nvPr>
        </p:nvSpPr>
        <p:spPr>
          <a:xfrm>
            <a:off x="864000" y="2231999"/>
            <a:ext cx="5904000" cy="4428000"/>
          </a:xfrm>
          <a:prstGeom prst="rect">
            <a:avLst/>
          </a:prstGeom>
        </p:spPr>
        <p:txBody>
          <a:bodyPr>
            <a:norm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2"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6"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1" name="Textfeld 10"/>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66242753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_Layou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AT" dirty="0"/>
          </a:p>
        </p:txBody>
      </p:sp>
      <p:sp>
        <p:nvSpPr>
          <p:cNvPr id="6" name="Textfeld 5"/>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9"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
        <p:nvSpPr>
          <p:cNvPr id="7" name="Textplatzhalter 8"/>
          <p:cNvSpPr>
            <a:spLocks noGrp="1"/>
          </p:cNvSpPr>
          <p:nvPr>
            <p:ph type="body" sz="quarter" idx="16"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Tree>
    <p:extLst>
      <p:ext uri="{BB962C8B-B14F-4D97-AF65-F5344CB8AC3E}">
        <p14:creationId xmlns:p14="http://schemas.microsoft.com/office/powerpoint/2010/main" val="36649571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hne inhalt">
    <p:spTree>
      <p:nvGrpSpPr>
        <p:cNvPr id="1" name=""/>
        <p:cNvGrpSpPr/>
        <p:nvPr/>
      </p:nvGrpSpPr>
      <p:grpSpPr>
        <a:xfrm>
          <a:off x="0" y="0"/>
          <a:ext cx="0" cy="0"/>
          <a:chOff x="0" y="0"/>
          <a:chExt cx="0" cy="0"/>
        </a:xfrm>
      </p:grpSpPr>
      <p:sp>
        <p:nvSpPr>
          <p:cNvPr id="5"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6" name="Textfeld 5"/>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9"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7318598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64000" y="900194"/>
            <a:ext cx="11952000" cy="614707"/>
          </a:xfrm>
        </p:spPr>
        <p:txBody>
          <a:bodyPr/>
          <a:lstStyle>
            <a:lvl1pPr>
              <a:defRPr/>
            </a:lvl1pPr>
          </a:lstStyle>
          <a:p>
            <a:r>
              <a:rPr lang="en-GB" dirty="0" smtClean="0"/>
              <a:t>Contact</a:t>
            </a:r>
            <a:endParaRPr lang="de-AT" dirty="0"/>
          </a:p>
        </p:txBody>
      </p:sp>
      <p:sp>
        <p:nvSpPr>
          <p:cNvPr id="6" name="Textfeld 5"/>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pic>
        <p:nvPicPr>
          <p:cNvPr id="9" name="Grafik 8" descr="M:\VSI-P\030_Buffer\Führer\05_VSI_Arbeitsgebiete_Bilder\Nachhaltige_Mats\04_Pan02_Frame01.png"/>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75808" y="2527967"/>
            <a:ext cx="5760720" cy="3241040"/>
          </a:xfrm>
          <a:prstGeom prst="rect">
            <a:avLst/>
          </a:prstGeom>
          <a:ln>
            <a:noFill/>
          </a:ln>
          <a:effectLst>
            <a:outerShdw blurRad="190500" algn="tl" rotWithShape="0">
              <a:srgbClr val="000000">
                <a:alpha val="70000"/>
              </a:srgbClr>
            </a:outerShdw>
          </a:effectLst>
        </p:spPr>
      </p:pic>
      <p:sp>
        <p:nvSpPr>
          <p:cNvPr id="8" name="Textfeld 7"/>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4"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2"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165487454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ontakt_Layout2">
    <p:spTree>
      <p:nvGrpSpPr>
        <p:cNvPr id="1" name=""/>
        <p:cNvGrpSpPr/>
        <p:nvPr/>
      </p:nvGrpSpPr>
      <p:grpSpPr>
        <a:xfrm>
          <a:off x="0" y="0"/>
          <a:ext cx="0" cy="0"/>
          <a:chOff x="0" y="0"/>
          <a:chExt cx="0" cy="0"/>
        </a:xfrm>
      </p:grpSpPr>
      <p:sp>
        <p:nvSpPr>
          <p:cNvPr id="8" name="Titel 1"/>
          <p:cNvSpPr>
            <a:spLocks noGrp="1"/>
          </p:cNvSpPr>
          <p:nvPr>
            <p:ph type="title" hasCustomPrompt="1"/>
          </p:nvPr>
        </p:nvSpPr>
        <p:spPr>
          <a:xfrm>
            <a:off x="864000" y="900194"/>
            <a:ext cx="11952000" cy="614707"/>
          </a:xfrm>
        </p:spPr>
        <p:txBody>
          <a:bodyPr/>
          <a:lstStyle>
            <a:lvl1pPr>
              <a:defRPr/>
            </a:lvl1pPr>
          </a:lstStyle>
          <a:p>
            <a:r>
              <a:rPr lang="en-GB" dirty="0" smtClean="0"/>
              <a:t>Contact</a:t>
            </a:r>
            <a:endParaRPr lang="de-AT" dirty="0"/>
          </a:p>
        </p:txBody>
      </p:sp>
      <p:sp>
        <p:nvSpPr>
          <p:cNvPr id="10" name="Textfeld 9"/>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pic>
        <p:nvPicPr>
          <p:cNvPr id="2" name="Grafik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80588" y="1716843"/>
            <a:ext cx="6138320" cy="46037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237134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llkommen/welcome">
    <p:spTree>
      <p:nvGrpSpPr>
        <p:cNvPr id="1" name=""/>
        <p:cNvGrpSpPr/>
        <p:nvPr/>
      </p:nvGrpSpPr>
      <p:grpSpPr>
        <a:xfrm>
          <a:off x="0" y="0"/>
          <a:ext cx="0" cy="0"/>
          <a:chOff x="0" y="0"/>
          <a:chExt cx="0" cy="0"/>
        </a:xfrm>
      </p:grpSpPr>
      <p:sp>
        <p:nvSpPr>
          <p:cNvPr id="15" name="Rechteck 14"/>
          <p:cNvSpPr/>
          <p:nvPr userDrawn="1"/>
        </p:nvSpPr>
        <p:spPr>
          <a:xfrm>
            <a:off x="1" y="6533924"/>
            <a:ext cx="679590" cy="78127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29616" tIns="64808" rIns="129616" bIns="64808" anchor="ctr"/>
          <a:lstStyle/>
          <a:p>
            <a:pPr algn="ctr" fontAlgn="auto">
              <a:spcBef>
                <a:spcPts val="0"/>
              </a:spcBef>
              <a:spcAft>
                <a:spcPts val="0"/>
              </a:spcAft>
              <a:defRPr/>
            </a:pPr>
            <a:endParaRPr lang="de-DE" dirty="0">
              <a:solidFill>
                <a:srgbClr val="FFFFFF"/>
              </a:solidFill>
              <a:ea typeface="ＭＳ Ｐゴシック" pitchFamily="-105" charset="-128"/>
              <a:cs typeface="ＭＳ Ｐゴシック" pitchFamily="-105" charset="-128"/>
            </a:endParaRPr>
          </a:p>
        </p:txBody>
      </p:sp>
      <p:pic>
        <p:nvPicPr>
          <p:cNvPr id="6" name="Bild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938125" cy="3485286"/>
          </a:xfrm>
          <a:prstGeom prst="rect">
            <a:avLst/>
          </a:prstGeom>
        </p:spPr>
      </p:pic>
      <p:sp>
        <p:nvSpPr>
          <p:cNvPr id="7" name="Bildplatzhalter 20"/>
          <p:cNvSpPr>
            <a:spLocks noGrp="1"/>
          </p:cNvSpPr>
          <p:nvPr>
            <p:ph type="pic" sz="quarter" idx="16" hasCustomPrompt="1"/>
          </p:nvPr>
        </p:nvSpPr>
        <p:spPr>
          <a:xfrm>
            <a:off x="1" y="0"/>
            <a:ext cx="12938124" cy="3481600"/>
          </a:xfrm>
        </p:spPr>
        <p:txBody>
          <a:bodyPr/>
          <a:lstStyle>
            <a:lvl1pPr marL="0" marR="0" indent="0" algn="l" defTabSz="648081" rtl="0" eaLnBrk="1" fontAlgn="auto" latinLnBrk="0" hangingPunct="1">
              <a:lnSpc>
                <a:spcPct val="100000"/>
              </a:lnSpc>
              <a:spcBef>
                <a:spcPct val="20000"/>
              </a:spcBef>
              <a:spcAft>
                <a:spcPts val="0"/>
              </a:spcAft>
              <a:buClrTx/>
              <a:buSzTx/>
              <a:buFont typeface="Arial"/>
              <a:buNone/>
              <a:tabLst/>
              <a:defRPr/>
            </a:lvl1pPr>
          </a:lstStyle>
          <a:p>
            <a:r>
              <a:rPr lang="en-GB" noProof="0" dirty="0" smtClean="0"/>
              <a:t>click and add a picture</a:t>
            </a:r>
            <a:br>
              <a:rPr lang="en-GB" noProof="0" dirty="0" smtClean="0"/>
            </a:br>
            <a:r>
              <a:rPr lang="en-GB" noProof="0" dirty="0" smtClean="0"/>
              <a:t>36 x 9,7 cm, optimal 200 dpi</a:t>
            </a:r>
          </a:p>
          <a:p>
            <a:endParaRPr lang="de-DE" dirty="0"/>
          </a:p>
        </p:txBody>
      </p:sp>
      <p:sp>
        <p:nvSpPr>
          <p:cNvPr id="9" name="Titel 1"/>
          <p:cNvSpPr>
            <a:spLocks noGrp="1"/>
          </p:cNvSpPr>
          <p:nvPr>
            <p:ph type="title" hasCustomPrompt="1"/>
          </p:nvPr>
        </p:nvSpPr>
        <p:spPr>
          <a:xfrm>
            <a:off x="0" y="3430400"/>
            <a:ext cx="12938125" cy="768000"/>
          </a:xfrm>
          <a:solidFill>
            <a:schemeClr val="accent1"/>
          </a:solidFill>
        </p:spPr>
        <p:txBody>
          <a:bodyPr bIns="76545" anchor="ctr" anchorCtr="0">
            <a:normAutofit/>
          </a:bodyPr>
          <a:lstStyle>
            <a:lvl1pPr marL="882819" marR="0" indent="0" algn="l" defTabSz="648081" rtl="0" eaLnBrk="1" fontAlgn="auto" latinLnBrk="0" hangingPunct="1">
              <a:lnSpc>
                <a:spcPct val="100000"/>
              </a:lnSpc>
              <a:spcBef>
                <a:spcPct val="0"/>
              </a:spcBef>
              <a:spcAft>
                <a:spcPts val="0"/>
              </a:spcAft>
              <a:buClrTx/>
              <a:buSzTx/>
              <a:buFontTx/>
              <a:buNone/>
              <a:tabLst/>
              <a:defRPr sz="4300">
                <a:solidFill>
                  <a:schemeClr val="bg1"/>
                </a:solidFill>
              </a:defRPr>
            </a:lvl1pPr>
          </a:lstStyle>
          <a:p>
            <a:r>
              <a:rPr lang="en-GB" noProof="0" dirty="0" smtClean="0"/>
              <a:t>add a title</a:t>
            </a:r>
            <a:endParaRPr lang="en-GB" noProof="0" dirty="0"/>
          </a:p>
        </p:txBody>
      </p:sp>
      <p:sp>
        <p:nvSpPr>
          <p:cNvPr id="10" name="Textplatzhalter 15"/>
          <p:cNvSpPr>
            <a:spLocks noGrp="1"/>
          </p:cNvSpPr>
          <p:nvPr>
            <p:ph type="body" sz="quarter" idx="14" hasCustomPrompt="1"/>
          </p:nvPr>
        </p:nvSpPr>
        <p:spPr>
          <a:xfrm>
            <a:off x="880512" y="4285442"/>
            <a:ext cx="11686991" cy="1749720"/>
          </a:xfrm>
        </p:spPr>
        <p:txBody>
          <a:bodyPr/>
          <a:lstStyle>
            <a:lvl1pPr>
              <a:spcBef>
                <a:spcPts val="0"/>
              </a:spcBef>
              <a:spcAft>
                <a:spcPts val="851"/>
              </a:spcAft>
              <a:defRPr/>
            </a:lvl1pPr>
          </a:lstStyle>
          <a:p>
            <a:pPr lvl="0"/>
            <a:r>
              <a:rPr lang="en-GB" noProof="0" dirty="0" smtClean="0"/>
              <a:t/>
            </a:r>
            <a:br>
              <a:rPr lang="en-GB" noProof="0" dirty="0" smtClean="0"/>
            </a:br>
            <a:r>
              <a:rPr lang="en-GB" noProof="0" dirty="0" smtClean="0"/>
              <a:t>Click and add: event name, date, location, ...</a:t>
            </a:r>
          </a:p>
        </p:txBody>
      </p:sp>
      <p:sp>
        <p:nvSpPr>
          <p:cNvPr id="11" name="Textplatzhalter 26"/>
          <p:cNvSpPr>
            <a:spLocks noGrp="1"/>
          </p:cNvSpPr>
          <p:nvPr>
            <p:ph type="body" sz="quarter" idx="17" hasCustomPrompt="1"/>
          </p:nvPr>
        </p:nvSpPr>
        <p:spPr>
          <a:xfrm>
            <a:off x="7639335" y="2981153"/>
            <a:ext cx="4928169" cy="327377"/>
          </a:xfrm>
        </p:spPr>
        <p:txBody>
          <a:bodyPr anchor="b" anchorCtr="0">
            <a:noAutofit/>
          </a:bodyPr>
          <a:lstStyle>
            <a:lvl1pPr algn="r">
              <a:defRPr sz="1100"/>
            </a:lvl1pPr>
          </a:lstStyle>
          <a:p>
            <a:pPr lvl="0"/>
            <a:r>
              <a:rPr lang="en-GB" noProof="0" dirty="0" smtClean="0"/>
              <a:t>place holder image source</a:t>
            </a:r>
            <a:endParaRPr lang="en-GB" noProof="0" dirty="0"/>
          </a:p>
        </p:txBody>
      </p:sp>
      <p:sp>
        <p:nvSpPr>
          <p:cNvPr id="12" name="Textplatzhalter 2"/>
          <p:cNvSpPr>
            <a:spLocks noGrp="1"/>
          </p:cNvSpPr>
          <p:nvPr>
            <p:ph type="body" sz="quarter" idx="18" hasCustomPrompt="1"/>
          </p:nvPr>
        </p:nvSpPr>
        <p:spPr>
          <a:xfrm>
            <a:off x="880512" y="6921617"/>
            <a:ext cx="10521108" cy="284523"/>
          </a:xfrm>
        </p:spPr>
        <p:txBody>
          <a:bodyPr wrap="square">
            <a:noAutofit/>
          </a:bodyPr>
          <a:lstStyle>
            <a:lvl1pPr marL="0" marR="0" indent="0" algn="l" defTabSz="648081" rtl="0" eaLnBrk="1" fontAlgn="auto" latinLnBrk="0" hangingPunct="1">
              <a:lnSpc>
                <a:spcPct val="100000"/>
              </a:lnSpc>
              <a:spcBef>
                <a:spcPct val="20000"/>
              </a:spcBef>
              <a:spcAft>
                <a:spcPts val="0"/>
              </a:spcAft>
              <a:buClrTx/>
              <a:buSzTx/>
              <a:buFont typeface="Arial"/>
              <a:buNone/>
              <a:tabLst/>
              <a:defRPr lang="de-DE" sz="1800" smtClean="0">
                <a:solidFill>
                  <a:srgbClr val="000000"/>
                </a:solidFill>
              </a:defRPr>
            </a:lvl1pPr>
          </a:lstStyle>
          <a:p>
            <a:pPr lvl="0"/>
            <a:r>
              <a:rPr lang="de-DE" dirty="0" smtClean="0"/>
              <a:t>www.tugraz.at</a:t>
            </a:r>
            <a:endParaRPr lang="de-DE" dirty="0"/>
          </a:p>
        </p:txBody>
      </p:sp>
      <p:sp>
        <p:nvSpPr>
          <p:cNvPr id="13" name="Textplatzhalter 14"/>
          <p:cNvSpPr>
            <a:spLocks noGrp="1"/>
          </p:cNvSpPr>
          <p:nvPr>
            <p:ph type="body" sz="quarter" idx="19" hasCustomPrompt="1"/>
          </p:nvPr>
        </p:nvSpPr>
        <p:spPr>
          <a:xfrm>
            <a:off x="880510" y="6035161"/>
            <a:ext cx="2568027" cy="498763"/>
          </a:xfrm>
        </p:spPr>
        <p:txBody>
          <a:bodyPr anchor="b" anchorCtr="0">
            <a:noAutofit/>
          </a:bodyPr>
          <a:lstStyle>
            <a:lvl1pPr>
              <a:defRPr sz="1400"/>
            </a:lvl1pPr>
          </a:lstStyle>
          <a:p>
            <a:pPr lvl="0"/>
            <a:r>
              <a:rPr lang="en-GB" noProof="0" dirty="0" smtClean="0"/>
              <a:t>place holder</a:t>
            </a:r>
            <a:br>
              <a:rPr lang="en-GB" noProof="0" dirty="0" smtClean="0"/>
            </a:br>
            <a:r>
              <a:rPr lang="en-GB" noProof="0" dirty="0" smtClean="0"/>
              <a:t>supported by:</a:t>
            </a:r>
          </a:p>
        </p:txBody>
      </p:sp>
      <p:sp>
        <p:nvSpPr>
          <p:cNvPr id="14" name="Rechteck 13"/>
          <p:cNvSpPr/>
          <p:nvPr userDrawn="1"/>
        </p:nvSpPr>
        <p:spPr>
          <a:xfrm>
            <a:off x="1" y="6707200"/>
            <a:ext cx="761591" cy="61411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129616" tIns="64808" rIns="129616" bIns="64808" anchor="ctr"/>
          <a:lstStyle/>
          <a:p>
            <a:pPr algn="ctr" fontAlgn="auto">
              <a:spcBef>
                <a:spcPts val="0"/>
              </a:spcBef>
              <a:spcAft>
                <a:spcPts val="0"/>
              </a:spcAft>
              <a:defRPr/>
            </a:pPr>
            <a:endParaRPr lang="de-DE" dirty="0">
              <a:solidFill>
                <a:srgbClr val="FFFFFF"/>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15952378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Kontakt_Layout2">
    <p:spTree>
      <p:nvGrpSpPr>
        <p:cNvPr id="1" name=""/>
        <p:cNvGrpSpPr/>
        <p:nvPr/>
      </p:nvGrpSpPr>
      <p:grpSpPr>
        <a:xfrm>
          <a:off x="0" y="0"/>
          <a:ext cx="0" cy="0"/>
          <a:chOff x="0" y="0"/>
          <a:chExt cx="0" cy="0"/>
        </a:xfrm>
      </p:grpSpPr>
      <p:sp>
        <p:nvSpPr>
          <p:cNvPr id="8" name="Titel 1"/>
          <p:cNvSpPr>
            <a:spLocks noGrp="1"/>
          </p:cNvSpPr>
          <p:nvPr>
            <p:ph type="title" hasCustomPrompt="1"/>
          </p:nvPr>
        </p:nvSpPr>
        <p:spPr>
          <a:xfrm>
            <a:off x="864000" y="900194"/>
            <a:ext cx="11952000" cy="614707"/>
          </a:xfrm>
        </p:spPr>
        <p:txBody>
          <a:bodyPr/>
          <a:lstStyle>
            <a:lvl1pPr>
              <a:defRPr/>
            </a:lvl1pPr>
          </a:lstStyle>
          <a:p>
            <a:r>
              <a:rPr lang="en-GB" dirty="0" smtClean="0"/>
              <a:t>Contact</a:t>
            </a:r>
            <a:endParaRPr lang="de-AT" dirty="0"/>
          </a:p>
        </p:txBody>
      </p:sp>
      <p:sp>
        <p:nvSpPr>
          <p:cNvPr id="10" name="Textfeld 9"/>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pic>
        <p:nvPicPr>
          <p:cNvPr id="2" name="Grafik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80588" y="1828930"/>
            <a:ext cx="6086680" cy="4565010"/>
          </a:xfrm>
          <a:prstGeom prst="rect">
            <a:avLst/>
          </a:prstGeom>
          <a:ln>
            <a:noFill/>
          </a:ln>
          <a:effectLst/>
        </p:spPr>
      </p:pic>
      <p:sp>
        <p:nvSpPr>
          <p:cNvPr id="3" name="Rechteck 2"/>
          <p:cNvSpPr/>
          <p:nvPr userDrawn="1"/>
        </p:nvSpPr>
        <p:spPr>
          <a:xfrm rot="10800000">
            <a:off x="4845855" y="1783281"/>
            <a:ext cx="2190847" cy="4654061"/>
          </a:xfrm>
          <a:prstGeom prst="rect">
            <a:avLst/>
          </a:prstGeom>
          <a:gradFill flip="none" rotWithShape="1">
            <a:gsLst>
              <a:gs pos="0">
                <a:schemeClr val="bg1">
                  <a:alpha val="0"/>
                </a:schemeClr>
              </a:gs>
              <a:gs pos="50000">
                <a:srgbClr val="FFFFFF">
                  <a:alpha val="86000"/>
                </a:srgbClr>
              </a:gs>
              <a:gs pos="100000">
                <a:schemeClr val="lt1">
                  <a:shade val="100000"/>
                  <a:satMod val="115000"/>
                </a:schemeClr>
              </a:gs>
            </a:gsLst>
            <a:lin ang="1080000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AT"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2650213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Kontakt_Layout2">
    <p:spTree>
      <p:nvGrpSpPr>
        <p:cNvPr id="1" name=""/>
        <p:cNvGrpSpPr/>
        <p:nvPr/>
      </p:nvGrpSpPr>
      <p:grpSpPr>
        <a:xfrm>
          <a:off x="0" y="0"/>
          <a:ext cx="0" cy="0"/>
          <a:chOff x="0" y="0"/>
          <a:chExt cx="0" cy="0"/>
        </a:xfrm>
      </p:grpSpPr>
      <p:pic>
        <p:nvPicPr>
          <p:cNvPr id="9" name="Grafik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4000" y="1591357"/>
            <a:ext cx="5938452" cy="4726403"/>
          </a:xfrm>
          <a:prstGeom prst="roundRect">
            <a:avLst>
              <a:gd name="adj" fmla="val 8594"/>
            </a:avLst>
          </a:prstGeom>
          <a:solidFill>
            <a:srgbClr val="FFFFFF">
              <a:shade val="85000"/>
            </a:srgbClr>
          </a:solidFill>
          <a:ln>
            <a:noFill/>
          </a:ln>
          <a:effectLst>
            <a:softEdge rad="63500"/>
          </a:effectLst>
        </p:spPr>
      </p:pic>
      <p:sp>
        <p:nvSpPr>
          <p:cNvPr id="8" name="Titel 1"/>
          <p:cNvSpPr>
            <a:spLocks noGrp="1"/>
          </p:cNvSpPr>
          <p:nvPr>
            <p:ph type="title" hasCustomPrompt="1"/>
          </p:nvPr>
        </p:nvSpPr>
        <p:spPr>
          <a:xfrm>
            <a:off x="864000" y="900194"/>
            <a:ext cx="11952000" cy="614707"/>
          </a:xfrm>
        </p:spPr>
        <p:txBody>
          <a:bodyPr/>
          <a:lstStyle>
            <a:lvl1pPr>
              <a:defRPr/>
            </a:lvl1pPr>
          </a:lstStyle>
          <a:p>
            <a:r>
              <a:rPr lang="en-GB" dirty="0" smtClean="0"/>
              <a:t>Contact</a:t>
            </a:r>
            <a:endParaRPr lang="de-AT" dirty="0"/>
          </a:p>
        </p:txBody>
      </p:sp>
      <p:sp>
        <p:nvSpPr>
          <p:cNvPr id="10" name="Textfeld 9"/>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252812580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ontakt_Layout3">
    <p:spTree>
      <p:nvGrpSpPr>
        <p:cNvPr id="1" name=""/>
        <p:cNvGrpSpPr/>
        <p:nvPr/>
      </p:nvGrpSpPr>
      <p:grpSpPr>
        <a:xfrm>
          <a:off x="0" y="0"/>
          <a:ext cx="0" cy="0"/>
          <a:chOff x="0" y="0"/>
          <a:chExt cx="0" cy="0"/>
        </a:xfrm>
      </p:grpSpPr>
      <p:sp>
        <p:nvSpPr>
          <p:cNvPr id="8" name="Titel 1"/>
          <p:cNvSpPr>
            <a:spLocks noGrp="1"/>
          </p:cNvSpPr>
          <p:nvPr>
            <p:ph type="title" hasCustomPrompt="1"/>
          </p:nvPr>
        </p:nvSpPr>
        <p:spPr>
          <a:xfrm>
            <a:off x="864000" y="900194"/>
            <a:ext cx="11952000" cy="614707"/>
          </a:xfrm>
        </p:spPr>
        <p:txBody>
          <a:bodyPr/>
          <a:lstStyle>
            <a:lvl1pPr>
              <a:defRPr/>
            </a:lvl1pPr>
          </a:lstStyle>
          <a:p>
            <a:r>
              <a:rPr lang="en-GB" dirty="0" smtClean="0"/>
              <a:t>Contact</a:t>
            </a:r>
            <a:endParaRPr lang="de-AT" dirty="0"/>
          </a:p>
        </p:txBody>
      </p:sp>
      <p:sp>
        <p:nvSpPr>
          <p:cNvPr id="10" name="Textfeld 9"/>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pic>
        <p:nvPicPr>
          <p:cNvPr id="12" name="Grafik 11" descr="M:\VSI-P\030_Buffer\Führer\05_VSI_Arbeitsgebiete_Bilder\Lkw_Sensor_View_1.jpg"/>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10969" y="2332765"/>
            <a:ext cx="6208539" cy="3687035"/>
          </a:xfrm>
          <a:prstGeom prst="rect">
            <a:avLst/>
          </a:prstGeom>
          <a:ln>
            <a:noFill/>
          </a:ln>
          <a:effectLst>
            <a:softEdge rad="317500"/>
          </a:effectLst>
        </p:spPr>
      </p:pic>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92467294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ontakt_Layout4">
    <p:spTree>
      <p:nvGrpSpPr>
        <p:cNvPr id="1" name=""/>
        <p:cNvGrpSpPr/>
        <p:nvPr/>
      </p:nvGrpSpPr>
      <p:grpSpPr>
        <a:xfrm>
          <a:off x="0" y="0"/>
          <a:ext cx="0" cy="0"/>
          <a:chOff x="0" y="0"/>
          <a:chExt cx="0" cy="0"/>
        </a:xfrm>
      </p:grpSpPr>
      <p:sp>
        <p:nvSpPr>
          <p:cNvPr id="8" name="Titel 1"/>
          <p:cNvSpPr txBox="1">
            <a:spLocks/>
          </p:cNvSpPr>
          <p:nvPr userDrawn="1"/>
        </p:nvSpPr>
        <p:spPr>
          <a:xfrm>
            <a:off x="864000" y="900194"/>
            <a:ext cx="11952000" cy="614707"/>
          </a:xfrm>
          <a:prstGeom prst="rect">
            <a:avLst/>
          </a:prstGeom>
        </p:spPr>
        <p:txBody>
          <a:bodyPr vert="horz" lIns="0" tIns="0" rIns="0" bIns="0" rtlCol="0" anchor="t">
            <a:normAutofit/>
          </a:bodyPr>
          <a:lstStyle>
            <a:lvl1pPr algn="l" defTabSz="648081" rtl="0" eaLnBrk="1" latinLnBrk="0" hangingPunct="1">
              <a:spcBef>
                <a:spcPct val="0"/>
              </a:spcBef>
              <a:buNone/>
              <a:defRPr sz="3600" kern="1200">
                <a:solidFill>
                  <a:schemeClr val="tx1"/>
                </a:solidFill>
                <a:latin typeface="Calibri" panose="020F0502020204030204" pitchFamily="34" charset="0"/>
                <a:ea typeface="+mj-ea"/>
                <a:cs typeface="Calibri" panose="020F0502020204030204" pitchFamily="34" charset="0"/>
              </a:defRPr>
            </a:lvl1pPr>
          </a:lstStyle>
          <a:p>
            <a:r>
              <a:rPr lang="en-GB" dirty="0" smtClean="0"/>
              <a:t>Contact</a:t>
            </a:r>
            <a:endParaRPr lang="de-AT" dirty="0"/>
          </a:p>
        </p:txBody>
      </p:sp>
      <p:pic>
        <p:nvPicPr>
          <p:cNvPr id="9" name="Grafik 8" descr="M:\VSI-P\030_Buffer\Führer\05_VSI_Arbeitsgebiete_Bilder\01_Battery_Safety\Luigi\Simulation_of_Module.png"/>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58788" y="2264821"/>
            <a:ext cx="5760720" cy="3532505"/>
          </a:xfrm>
          <a:prstGeom prst="rect">
            <a:avLst/>
          </a:prstGeom>
          <a:ln>
            <a:noFill/>
          </a:ln>
          <a:effectLst>
            <a:outerShdw blurRad="292100" dist="139700" dir="2700000" algn="tl" rotWithShape="0">
              <a:srgbClr val="333333">
                <a:alpha val="65000"/>
              </a:srgbClr>
            </a:outerShdw>
          </a:effectLst>
        </p:spPr>
      </p:pic>
      <p:sp>
        <p:nvSpPr>
          <p:cNvPr id="10" name="Textfeld 9"/>
          <p:cNvSpPr txBox="1"/>
          <p:nvPr userDrawn="1"/>
        </p:nvSpPr>
        <p:spPr>
          <a:xfrm>
            <a:off x="8125320" y="1716843"/>
            <a:ext cx="4633108" cy="2723823"/>
          </a:xfrm>
          <a:prstGeom prst="rect">
            <a:avLst/>
          </a:prstGeom>
          <a:noFill/>
          <a:ln>
            <a:noFill/>
          </a:ln>
        </p:spPr>
        <p:txBody>
          <a:bodyPr wrap="square" lIns="0" rtlCol="0">
            <a:spAutoFit/>
          </a:bodyPr>
          <a:lstStyle/>
          <a:p>
            <a:pPr>
              <a:lnSpc>
                <a:spcPct val="150000"/>
              </a:lnSpc>
            </a:pPr>
            <a:r>
              <a:rPr lang="en-GB" sz="2400" b="1" baseline="0" dirty="0" smtClean="0">
                <a:latin typeface="Calibri" panose="020F0502020204030204" pitchFamily="34" charset="0"/>
                <a:cs typeface="Calibri" panose="020F0502020204030204" pitchFamily="34" charset="0"/>
              </a:rPr>
              <a:t>Vehicle Safety Institute </a:t>
            </a:r>
          </a:p>
          <a:p>
            <a:pPr>
              <a:lnSpc>
                <a:spcPct val="150000"/>
              </a:lnSpc>
            </a:pPr>
            <a:r>
              <a:rPr lang="en-GB" sz="1800" baseline="0" dirty="0" smtClean="0">
                <a:latin typeface="Calibri" panose="020F0502020204030204" pitchFamily="34" charset="0"/>
                <a:cs typeface="Calibri" panose="020F0502020204030204" pitchFamily="34" charset="0"/>
              </a:rPr>
              <a:t>Graz University of Technology</a:t>
            </a:r>
          </a:p>
          <a:p>
            <a:pPr>
              <a:lnSpc>
                <a:spcPct val="150000"/>
              </a:lnSpc>
            </a:pPr>
            <a:endParaRPr lang="en-GB" sz="1800" baseline="0" dirty="0" smtClean="0">
              <a:latin typeface="Calibri" panose="020F0502020204030204" pitchFamily="34" charset="0"/>
              <a:cs typeface="Calibri" panose="020F0502020204030204" pitchFamily="34" charset="0"/>
            </a:endParaRPr>
          </a:p>
          <a:p>
            <a:pPr>
              <a:lnSpc>
                <a:spcPct val="150000"/>
              </a:lnSpc>
            </a:pPr>
            <a:r>
              <a:rPr lang="en-GB" sz="1800" baseline="0" dirty="0" err="1" smtClean="0">
                <a:latin typeface="Calibri" panose="020F0502020204030204" pitchFamily="34" charset="0"/>
                <a:cs typeface="Calibri" panose="020F0502020204030204" pitchFamily="34" charset="0"/>
              </a:rPr>
              <a:t>Inffeldgasse</a:t>
            </a:r>
            <a:r>
              <a:rPr lang="en-GB" sz="1800" baseline="0" dirty="0" smtClean="0">
                <a:latin typeface="Calibri" panose="020F0502020204030204" pitchFamily="34" charset="0"/>
                <a:cs typeface="Calibri" panose="020F0502020204030204" pitchFamily="34" charset="0"/>
              </a:rPr>
              <a:t> 13/6</a:t>
            </a:r>
          </a:p>
          <a:p>
            <a:pPr>
              <a:lnSpc>
                <a:spcPct val="150000"/>
              </a:lnSpc>
            </a:pPr>
            <a:r>
              <a:rPr lang="en-GB" sz="1800" baseline="0" dirty="0" smtClean="0">
                <a:latin typeface="Calibri" panose="020F0502020204030204" pitchFamily="34" charset="0"/>
                <a:cs typeface="Calibri" panose="020F0502020204030204" pitchFamily="34" charset="0"/>
              </a:rPr>
              <a:t>8010 Graz Austria</a:t>
            </a:r>
          </a:p>
          <a:p>
            <a:pPr>
              <a:lnSpc>
                <a:spcPct val="150000"/>
              </a:lnSpc>
            </a:pPr>
            <a:r>
              <a:rPr lang="en-GB" sz="1800" baseline="0" dirty="0" smtClean="0">
                <a:latin typeface="Calibri" panose="020F0502020204030204" pitchFamily="34" charset="0"/>
                <a:cs typeface="Calibri" panose="020F0502020204030204" pitchFamily="34" charset="0"/>
              </a:rPr>
              <a:t>www.vsi.tugraz.at</a:t>
            </a:r>
            <a:endParaRPr lang="de-AT" sz="1800" dirty="0" err="1" smtClean="0">
              <a:latin typeface="Calibri" panose="020F0502020204030204" pitchFamily="34" charset="0"/>
              <a:cs typeface="Calibri" panose="020F0502020204030204" pitchFamily="34" charset="0"/>
            </a:endParaRPr>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Textplatzhalter 3"/>
          <p:cNvSpPr>
            <a:spLocks noGrp="1"/>
          </p:cNvSpPr>
          <p:nvPr>
            <p:ph type="body" sz="quarter" idx="13" hasCustomPrompt="1"/>
          </p:nvPr>
        </p:nvSpPr>
        <p:spPr>
          <a:xfrm>
            <a:off x="8124825" y="4965637"/>
            <a:ext cx="2181225" cy="1252537"/>
          </a:xfrm>
        </p:spPr>
        <p:txBody>
          <a:bodyPr>
            <a:normAutofit/>
          </a:bodyPr>
          <a:lstStyle>
            <a:lvl1pPr>
              <a:defRPr sz="1800" baseline="0"/>
            </a:lvl1pPr>
          </a:lstStyle>
          <a:p>
            <a:pPr lvl="0"/>
            <a:r>
              <a:rPr lang="en-GB" sz="1800" noProof="0" dirty="0" smtClean="0"/>
              <a:t>Insert contact</a:t>
            </a:r>
            <a:endParaRPr lang="en-GB" noProof="0" dirty="0"/>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2492780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22023" y="2080860"/>
            <a:ext cx="10997406" cy="1452880"/>
          </a:xfrm>
        </p:spPr>
        <p:txBody>
          <a:bodyPr anchor="b"/>
          <a:lstStyle>
            <a:lvl1pPr algn="ctr">
              <a:defRPr sz="5700" b="0" cap="none"/>
            </a:lvl1pPr>
          </a:lstStyle>
          <a:p>
            <a:r>
              <a:rPr lang="en-GB" noProof="0" dirty="0" smtClean="0"/>
              <a:t>Edit title master format by clicking </a:t>
            </a:r>
            <a:endParaRPr lang="de-DE" dirty="0"/>
          </a:p>
        </p:txBody>
      </p:sp>
      <p:sp>
        <p:nvSpPr>
          <p:cNvPr id="3" name="Textplatzhalter 2"/>
          <p:cNvSpPr>
            <a:spLocks noGrp="1"/>
          </p:cNvSpPr>
          <p:nvPr>
            <p:ph type="body" idx="1" hasCustomPrompt="1"/>
          </p:nvPr>
        </p:nvSpPr>
        <p:spPr>
          <a:xfrm>
            <a:off x="1022023" y="3842183"/>
            <a:ext cx="10997406" cy="1600199"/>
          </a:xfrm>
        </p:spPr>
        <p:txBody>
          <a:bodyPr anchor="t"/>
          <a:lstStyle>
            <a:lvl1pPr marL="0" indent="0" algn="ctr">
              <a:buNone/>
              <a:defRPr sz="2800">
                <a:solidFill>
                  <a:schemeClr val="tx1"/>
                </a:solidFill>
              </a:defRPr>
            </a:lvl1pPr>
            <a:lvl2pPr marL="648081" indent="0">
              <a:buNone/>
              <a:defRPr sz="2600">
                <a:solidFill>
                  <a:schemeClr val="tx1">
                    <a:tint val="75000"/>
                  </a:schemeClr>
                </a:solidFill>
              </a:defRPr>
            </a:lvl2pPr>
            <a:lvl3pPr marL="1296162" indent="0">
              <a:buNone/>
              <a:defRPr sz="2300">
                <a:solidFill>
                  <a:schemeClr val="tx1">
                    <a:tint val="75000"/>
                  </a:schemeClr>
                </a:solidFill>
              </a:defRPr>
            </a:lvl3pPr>
            <a:lvl4pPr marL="1944243" indent="0">
              <a:buNone/>
              <a:defRPr sz="2000">
                <a:solidFill>
                  <a:schemeClr val="tx1">
                    <a:tint val="75000"/>
                  </a:schemeClr>
                </a:solidFill>
              </a:defRPr>
            </a:lvl4pPr>
            <a:lvl5pPr marL="2592324" indent="0">
              <a:buNone/>
              <a:defRPr sz="2000">
                <a:solidFill>
                  <a:schemeClr val="tx1">
                    <a:tint val="75000"/>
                  </a:schemeClr>
                </a:solidFill>
              </a:defRPr>
            </a:lvl5pPr>
            <a:lvl6pPr marL="3240405" indent="0">
              <a:buNone/>
              <a:defRPr sz="2000">
                <a:solidFill>
                  <a:schemeClr val="tx1">
                    <a:tint val="75000"/>
                  </a:schemeClr>
                </a:solidFill>
              </a:defRPr>
            </a:lvl6pPr>
            <a:lvl7pPr marL="3888486" indent="0">
              <a:buNone/>
              <a:defRPr sz="2000">
                <a:solidFill>
                  <a:schemeClr val="tx1">
                    <a:tint val="75000"/>
                  </a:schemeClr>
                </a:solidFill>
              </a:defRPr>
            </a:lvl7pPr>
            <a:lvl8pPr marL="4536567" indent="0">
              <a:buNone/>
              <a:defRPr sz="2000">
                <a:solidFill>
                  <a:schemeClr val="tx1">
                    <a:tint val="75000"/>
                  </a:schemeClr>
                </a:solidFill>
              </a:defRPr>
            </a:lvl8pPr>
            <a:lvl9pPr marL="5184648" indent="0">
              <a:buNone/>
              <a:defRPr sz="2000">
                <a:solidFill>
                  <a:schemeClr val="tx1">
                    <a:tint val="75000"/>
                  </a:schemeClr>
                </a:solidFill>
              </a:defRPr>
            </a:lvl9pPr>
          </a:lstStyle>
          <a:p>
            <a:pPr lvl="0"/>
            <a:r>
              <a:rPr lang="en-GB" noProof="0" dirty="0" smtClean="0"/>
              <a:t>Edit styles of the text master</a:t>
            </a:r>
          </a:p>
        </p:txBody>
      </p:sp>
      <p:sp>
        <p:nvSpPr>
          <p:cNvPr id="6" name="Foliennummernplatzhalter 5"/>
          <p:cNvSpPr>
            <a:spLocks noGrp="1"/>
          </p:cNvSpPr>
          <p:nvPr>
            <p:ph type="sldNum" sz="quarter" idx="12"/>
          </p:nvPr>
        </p:nvSpPr>
        <p:spPr>
          <a:xfrm>
            <a:off x="1" y="715717"/>
            <a:ext cx="610968" cy="614116"/>
          </a:xfrm>
          <a:prstGeom prst="rect">
            <a:avLst/>
          </a:prstGeom>
        </p:spPr>
        <p:txBody>
          <a:bodyPr/>
          <a:lstStyle/>
          <a:p>
            <a:fld id="{4B64EC4D-37E3-EF42-B9AB-6337577588CB}" type="slidenum">
              <a:rPr lang="de-DE" smtClean="0"/>
              <a:t>‹Nr.›</a:t>
            </a:fld>
            <a:endParaRPr lang="de-DE"/>
          </a:p>
        </p:txBody>
      </p:sp>
      <p:sp>
        <p:nvSpPr>
          <p:cNvPr id="7"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1800"/>
            </a:lvl5pPr>
          </a:lstStyle>
          <a:p>
            <a:pPr lvl="4"/>
            <a:r>
              <a:rPr lang="en-GB" noProof="0" dirty="0" smtClean="0"/>
              <a:t>Edit master text format </a:t>
            </a:r>
            <a:endParaRPr lang="en-GB" noProof="0" dirty="0"/>
          </a:p>
        </p:txBody>
      </p:sp>
      <p:sp>
        <p:nvSpPr>
          <p:cNvPr id="8" name="Textfeld 7"/>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1"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41855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864000" y="2232000"/>
            <a:ext cx="11952000" cy="4438800"/>
          </a:xfrm>
        </p:spPr>
        <p:txBody>
          <a:bodyPr>
            <a:normAutofit/>
          </a:bodyPr>
          <a:lstStyle>
            <a:lvl1pPr>
              <a:defRPr sz="3200" baseline="0"/>
            </a:lvl1pPr>
            <a:lvl2pPr>
              <a:defRPr sz="2800"/>
            </a:lvl2pPr>
            <a:lvl3pPr>
              <a:defRPr sz="2400"/>
            </a:lvl3pPr>
            <a:lvl4pPr>
              <a:defRPr sz="2000"/>
            </a:lvl4pPr>
            <a:lvl5pPr>
              <a:defRPr sz="1800"/>
            </a:lvl5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2" name="Titel 1"/>
          <p:cNvSpPr>
            <a:spLocks noGrp="1"/>
          </p:cNvSpPr>
          <p:nvPr>
            <p:ph type="title" hasCustomPrompt="1"/>
          </p:nvPr>
        </p:nvSpPr>
        <p:spPr>
          <a:xfrm>
            <a:off x="864000" y="900194"/>
            <a:ext cx="11952000" cy="1224000"/>
          </a:xfrm>
        </p:spPr>
        <p:txBody>
          <a:bodyPr>
            <a:normAutofit/>
          </a:bodyPr>
          <a:lstStyle>
            <a:lvl1pPr>
              <a:defRPr sz="4000" baseline="0"/>
            </a:lvl1pPr>
          </a:lstStyle>
          <a:p>
            <a:r>
              <a:rPr lang="en-GB" noProof="0" dirty="0" smtClean="0"/>
              <a:t>Edit title master format by clicking </a:t>
            </a:r>
            <a:endParaRPr lang="en-GB" noProof="0" dirty="0"/>
          </a:p>
        </p:txBody>
      </p:sp>
      <p:sp>
        <p:nvSpPr>
          <p:cNvPr id="9"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4" name="Textfeld 3"/>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8"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5944894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10" name="Inhaltsplatzhalter 2"/>
          <p:cNvSpPr>
            <a:spLocks noGrp="1"/>
          </p:cNvSpPr>
          <p:nvPr>
            <p:ph idx="14" hasCustomPrompt="1"/>
          </p:nvPr>
        </p:nvSpPr>
        <p:spPr>
          <a:xfrm>
            <a:off x="6912000" y="2232000"/>
            <a:ext cx="5904000" cy="4438800"/>
          </a:xfrm>
        </p:spPr>
        <p:txBody>
          <a:bodyPr>
            <a:normAutofit/>
          </a:bodyPr>
          <a:lstStyle>
            <a:lvl1pPr>
              <a:defRPr sz="3200" baseline="0"/>
            </a:lvl1pPr>
            <a:lvl2pPr>
              <a:defRPr sz="2800"/>
            </a:lvl2pPr>
            <a:lvl3pPr>
              <a:defRPr sz="2400"/>
            </a:lvl3pPr>
            <a:lvl4pPr>
              <a:defRPr sz="2000"/>
            </a:lvl4pPr>
            <a:lvl5pPr>
              <a:defRPr sz="1800"/>
            </a:lvl5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3" name="Inhaltsplatzhalter 2"/>
          <p:cNvSpPr>
            <a:spLocks noGrp="1"/>
          </p:cNvSpPr>
          <p:nvPr>
            <p:ph idx="1" hasCustomPrompt="1"/>
          </p:nvPr>
        </p:nvSpPr>
        <p:spPr>
          <a:xfrm>
            <a:off x="864000" y="2232000"/>
            <a:ext cx="5904000" cy="4438800"/>
          </a:xfrm>
        </p:spPr>
        <p:txBody>
          <a:bodyPr>
            <a:normAutofit/>
          </a:bodyPr>
          <a:lstStyle>
            <a:lvl1pPr>
              <a:defRPr sz="3200" baseline="0"/>
            </a:lvl1pPr>
            <a:lvl2pPr>
              <a:defRPr sz="2800"/>
            </a:lvl2pPr>
            <a:lvl3pPr>
              <a:defRPr sz="2400"/>
            </a:lvl3pPr>
            <a:lvl4pPr>
              <a:defRPr sz="2000"/>
            </a:lvl4pPr>
            <a:lvl5pPr>
              <a:defRPr sz="1800"/>
            </a:lvl5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2" name="Titel 1"/>
          <p:cNvSpPr>
            <a:spLocks noGrp="1"/>
          </p:cNvSpPr>
          <p:nvPr>
            <p:ph type="title" hasCustomPrompt="1"/>
          </p:nvPr>
        </p:nvSpPr>
        <p:spPr>
          <a:xfrm>
            <a:off x="864000" y="900194"/>
            <a:ext cx="11952000" cy="1224000"/>
          </a:xfrm>
        </p:spPr>
        <p:txBody>
          <a:bodyPr>
            <a:normAutofit/>
          </a:bodyPr>
          <a:lstStyle>
            <a:lvl1pPr>
              <a:defRPr sz="4000" baseline="0"/>
            </a:lvl1pPr>
          </a:lstStyle>
          <a:p>
            <a:r>
              <a:rPr lang="en-GB" noProof="0" dirty="0" smtClean="0"/>
              <a:t>Edit title master format by clicking </a:t>
            </a:r>
            <a:endParaRPr lang="en-GB" noProof="0" dirty="0"/>
          </a:p>
        </p:txBody>
      </p:sp>
      <p:sp>
        <p:nvSpPr>
          <p:cNvPr id="9"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4" name="Textfeld 3"/>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8"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1640731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10" name="Inhaltsplatzhalter 2"/>
          <p:cNvSpPr>
            <a:spLocks noGrp="1"/>
          </p:cNvSpPr>
          <p:nvPr>
            <p:ph idx="14" hasCustomPrompt="1"/>
          </p:nvPr>
        </p:nvSpPr>
        <p:spPr>
          <a:xfrm>
            <a:off x="8352000" y="2232000"/>
            <a:ext cx="4464000" cy="4438800"/>
          </a:xfrm>
        </p:spPr>
        <p:txBody>
          <a:bodyPr>
            <a:normAutofit/>
          </a:bodyPr>
          <a:lstStyle>
            <a:lvl1pPr>
              <a:defRPr sz="3200" baseline="0"/>
            </a:lvl1pPr>
            <a:lvl2pPr>
              <a:defRPr sz="2800"/>
            </a:lvl2pPr>
            <a:lvl3pPr>
              <a:defRPr sz="2400"/>
            </a:lvl3pPr>
            <a:lvl4pPr>
              <a:defRPr sz="2000"/>
            </a:lvl4pPr>
            <a:lvl5pPr>
              <a:defRPr sz="1800"/>
            </a:lvl5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3" name="Inhaltsplatzhalter 2"/>
          <p:cNvSpPr>
            <a:spLocks noGrp="1"/>
          </p:cNvSpPr>
          <p:nvPr>
            <p:ph idx="1" hasCustomPrompt="1"/>
          </p:nvPr>
        </p:nvSpPr>
        <p:spPr>
          <a:xfrm>
            <a:off x="863998" y="2232000"/>
            <a:ext cx="7380000" cy="4438800"/>
          </a:xfrm>
        </p:spPr>
        <p:txBody>
          <a:bodyPr>
            <a:normAutofit/>
          </a:bodyPr>
          <a:lstStyle>
            <a:lvl1pPr>
              <a:defRPr sz="3200" baseline="0"/>
            </a:lvl1pPr>
            <a:lvl2pPr>
              <a:defRPr sz="2800"/>
            </a:lvl2pPr>
            <a:lvl3pPr>
              <a:defRPr sz="2400"/>
            </a:lvl3pPr>
            <a:lvl4pPr>
              <a:defRPr sz="2000"/>
            </a:lvl4pPr>
            <a:lvl5pPr>
              <a:defRPr sz="1800"/>
            </a:lvl5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2" name="Titel 1"/>
          <p:cNvSpPr>
            <a:spLocks noGrp="1"/>
          </p:cNvSpPr>
          <p:nvPr>
            <p:ph type="title" hasCustomPrompt="1"/>
          </p:nvPr>
        </p:nvSpPr>
        <p:spPr>
          <a:xfrm>
            <a:off x="864000" y="900194"/>
            <a:ext cx="11952000" cy="1224000"/>
          </a:xfrm>
        </p:spPr>
        <p:txBody>
          <a:bodyPr>
            <a:normAutofit/>
          </a:bodyPr>
          <a:lstStyle>
            <a:lvl1pPr>
              <a:defRPr sz="4000" baseline="0"/>
            </a:lvl1pPr>
          </a:lstStyle>
          <a:p>
            <a:r>
              <a:rPr lang="en-GB" noProof="0" dirty="0" smtClean="0"/>
              <a:t>Edit title master format by clicking </a:t>
            </a:r>
            <a:endParaRPr lang="en-GB" noProof="0" dirty="0"/>
          </a:p>
        </p:txBody>
      </p:sp>
      <p:sp>
        <p:nvSpPr>
          <p:cNvPr id="9"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4" name="Textfeld 3"/>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8"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17938795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nhalte oben schmal">
    <p:spTree>
      <p:nvGrpSpPr>
        <p:cNvPr id="1" name=""/>
        <p:cNvGrpSpPr/>
        <p:nvPr/>
      </p:nvGrpSpPr>
      <p:grpSpPr>
        <a:xfrm>
          <a:off x="0" y="0"/>
          <a:ext cx="0" cy="0"/>
          <a:chOff x="0" y="0"/>
          <a:chExt cx="0" cy="0"/>
        </a:xfrm>
      </p:grpSpPr>
      <p:sp>
        <p:nvSpPr>
          <p:cNvPr id="10" name="Inhaltsplatzhalter 1"/>
          <p:cNvSpPr>
            <a:spLocks noGrp="1"/>
          </p:cNvSpPr>
          <p:nvPr>
            <p:ph sz="half" idx="16" hasCustomPrompt="1"/>
          </p:nvPr>
        </p:nvSpPr>
        <p:spPr>
          <a:xfrm>
            <a:off x="6912000" y="4500000"/>
            <a:ext cx="5904000" cy="2160000"/>
          </a:xfrm>
          <a:prstGeom prst="rect">
            <a:avLst/>
          </a:prstGeom>
        </p:spPr>
        <p:txBody>
          <a:bodyPr>
            <a:no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11" name="Inhaltsplatzhalter 1"/>
          <p:cNvSpPr>
            <a:spLocks noGrp="1"/>
          </p:cNvSpPr>
          <p:nvPr>
            <p:ph sz="half" idx="17" hasCustomPrompt="1"/>
          </p:nvPr>
        </p:nvSpPr>
        <p:spPr>
          <a:xfrm>
            <a:off x="6912000" y="2232000"/>
            <a:ext cx="5904000" cy="2160000"/>
          </a:xfrm>
          <a:prstGeom prst="rect">
            <a:avLst/>
          </a:prstGeom>
        </p:spPr>
        <p:txBody>
          <a:bodyPr>
            <a:no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7" name="Inhaltsplatzhalter 1"/>
          <p:cNvSpPr>
            <a:spLocks noGrp="1"/>
          </p:cNvSpPr>
          <p:nvPr>
            <p:ph sz="half" idx="1" hasCustomPrompt="1"/>
          </p:nvPr>
        </p:nvSpPr>
        <p:spPr>
          <a:xfrm>
            <a:off x="864000" y="2231999"/>
            <a:ext cx="5904000" cy="4428000"/>
          </a:xfrm>
          <a:prstGeom prst="rect">
            <a:avLst/>
          </a:prstGeom>
        </p:spPr>
        <p:txBody>
          <a:bodyPr>
            <a:normAutofit/>
          </a:bodyPr>
          <a:lstStyle>
            <a:lvl1pPr>
              <a:defRPr sz="3200"/>
            </a:lvl1pPr>
            <a:lvl2pPr>
              <a:defRPr sz="2800"/>
            </a:lvl2pPr>
            <a:lvl3pPr>
              <a:defRPr sz="2400"/>
            </a:lvl3pPr>
            <a:lvl4pPr>
              <a:defRPr sz="2000"/>
            </a:lvl4pPr>
            <a:lvl5pPr>
              <a:defRPr sz="18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13"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9" name="Textfeld 8"/>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5"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
        <p:nvSpPr>
          <p:cNvPr id="6"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Tree>
    <p:extLst>
      <p:ext uri="{BB962C8B-B14F-4D97-AF65-F5344CB8AC3E}">
        <p14:creationId xmlns:p14="http://schemas.microsoft.com/office/powerpoint/2010/main" val="13437190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er Inhalte_Layout">
    <p:spTree>
      <p:nvGrpSpPr>
        <p:cNvPr id="1" name=""/>
        <p:cNvGrpSpPr/>
        <p:nvPr/>
      </p:nvGrpSpPr>
      <p:grpSpPr>
        <a:xfrm>
          <a:off x="0" y="0"/>
          <a:ext cx="0" cy="0"/>
          <a:chOff x="0" y="0"/>
          <a:chExt cx="0" cy="0"/>
        </a:xfrm>
      </p:grpSpPr>
      <p:sp>
        <p:nvSpPr>
          <p:cNvPr id="9" name="Inhaltsplatzhalter 1"/>
          <p:cNvSpPr>
            <a:spLocks noGrp="1"/>
          </p:cNvSpPr>
          <p:nvPr>
            <p:ph sz="half" idx="14" hasCustomPrompt="1"/>
          </p:nvPr>
        </p:nvSpPr>
        <p:spPr>
          <a:xfrm>
            <a:off x="6912000" y="4500000"/>
            <a:ext cx="5904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8" name="Inhaltsplatzhalter 1"/>
          <p:cNvSpPr>
            <a:spLocks noGrp="1"/>
          </p:cNvSpPr>
          <p:nvPr>
            <p:ph sz="half" idx="13" hasCustomPrompt="1"/>
          </p:nvPr>
        </p:nvSpPr>
        <p:spPr>
          <a:xfrm>
            <a:off x="864000" y="4500000"/>
            <a:ext cx="5904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0" name="Inhaltsplatzhalter 1"/>
          <p:cNvSpPr>
            <a:spLocks noGrp="1"/>
          </p:cNvSpPr>
          <p:nvPr>
            <p:ph sz="half" idx="15" hasCustomPrompt="1"/>
          </p:nvPr>
        </p:nvSpPr>
        <p:spPr>
          <a:xfrm>
            <a:off x="6912000" y="2232000"/>
            <a:ext cx="5904000" cy="2160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7" name="Inhaltsplatzhalter 1"/>
          <p:cNvSpPr>
            <a:spLocks noGrp="1"/>
          </p:cNvSpPr>
          <p:nvPr>
            <p:ph sz="half" idx="1" hasCustomPrompt="1"/>
          </p:nvPr>
        </p:nvSpPr>
        <p:spPr>
          <a:xfrm>
            <a:off x="864000" y="2232000"/>
            <a:ext cx="5904000" cy="2160000"/>
          </a:xfrm>
          <a:prstGeom prst="rect">
            <a:avLst/>
          </a:prstGeo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3"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1" name="Textplatzhalter 8"/>
          <p:cNvSpPr>
            <a:spLocks noGrp="1"/>
          </p:cNvSpPr>
          <p:nvPr>
            <p:ph type="body" sz="quarter" idx="16"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2" name="Textfeld 11"/>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6"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41213005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plus 3 unten_Layout">
    <p:spTree>
      <p:nvGrpSpPr>
        <p:cNvPr id="1" name=""/>
        <p:cNvGrpSpPr/>
        <p:nvPr/>
      </p:nvGrpSpPr>
      <p:grpSpPr>
        <a:xfrm>
          <a:off x="0" y="0"/>
          <a:ext cx="0" cy="0"/>
          <a:chOff x="0" y="0"/>
          <a:chExt cx="0" cy="0"/>
        </a:xfrm>
      </p:grpSpPr>
      <p:sp>
        <p:nvSpPr>
          <p:cNvPr id="10" name="Inhaltsplatzhalter 1"/>
          <p:cNvSpPr>
            <a:spLocks noGrp="1"/>
          </p:cNvSpPr>
          <p:nvPr>
            <p:ph sz="half" idx="20" hasCustomPrompt="1"/>
          </p:nvPr>
        </p:nvSpPr>
        <p:spPr>
          <a:xfrm>
            <a:off x="8964000" y="4932000"/>
            <a:ext cx="3852000" cy="1728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9" name="Inhaltsplatzhalter 1"/>
          <p:cNvSpPr>
            <a:spLocks noGrp="1"/>
          </p:cNvSpPr>
          <p:nvPr>
            <p:ph sz="half" idx="19" hasCustomPrompt="1"/>
          </p:nvPr>
        </p:nvSpPr>
        <p:spPr>
          <a:xfrm>
            <a:off x="4896000" y="4932000"/>
            <a:ext cx="3925031" cy="1728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8" name="Inhaltsplatzhalter 1"/>
          <p:cNvSpPr>
            <a:spLocks noGrp="1"/>
          </p:cNvSpPr>
          <p:nvPr>
            <p:ph sz="half" idx="16" hasCustomPrompt="1"/>
          </p:nvPr>
        </p:nvSpPr>
        <p:spPr>
          <a:xfrm>
            <a:off x="864000" y="4932000"/>
            <a:ext cx="3852000" cy="1728000"/>
          </a:xfrm>
          <a:prstGeom prst="rect">
            <a:avLst/>
          </a:prstGeom>
        </p:spPr>
        <p:txBody>
          <a:bodyPr/>
          <a:lstStyle>
            <a:lvl1pPr>
              <a:defRPr sz="20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2" name="Inhaltsplatzhalter 1"/>
          <p:cNvSpPr>
            <a:spLocks noGrp="1"/>
          </p:cNvSpPr>
          <p:nvPr>
            <p:ph sz="half" idx="21" hasCustomPrompt="1"/>
          </p:nvPr>
        </p:nvSpPr>
        <p:spPr>
          <a:xfrm>
            <a:off x="863999" y="2231999"/>
            <a:ext cx="11952000" cy="2592000"/>
          </a:xfrm>
          <a:prstGeom prst="rect">
            <a:avLst/>
          </a:prstGeo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0"/>
            <a:endParaRPr lang="en-US" dirty="0"/>
          </a:p>
        </p:txBody>
      </p:sp>
      <p:sp>
        <p:nvSpPr>
          <p:cNvPr id="14" name="Titel 1"/>
          <p:cNvSpPr>
            <a:spLocks noGrp="1"/>
          </p:cNvSpPr>
          <p:nvPr>
            <p:ph type="title" hasCustomPrompt="1"/>
          </p:nvPr>
        </p:nvSpPr>
        <p:spPr>
          <a:xfrm>
            <a:off x="864000" y="900194"/>
            <a:ext cx="11952000" cy="1219200"/>
          </a:xfrm>
        </p:spPr>
        <p:txBody>
          <a:bodyPr>
            <a:normAutofit/>
          </a:bodyPr>
          <a:lstStyle>
            <a:lvl1pPr>
              <a:defRPr sz="4000"/>
            </a:lvl1pPr>
          </a:lstStyle>
          <a:p>
            <a:r>
              <a:rPr lang="en-GB" noProof="0" dirty="0" smtClean="0"/>
              <a:t>Edit title master format by clicking </a:t>
            </a:r>
            <a:endParaRPr lang="de-DE" dirty="0"/>
          </a:p>
        </p:txBody>
      </p:sp>
      <p:sp>
        <p:nvSpPr>
          <p:cNvPr id="13" name="Textfeld 12"/>
          <p:cNvSpPr txBox="1"/>
          <p:nvPr userDrawn="1"/>
        </p:nvSpPr>
        <p:spPr>
          <a:xfrm>
            <a:off x="880588" y="6675120"/>
            <a:ext cx="5730524" cy="338554"/>
          </a:xfrm>
          <a:prstGeom prst="rect">
            <a:avLst/>
          </a:prstGeom>
          <a:noFill/>
          <a:ln>
            <a:noFill/>
          </a:ln>
        </p:spPr>
        <p:txBody>
          <a:bodyPr wrap="square" lIns="0" rtlCol="0">
            <a:spAutoFit/>
          </a:bodyPr>
          <a:lstStyle/>
          <a:p>
            <a:r>
              <a:rPr lang="en-US" sz="1600" dirty="0" smtClean="0">
                <a:latin typeface="Calibri" panose="020F0502020204030204" pitchFamily="34" charset="0"/>
                <a:cs typeface="Calibri" panose="020F0502020204030204" pitchFamily="34" charset="0"/>
              </a:rPr>
              <a:t>Graz University of Technology  |  </a:t>
            </a:r>
            <a:r>
              <a:rPr lang="en-US" sz="1600" b="1" dirty="0" smtClean="0">
                <a:latin typeface="Calibri" panose="020F0502020204030204" pitchFamily="34" charset="0"/>
                <a:cs typeface="Calibri" panose="020F0502020204030204" pitchFamily="34" charset="0"/>
              </a:rPr>
              <a:t>Vehicle Safety Institute</a:t>
            </a:r>
          </a:p>
        </p:txBody>
      </p:sp>
      <p:sp>
        <p:nvSpPr>
          <p:cNvPr id="11" name="Textplatzhalter 8"/>
          <p:cNvSpPr>
            <a:spLocks noGrp="1"/>
          </p:cNvSpPr>
          <p:nvPr>
            <p:ph type="body" sz="quarter" idx="13" hasCustomPrompt="1"/>
          </p:nvPr>
        </p:nvSpPr>
        <p:spPr>
          <a:xfrm>
            <a:off x="880588" y="349998"/>
            <a:ext cx="10187500" cy="286720"/>
          </a:xfrm>
        </p:spPr>
        <p:txBody>
          <a:bodyPr wrap="square" anchor="b" anchorCtr="0">
            <a:noAutofit/>
          </a:bodyPr>
          <a:lstStyle>
            <a:lvl1pPr>
              <a:defRPr sz="1800"/>
            </a:lvl1pPr>
            <a:lvl5pPr>
              <a:defRPr sz="2000"/>
            </a:lvl5pPr>
          </a:lstStyle>
          <a:p>
            <a:pPr lvl="4"/>
            <a:r>
              <a:rPr lang="en-GB" noProof="0" dirty="0" smtClean="0"/>
              <a:t>Edit master text format </a:t>
            </a:r>
            <a:endParaRPr lang="en-GB" noProof="0" dirty="0"/>
          </a:p>
        </p:txBody>
      </p:sp>
      <p:sp>
        <p:nvSpPr>
          <p:cNvPr id="17" name="Fußzeilenplatzhalter 3"/>
          <p:cNvSpPr>
            <a:spLocks noGrp="1"/>
          </p:cNvSpPr>
          <p:nvPr>
            <p:ph type="ftr" sz="quarter" idx="3"/>
          </p:nvPr>
        </p:nvSpPr>
        <p:spPr>
          <a:xfrm>
            <a:off x="785758" y="6989149"/>
            <a:ext cx="7361649"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24344754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hteck 18"/>
          <p:cNvSpPr/>
          <p:nvPr userDrawn="1"/>
        </p:nvSpPr>
        <p:spPr>
          <a:xfrm>
            <a:off x="1" y="715716"/>
            <a:ext cx="610968" cy="614116"/>
          </a:xfrm>
          <a:prstGeom prst="rect">
            <a:avLst/>
          </a:prstGeom>
          <a:solidFill>
            <a:srgbClr val="F70146"/>
          </a:solidFill>
          <a:ln>
            <a:noFill/>
          </a:ln>
          <a:effectLst/>
        </p:spPr>
        <p:style>
          <a:lnRef idx="1">
            <a:schemeClr val="accent1"/>
          </a:lnRef>
          <a:fillRef idx="3">
            <a:schemeClr val="accent1"/>
          </a:fillRef>
          <a:effectRef idx="2">
            <a:schemeClr val="accent1"/>
          </a:effectRef>
          <a:fontRef idx="minor">
            <a:schemeClr val="lt1"/>
          </a:fontRef>
        </p:style>
        <p:txBody>
          <a:bodyPr lIns="129616" tIns="64808" rIns="129616" bIns="64808" anchor="ctr"/>
          <a:lstStyle/>
          <a:p>
            <a:pPr algn="ctr" fontAlgn="auto">
              <a:spcBef>
                <a:spcPts val="0"/>
              </a:spcBef>
              <a:spcAft>
                <a:spcPts val="0"/>
              </a:spcAft>
              <a:defRPr/>
            </a:pPr>
            <a:fld id="{C42A4E56-D833-468C-9DD5-BFD7D0F187CA}" type="slidenum">
              <a:rPr lang="de-DE" sz="1400" smtClean="0">
                <a:solidFill>
                  <a:srgbClr val="FFFFFF"/>
                </a:solidFill>
                <a:ea typeface="ＭＳ Ｐゴシック" pitchFamily="-105" charset="-128"/>
                <a:cs typeface="ＭＳ Ｐゴシック" pitchFamily="-105" charset="-128"/>
              </a:rPr>
              <a:t>‹Nr.›</a:t>
            </a:fld>
            <a:endParaRPr lang="de-DE" dirty="0">
              <a:solidFill>
                <a:srgbClr val="FFFFFF"/>
              </a:solidFill>
              <a:ea typeface="ＭＳ Ｐゴシック" pitchFamily="-105" charset="-128"/>
              <a:cs typeface="ＭＳ Ｐゴシック" pitchFamily="-105" charset="-128"/>
            </a:endParaRPr>
          </a:p>
        </p:txBody>
      </p:sp>
      <p:sp>
        <p:nvSpPr>
          <p:cNvPr id="7" name="Rechteck 6"/>
          <p:cNvSpPr/>
          <p:nvPr userDrawn="1"/>
        </p:nvSpPr>
        <p:spPr>
          <a:xfrm>
            <a:off x="0" y="6707200"/>
            <a:ext cx="12938125" cy="61411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129616" tIns="64808" rIns="129616" bIns="64808" anchor="ctr"/>
          <a:lstStyle/>
          <a:p>
            <a:pPr algn="ctr" fontAlgn="auto">
              <a:spcBef>
                <a:spcPts val="0"/>
              </a:spcBef>
              <a:spcAft>
                <a:spcPts val="0"/>
              </a:spcAft>
              <a:defRPr/>
            </a:pPr>
            <a:endParaRPr lang="de-DE" dirty="0">
              <a:solidFill>
                <a:srgbClr val="FFFFFF"/>
              </a:solidFill>
              <a:ea typeface="ＭＳ Ｐゴシック" pitchFamily="-105" charset="-128"/>
              <a:cs typeface="ＭＳ Ｐゴシック" pitchFamily="-105" charset="-128"/>
            </a:endParaRPr>
          </a:p>
        </p:txBody>
      </p:sp>
      <p:sp>
        <p:nvSpPr>
          <p:cNvPr id="2" name="Titelplatzhalter 1"/>
          <p:cNvSpPr>
            <a:spLocks noGrp="1"/>
          </p:cNvSpPr>
          <p:nvPr>
            <p:ph type="title"/>
          </p:nvPr>
        </p:nvSpPr>
        <p:spPr>
          <a:xfrm>
            <a:off x="864000" y="900194"/>
            <a:ext cx="11952000" cy="1219200"/>
          </a:xfrm>
          <a:prstGeom prst="rect">
            <a:avLst/>
          </a:prstGeom>
        </p:spPr>
        <p:txBody>
          <a:bodyPr vert="horz" lIns="0" tIns="0" rIns="0" bIns="0" rtlCol="0" anchor="t">
            <a:normAutofit/>
          </a:bodyPr>
          <a:lstStyle/>
          <a:p>
            <a:r>
              <a:rPr lang="en-GB" noProof="0" dirty="0" smtClean="0"/>
              <a:t>Edit master title format</a:t>
            </a:r>
            <a:endParaRPr lang="en-GB" noProof="0" dirty="0"/>
          </a:p>
        </p:txBody>
      </p:sp>
      <p:sp>
        <p:nvSpPr>
          <p:cNvPr id="3" name="Textplatzhalter 2"/>
          <p:cNvSpPr>
            <a:spLocks noGrp="1"/>
          </p:cNvSpPr>
          <p:nvPr>
            <p:ph type="body" idx="1"/>
          </p:nvPr>
        </p:nvSpPr>
        <p:spPr>
          <a:xfrm>
            <a:off x="864000" y="2251219"/>
            <a:ext cx="11952000" cy="4428000"/>
          </a:xfrm>
          <a:prstGeom prst="rect">
            <a:avLst/>
          </a:prstGeom>
        </p:spPr>
        <p:txBody>
          <a:bodyPr vert="horz" lIns="0" tIns="0" rIns="0" bIns="0" rtlCol="0" anchor="t">
            <a:normAutofit/>
          </a:body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18" name="Gerade Verbindung 17"/>
          <p:cNvCxnSpPr/>
          <p:nvPr userDrawn="1"/>
        </p:nvCxnSpPr>
        <p:spPr bwMode="auto">
          <a:xfrm>
            <a:off x="880588" y="715716"/>
            <a:ext cx="11868855" cy="0"/>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22" name="Bild 21" descr="TU-Graz-logo-RGB-echte-Farbwerte.jpg"/>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11523017" y="150773"/>
            <a:ext cx="1226426" cy="453804"/>
          </a:xfrm>
          <a:prstGeom prst="rect">
            <a:avLst/>
          </a:prstGeom>
        </p:spPr>
      </p:pic>
      <p:pic>
        <p:nvPicPr>
          <p:cNvPr id="16" name="Picture 11" descr="VSI Logo_10x15.tif"/>
          <p:cNvPicPr>
            <a:picLocks noChangeAspect="1"/>
          </p:cNvPicPr>
          <p:nvPr userDrawn="1"/>
        </p:nvPicPr>
        <p:blipFill>
          <a:blip r:embed="rId26" cstate="screen">
            <a:extLst>
              <a:ext uri="{28A0092B-C50C-407E-A947-70E740481C1C}">
                <a14:useLocalDpi xmlns:a14="http://schemas.microsoft.com/office/drawing/2010/main"/>
              </a:ext>
            </a:extLst>
          </a:blip>
          <a:srcRect l="-7356" t="-10063" r="-13638" b="-9927"/>
          <a:stretch>
            <a:fillRect/>
          </a:stretch>
        </p:blipFill>
        <p:spPr bwMode="auto">
          <a:xfrm>
            <a:off x="12130318" y="6809372"/>
            <a:ext cx="619125" cy="431800"/>
          </a:xfrm>
          <a:prstGeom prst="rect">
            <a:avLst/>
          </a:prstGeom>
          <a:solidFill>
            <a:schemeClr val="bg1"/>
          </a:solidFill>
          <a:ln w="6350">
            <a:solidFill>
              <a:schemeClr val="tx1"/>
            </a:solidFill>
            <a:miter lim="800000"/>
            <a:headEnd/>
            <a:tailEnd/>
          </a:ln>
        </p:spPr>
      </p:pic>
      <p:sp>
        <p:nvSpPr>
          <p:cNvPr id="12" name="Datumsplatzhalter 3"/>
          <p:cNvSpPr txBox="1">
            <a:spLocks/>
          </p:cNvSpPr>
          <p:nvPr userDrawn="1"/>
        </p:nvSpPr>
        <p:spPr>
          <a:xfrm>
            <a:off x="11149703" y="7044013"/>
            <a:ext cx="900000" cy="203993"/>
          </a:xfrm>
          <a:prstGeom prst="rect">
            <a:avLst/>
          </a:prstGeom>
        </p:spPr>
        <p:txBody>
          <a:bodyPr vert="horz" lIns="0" tIns="0" rIns="0" bIns="0" rtlCol="0" anchor="ctr">
            <a:noAutofit/>
          </a:bodyPr>
          <a:lstStyle>
            <a:defPPr>
              <a:defRPr lang="de-DE"/>
            </a:defPPr>
            <a:lvl1pPr marL="0" algn="l" defTabSz="648081" rtl="0" eaLnBrk="1" latinLnBrk="0" hangingPunct="1">
              <a:defRPr sz="1400" kern="1200">
                <a:solidFill>
                  <a:schemeClr val="tx1"/>
                </a:solidFill>
                <a:latin typeface="Calibri" panose="020F0502020204030204" pitchFamily="34" charset="0"/>
                <a:ea typeface="+mn-ea"/>
                <a:cs typeface="Calibri" panose="020F0502020204030204" pitchFamily="34" charset="0"/>
              </a:defRPr>
            </a:lvl1pPr>
            <a:lvl2pPr marL="648081" algn="l" defTabSz="648081" rtl="0" eaLnBrk="1" latinLnBrk="0" hangingPunct="1">
              <a:defRPr sz="2600" kern="1200">
                <a:solidFill>
                  <a:schemeClr val="tx1"/>
                </a:solidFill>
                <a:latin typeface="+mn-lt"/>
                <a:ea typeface="+mn-ea"/>
                <a:cs typeface="+mn-cs"/>
              </a:defRPr>
            </a:lvl2pPr>
            <a:lvl3pPr marL="1296162" algn="l" defTabSz="648081" rtl="0" eaLnBrk="1" latinLnBrk="0" hangingPunct="1">
              <a:defRPr sz="2600" kern="1200">
                <a:solidFill>
                  <a:schemeClr val="tx1"/>
                </a:solidFill>
                <a:latin typeface="+mn-lt"/>
                <a:ea typeface="+mn-ea"/>
                <a:cs typeface="+mn-cs"/>
              </a:defRPr>
            </a:lvl3pPr>
            <a:lvl4pPr marL="1944243" algn="l" defTabSz="648081" rtl="0" eaLnBrk="1" latinLnBrk="0" hangingPunct="1">
              <a:defRPr sz="2600" kern="1200">
                <a:solidFill>
                  <a:schemeClr val="tx1"/>
                </a:solidFill>
                <a:latin typeface="+mn-lt"/>
                <a:ea typeface="+mn-ea"/>
                <a:cs typeface="+mn-cs"/>
              </a:defRPr>
            </a:lvl4pPr>
            <a:lvl5pPr marL="2592324" algn="l" defTabSz="648081" rtl="0" eaLnBrk="1" latinLnBrk="0" hangingPunct="1">
              <a:defRPr sz="2600" kern="1200">
                <a:solidFill>
                  <a:schemeClr val="tx1"/>
                </a:solidFill>
                <a:latin typeface="+mn-lt"/>
                <a:ea typeface="+mn-ea"/>
                <a:cs typeface="+mn-cs"/>
              </a:defRPr>
            </a:lvl5pPr>
            <a:lvl6pPr marL="3240405" algn="l" defTabSz="648081" rtl="0" eaLnBrk="1" latinLnBrk="0" hangingPunct="1">
              <a:defRPr sz="2600" kern="1200">
                <a:solidFill>
                  <a:schemeClr val="tx1"/>
                </a:solidFill>
                <a:latin typeface="+mn-lt"/>
                <a:ea typeface="+mn-ea"/>
                <a:cs typeface="+mn-cs"/>
              </a:defRPr>
            </a:lvl6pPr>
            <a:lvl7pPr marL="3888486" algn="l" defTabSz="648081" rtl="0" eaLnBrk="1" latinLnBrk="0" hangingPunct="1">
              <a:defRPr sz="2600" kern="1200">
                <a:solidFill>
                  <a:schemeClr val="tx1"/>
                </a:solidFill>
                <a:latin typeface="+mn-lt"/>
                <a:ea typeface="+mn-ea"/>
                <a:cs typeface="+mn-cs"/>
              </a:defRPr>
            </a:lvl7pPr>
            <a:lvl8pPr marL="4536567" algn="l" defTabSz="648081" rtl="0" eaLnBrk="1" latinLnBrk="0" hangingPunct="1">
              <a:defRPr sz="2600" kern="1200">
                <a:solidFill>
                  <a:schemeClr val="tx1"/>
                </a:solidFill>
                <a:latin typeface="+mn-lt"/>
                <a:ea typeface="+mn-ea"/>
                <a:cs typeface="+mn-cs"/>
              </a:defRPr>
            </a:lvl8pPr>
            <a:lvl9pPr marL="5184648" algn="l" defTabSz="648081" rtl="0" eaLnBrk="1" latinLnBrk="0" hangingPunct="1">
              <a:defRPr sz="2600" kern="1200">
                <a:solidFill>
                  <a:schemeClr val="tx1"/>
                </a:solidFill>
                <a:latin typeface="+mn-lt"/>
                <a:ea typeface="+mn-ea"/>
                <a:cs typeface="+mn-cs"/>
              </a:defRPr>
            </a:lvl9pPr>
          </a:lstStyle>
          <a:p>
            <a:r>
              <a:rPr lang="de-DE" dirty="0" smtClean="0"/>
              <a:t>25.03.2025</a:t>
            </a:r>
            <a:endParaRPr lang="de-DE" dirty="0"/>
          </a:p>
        </p:txBody>
      </p:sp>
      <p:sp>
        <p:nvSpPr>
          <p:cNvPr id="13" name="Fußzeilenplatzhalter 3"/>
          <p:cNvSpPr>
            <a:spLocks noGrp="1"/>
          </p:cNvSpPr>
          <p:nvPr>
            <p:ph type="ftr" sz="quarter" idx="3"/>
          </p:nvPr>
        </p:nvSpPr>
        <p:spPr>
          <a:xfrm>
            <a:off x="796032" y="6989149"/>
            <a:ext cx="7289730" cy="262297"/>
          </a:xfrm>
          <a:prstGeom prst="rect">
            <a:avLst/>
          </a:prstGeom>
        </p:spPr>
        <p:txBody>
          <a:bodyPr vert="horz" lIns="91440" tIns="45720" rIns="91440" bIns="45720" rtlCol="0" anchor="ctr"/>
          <a:lstStyle>
            <a:lvl1pPr algn="l">
              <a:defRPr sz="1600">
                <a:solidFill>
                  <a:schemeClr val="tx1"/>
                </a:solidFill>
                <a:latin typeface="Calibri" panose="020F0502020204030204" pitchFamily="34" charset="0"/>
                <a:cs typeface="Calibri" panose="020F0502020204030204" pitchFamily="34" charset="0"/>
              </a:defRPr>
            </a:lvl1pPr>
          </a:lstStyle>
          <a:p>
            <a:r>
              <a:rPr lang="nl-NL" smtClean="0"/>
              <a:t>IWG EqOP - TF VCT; Master Document</a:t>
            </a:r>
            <a:endParaRPr lang="de-AT" dirty="0"/>
          </a:p>
        </p:txBody>
      </p:sp>
    </p:spTree>
    <p:extLst>
      <p:ext uri="{BB962C8B-B14F-4D97-AF65-F5344CB8AC3E}">
        <p14:creationId xmlns:p14="http://schemas.microsoft.com/office/powerpoint/2010/main" val="3143820508"/>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0" r:id="rId4"/>
    <p:sldLayoutId id="2147483686" r:id="rId5"/>
    <p:sldLayoutId id="2147483687" r:id="rId6"/>
    <p:sldLayoutId id="2147483661" r:id="rId7"/>
    <p:sldLayoutId id="2147483660" r:id="rId8"/>
    <p:sldLayoutId id="2147483668" r:id="rId9"/>
    <p:sldLayoutId id="2147483662" r:id="rId10"/>
    <p:sldLayoutId id="2147483663" r:id="rId11"/>
    <p:sldLayoutId id="2147483669" r:id="rId12"/>
    <p:sldLayoutId id="2147483670" r:id="rId13"/>
    <p:sldLayoutId id="2147483671" r:id="rId14"/>
    <p:sldLayoutId id="2147483672" r:id="rId15"/>
    <p:sldLayoutId id="2147483681" r:id="rId16"/>
    <p:sldLayoutId id="2147483655" r:id="rId17"/>
    <p:sldLayoutId id="2147483682" r:id="rId18"/>
    <p:sldLayoutId id="2147483683" r:id="rId19"/>
    <p:sldLayoutId id="2147483689" r:id="rId20"/>
    <p:sldLayoutId id="2147483688" r:id="rId21"/>
    <p:sldLayoutId id="2147483684" r:id="rId22"/>
    <p:sldLayoutId id="2147483685" r:id="rId23"/>
  </p:sldLayoutIdLst>
  <p:timing>
    <p:tnLst>
      <p:par>
        <p:cTn id="1" dur="indefinite" restart="never" nodeType="tmRoot"/>
      </p:par>
    </p:tnLst>
  </p:timing>
  <p:hf sldNum="0" hdr="0" dt="0"/>
  <p:txStyles>
    <p:titleStyle>
      <a:lvl1pPr algn="l" defTabSz="648081" rtl="0" eaLnBrk="1" latinLnBrk="0" hangingPunct="1">
        <a:spcBef>
          <a:spcPct val="0"/>
        </a:spcBef>
        <a:buNone/>
        <a:defRPr sz="4000" kern="1200" baseline="0">
          <a:solidFill>
            <a:schemeClr val="tx1"/>
          </a:solidFill>
          <a:latin typeface="Calibri" panose="020F0502020204030204" pitchFamily="34" charset="0"/>
          <a:ea typeface="+mj-ea"/>
          <a:cs typeface="Calibri" panose="020F0502020204030204" pitchFamily="34" charset="0"/>
        </a:defRPr>
      </a:lvl1pPr>
    </p:titleStyle>
    <p:bodyStyle>
      <a:lvl1pPr marL="0" indent="0" algn="l" defTabSz="648081" rtl="0" eaLnBrk="1" latinLnBrk="0" hangingPunct="1">
        <a:spcBef>
          <a:spcPct val="20000"/>
        </a:spcBef>
        <a:buFont typeface="Arial"/>
        <a:buNone/>
        <a:defRPr lang="en-GB" sz="3200" kern="1200" baseline="0" noProof="0" dirty="0" smtClean="0">
          <a:solidFill>
            <a:schemeClr val="tx1"/>
          </a:solidFill>
          <a:latin typeface="Calibri" panose="020F0502020204030204" pitchFamily="34" charset="0"/>
          <a:ea typeface="+mn-ea"/>
          <a:cs typeface="Calibri" panose="020F0502020204030204" pitchFamily="34" charset="0"/>
        </a:defRPr>
      </a:lvl1pPr>
      <a:lvl2pPr marL="405051" indent="-405051" algn="l" defTabSz="648081" rtl="0" eaLnBrk="1" latinLnBrk="0" hangingPunct="1">
        <a:spcBef>
          <a:spcPct val="20000"/>
        </a:spcBef>
        <a:buClr>
          <a:srgbClr val="F70146"/>
        </a:buClr>
        <a:buFont typeface="Wingdings" charset="2"/>
        <a:buChar char="§"/>
        <a:defRPr lang="en-GB" sz="2800" kern="1200" baseline="0" noProof="0" dirty="0" smtClean="0">
          <a:solidFill>
            <a:schemeClr val="tx1"/>
          </a:solidFill>
          <a:latin typeface="Calibri" panose="020F0502020204030204" pitchFamily="34" charset="0"/>
          <a:ea typeface="+mn-ea"/>
          <a:cs typeface="Calibri" panose="020F0502020204030204" pitchFamily="34" charset="0"/>
        </a:defRPr>
      </a:lvl2pPr>
      <a:lvl3pPr marL="1140893" indent="-380298" algn="l" defTabSz="648081" rtl="0" eaLnBrk="1" latinLnBrk="0" hangingPunct="1">
        <a:spcBef>
          <a:spcPct val="20000"/>
        </a:spcBef>
        <a:buFont typeface="Wingdings" charset="2"/>
        <a:buChar char="§"/>
        <a:defRPr lang="en-GB" sz="2400" kern="1200" baseline="0" noProof="0" dirty="0" smtClean="0">
          <a:solidFill>
            <a:schemeClr val="tx1"/>
          </a:solidFill>
          <a:latin typeface="Calibri" panose="020F0502020204030204" pitchFamily="34" charset="0"/>
          <a:ea typeface="+mn-ea"/>
          <a:cs typeface="Calibri" panose="020F0502020204030204" pitchFamily="34" charset="0"/>
        </a:defRPr>
      </a:lvl3pPr>
      <a:lvl4pPr marL="1903738" indent="-382548" algn="l" defTabSz="648081" rtl="0" eaLnBrk="1" latinLnBrk="0" hangingPunct="1">
        <a:spcBef>
          <a:spcPct val="20000"/>
        </a:spcBef>
        <a:buClr>
          <a:schemeClr val="bg1">
            <a:lumMod val="65000"/>
          </a:schemeClr>
        </a:buClr>
        <a:buFont typeface="Wingdings" charset="2"/>
        <a:buChar char="§"/>
        <a:defRPr lang="en-GB" sz="2000" kern="1200" baseline="0" noProof="0" dirty="0" smtClean="0">
          <a:solidFill>
            <a:schemeClr val="tx1"/>
          </a:solidFill>
          <a:latin typeface="Calibri" panose="020F0502020204030204" pitchFamily="34" charset="0"/>
          <a:ea typeface="+mn-ea"/>
          <a:cs typeface="Calibri" panose="020F0502020204030204" pitchFamily="34" charset="0"/>
        </a:defRPr>
      </a:lvl4pPr>
      <a:lvl5pPr marL="6752" indent="0" algn="l" defTabSz="648081" rtl="0" eaLnBrk="1" latinLnBrk="0" hangingPunct="1">
        <a:spcBef>
          <a:spcPct val="20000"/>
        </a:spcBef>
        <a:buFont typeface="Lucida Grande"/>
        <a:buNone/>
        <a:defRPr lang="en-GB" sz="1800" kern="1200" baseline="0" noProof="0" dirty="0">
          <a:solidFill>
            <a:schemeClr val="tx1"/>
          </a:solidFill>
          <a:latin typeface="Calibri" panose="020F0502020204030204" pitchFamily="34" charset="0"/>
          <a:ea typeface="+mn-ea"/>
          <a:cs typeface="Calibri" panose="020F0502020204030204" pitchFamily="34" charset="0"/>
        </a:defRPr>
      </a:lvl5pPr>
      <a:lvl6pPr marL="3564446" indent="-324041" algn="l" defTabSz="648081" rtl="0" eaLnBrk="1" latinLnBrk="0" hangingPunct="1">
        <a:spcBef>
          <a:spcPct val="20000"/>
        </a:spcBef>
        <a:buFont typeface="Arial"/>
        <a:buChar char="•"/>
        <a:defRPr sz="2800" kern="1200">
          <a:solidFill>
            <a:schemeClr val="tx1"/>
          </a:solidFill>
          <a:latin typeface="+mn-lt"/>
          <a:ea typeface="+mn-ea"/>
          <a:cs typeface="+mn-cs"/>
        </a:defRPr>
      </a:lvl6pPr>
      <a:lvl7pPr marL="4212527" indent="-324041" algn="l" defTabSz="648081" rtl="0" eaLnBrk="1" latinLnBrk="0" hangingPunct="1">
        <a:spcBef>
          <a:spcPct val="20000"/>
        </a:spcBef>
        <a:buFont typeface="Arial"/>
        <a:buChar char="•"/>
        <a:defRPr sz="2800" kern="1200">
          <a:solidFill>
            <a:schemeClr val="tx1"/>
          </a:solidFill>
          <a:latin typeface="+mn-lt"/>
          <a:ea typeface="+mn-ea"/>
          <a:cs typeface="+mn-cs"/>
        </a:defRPr>
      </a:lvl7pPr>
      <a:lvl8pPr marL="4860608" indent="-324041" algn="l" defTabSz="648081" rtl="0" eaLnBrk="1" latinLnBrk="0" hangingPunct="1">
        <a:spcBef>
          <a:spcPct val="20000"/>
        </a:spcBef>
        <a:buFont typeface="Arial"/>
        <a:buChar char="•"/>
        <a:defRPr sz="2800" kern="1200">
          <a:solidFill>
            <a:schemeClr val="tx1"/>
          </a:solidFill>
          <a:latin typeface="+mn-lt"/>
          <a:ea typeface="+mn-ea"/>
          <a:cs typeface="+mn-cs"/>
        </a:defRPr>
      </a:lvl8pPr>
      <a:lvl9pPr marL="5508689" indent="-324041" algn="l" defTabSz="648081"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de-DE"/>
      </a:defPPr>
      <a:lvl1pPr marL="0" algn="l" defTabSz="648081" rtl="0" eaLnBrk="1" latinLnBrk="0" hangingPunct="1">
        <a:defRPr sz="2600" kern="1200">
          <a:solidFill>
            <a:schemeClr val="tx1"/>
          </a:solidFill>
          <a:latin typeface="+mn-lt"/>
          <a:ea typeface="+mn-ea"/>
          <a:cs typeface="+mn-cs"/>
        </a:defRPr>
      </a:lvl1pPr>
      <a:lvl2pPr marL="648081" algn="l" defTabSz="648081" rtl="0" eaLnBrk="1" latinLnBrk="0" hangingPunct="1">
        <a:defRPr sz="2600" kern="1200">
          <a:solidFill>
            <a:schemeClr val="tx1"/>
          </a:solidFill>
          <a:latin typeface="+mn-lt"/>
          <a:ea typeface="+mn-ea"/>
          <a:cs typeface="+mn-cs"/>
        </a:defRPr>
      </a:lvl2pPr>
      <a:lvl3pPr marL="1296162" algn="l" defTabSz="648081" rtl="0" eaLnBrk="1" latinLnBrk="0" hangingPunct="1">
        <a:defRPr sz="2600" kern="1200">
          <a:solidFill>
            <a:schemeClr val="tx1"/>
          </a:solidFill>
          <a:latin typeface="+mn-lt"/>
          <a:ea typeface="+mn-ea"/>
          <a:cs typeface="+mn-cs"/>
        </a:defRPr>
      </a:lvl3pPr>
      <a:lvl4pPr marL="1944243" algn="l" defTabSz="648081" rtl="0" eaLnBrk="1" latinLnBrk="0" hangingPunct="1">
        <a:defRPr sz="2600" kern="1200">
          <a:solidFill>
            <a:schemeClr val="tx1"/>
          </a:solidFill>
          <a:latin typeface="+mn-lt"/>
          <a:ea typeface="+mn-ea"/>
          <a:cs typeface="+mn-cs"/>
        </a:defRPr>
      </a:lvl4pPr>
      <a:lvl5pPr marL="2592324" algn="l" defTabSz="648081" rtl="0" eaLnBrk="1" latinLnBrk="0" hangingPunct="1">
        <a:defRPr sz="2600" kern="1200">
          <a:solidFill>
            <a:schemeClr val="tx1"/>
          </a:solidFill>
          <a:latin typeface="+mn-lt"/>
          <a:ea typeface="+mn-ea"/>
          <a:cs typeface="+mn-cs"/>
        </a:defRPr>
      </a:lvl5pPr>
      <a:lvl6pPr marL="3240405" algn="l" defTabSz="648081" rtl="0" eaLnBrk="1" latinLnBrk="0" hangingPunct="1">
        <a:defRPr sz="2600" kern="1200">
          <a:solidFill>
            <a:schemeClr val="tx1"/>
          </a:solidFill>
          <a:latin typeface="+mn-lt"/>
          <a:ea typeface="+mn-ea"/>
          <a:cs typeface="+mn-cs"/>
        </a:defRPr>
      </a:lvl6pPr>
      <a:lvl7pPr marL="3888486" algn="l" defTabSz="648081" rtl="0" eaLnBrk="1" latinLnBrk="0" hangingPunct="1">
        <a:defRPr sz="2600" kern="1200">
          <a:solidFill>
            <a:schemeClr val="tx1"/>
          </a:solidFill>
          <a:latin typeface="+mn-lt"/>
          <a:ea typeface="+mn-ea"/>
          <a:cs typeface="+mn-cs"/>
        </a:defRPr>
      </a:lvl7pPr>
      <a:lvl8pPr marL="4536567" algn="l" defTabSz="648081" rtl="0" eaLnBrk="1" latinLnBrk="0" hangingPunct="1">
        <a:defRPr sz="2600" kern="1200">
          <a:solidFill>
            <a:schemeClr val="tx1"/>
          </a:solidFill>
          <a:latin typeface="+mn-lt"/>
          <a:ea typeface="+mn-ea"/>
          <a:cs typeface="+mn-cs"/>
        </a:defRPr>
      </a:lvl8pPr>
      <a:lvl9pPr marL="5184648" algn="l" defTabSz="648081"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880588" y="1392640"/>
            <a:ext cx="8659375" cy="2426880"/>
          </a:xfrm>
        </p:spPr>
        <p:txBody>
          <a:bodyPr/>
          <a:lstStyle/>
          <a:p>
            <a:r>
              <a:rPr lang="de-DE" dirty="0" smtClean="0"/>
              <a:t/>
            </a:r>
            <a:br>
              <a:rPr lang="de-DE" dirty="0" smtClean="0"/>
            </a:br>
            <a:r>
              <a:rPr lang="de-DE" dirty="0" smtClean="0"/>
              <a:t>UNECE IWG </a:t>
            </a:r>
            <a:r>
              <a:rPr lang="de-DE" dirty="0" err="1" smtClean="0"/>
              <a:t>EqOP</a:t>
            </a:r>
            <a:r>
              <a:rPr lang="de-DE" dirty="0"/>
              <a:t/>
            </a:r>
            <a:br>
              <a:rPr lang="de-DE" dirty="0"/>
            </a:br>
            <a:r>
              <a:rPr lang="de-DE" dirty="0" smtClean="0"/>
              <a:t>Task Force Virtual Crash-Testing</a:t>
            </a:r>
            <a:endParaRPr lang="de-DE" dirty="0"/>
          </a:p>
        </p:txBody>
      </p:sp>
      <p:sp>
        <p:nvSpPr>
          <p:cNvPr id="5" name="Fußzeilenplatzhalter 4"/>
          <p:cNvSpPr>
            <a:spLocks noGrp="1"/>
          </p:cNvSpPr>
          <p:nvPr>
            <p:ph type="ftr" sz="quarter" idx="11"/>
          </p:nvPr>
        </p:nvSpPr>
        <p:spPr/>
        <p:txBody>
          <a:bodyPr/>
          <a:lstStyle/>
          <a:p>
            <a:r>
              <a:rPr lang="nl-NL" smtClean="0"/>
              <a:t>IWG EqOP - TF VCT; Master Document</a:t>
            </a:r>
            <a:endParaRPr lang="de-DE" dirty="0"/>
          </a:p>
        </p:txBody>
      </p:sp>
      <p:sp>
        <p:nvSpPr>
          <p:cNvPr id="7" name="Textplatzhalter 6"/>
          <p:cNvSpPr>
            <a:spLocks noGrp="1"/>
          </p:cNvSpPr>
          <p:nvPr>
            <p:ph type="body" sz="quarter" idx="18"/>
          </p:nvPr>
        </p:nvSpPr>
        <p:spPr>
          <a:xfrm>
            <a:off x="880512" y="6969033"/>
            <a:ext cx="10521108" cy="284523"/>
          </a:xfrm>
        </p:spPr>
        <p:txBody>
          <a:bodyPr/>
          <a:lstStyle/>
          <a:p>
            <a:endParaRPr lang="de-DE" sz="1800" dirty="0"/>
          </a:p>
        </p:txBody>
      </p:sp>
    </p:spTree>
    <p:extLst>
      <p:ext uri="{BB962C8B-B14F-4D97-AF65-F5344CB8AC3E}">
        <p14:creationId xmlns:p14="http://schemas.microsoft.com/office/powerpoint/2010/main" val="34503077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lvl="1"/>
            <a:endParaRPr lang="de-AT" dirty="0"/>
          </a:p>
        </p:txBody>
      </p:sp>
      <p:sp>
        <p:nvSpPr>
          <p:cNvPr id="3" name="Titel 2"/>
          <p:cNvSpPr>
            <a:spLocks noGrp="1"/>
          </p:cNvSpPr>
          <p:nvPr>
            <p:ph type="title"/>
          </p:nvPr>
        </p:nvSpPr>
        <p:spPr/>
        <p:txBody>
          <a:bodyPr/>
          <a:lstStyle/>
          <a:p>
            <a:r>
              <a:rPr lang="de-DE" dirty="0" err="1" smtClean="0"/>
              <a:t>Where</a:t>
            </a:r>
            <a:r>
              <a:rPr lang="de-DE" dirty="0" smtClean="0"/>
              <a:t> do </a:t>
            </a:r>
            <a:r>
              <a:rPr lang="de-DE" dirty="0" err="1" smtClean="0"/>
              <a:t>we</a:t>
            </a:r>
            <a:r>
              <a:rPr lang="de-DE" dirty="0" smtClean="0"/>
              <a:t> </a:t>
            </a:r>
            <a:r>
              <a:rPr lang="de-DE" dirty="0" err="1" smtClean="0"/>
              <a:t>see</a:t>
            </a:r>
            <a:r>
              <a:rPr lang="de-DE" dirty="0" smtClean="0"/>
              <a:t> a </a:t>
            </a:r>
            <a:r>
              <a:rPr lang="de-DE" dirty="0" err="1" smtClean="0"/>
              <a:t>value</a:t>
            </a:r>
            <a:r>
              <a:rPr lang="de-DE" dirty="0" smtClean="0"/>
              <a:t> of HBM to </a:t>
            </a:r>
            <a:r>
              <a:rPr lang="de-DE" dirty="0" err="1" smtClean="0"/>
              <a:t>close</a:t>
            </a:r>
            <a:r>
              <a:rPr lang="de-DE" dirty="0" smtClean="0"/>
              <a:t> </a:t>
            </a:r>
            <a:r>
              <a:rPr lang="de-DE" dirty="0" err="1" smtClean="0"/>
              <a:t>equity</a:t>
            </a:r>
            <a:r>
              <a:rPr lang="de-DE" dirty="0" smtClean="0"/>
              <a:t> </a:t>
            </a:r>
            <a:r>
              <a:rPr lang="de-DE" dirty="0" err="1" smtClean="0"/>
              <a:t>issues</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4096614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de-AT"/>
          </a:p>
        </p:txBody>
      </p:sp>
      <p:sp>
        <p:nvSpPr>
          <p:cNvPr id="4" name="Fußzeilenplatzhalter 3"/>
          <p:cNvSpPr>
            <a:spLocks noGrp="1"/>
          </p:cNvSpPr>
          <p:nvPr>
            <p:ph type="ftr" sz="quarter" idx="3"/>
          </p:nvPr>
        </p:nvSpPr>
        <p:spPr/>
        <p:txBody>
          <a:bodyPr/>
          <a:lstStyle/>
          <a:p>
            <a:r>
              <a:rPr lang="nl-NL" smtClean="0"/>
              <a:t>IWG EqOP - TF VCT; Master Document</a:t>
            </a:r>
            <a:endParaRPr lang="de-AT" dirty="0"/>
          </a:p>
        </p:txBody>
      </p:sp>
      <p:sp>
        <p:nvSpPr>
          <p:cNvPr id="2" name="Textplatzhalter 1"/>
          <p:cNvSpPr>
            <a:spLocks noGrp="1"/>
          </p:cNvSpPr>
          <p:nvPr>
            <p:ph type="body" sz="quarter" idx="13"/>
          </p:nvPr>
        </p:nvSpPr>
        <p:spPr/>
        <p:txBody>
          <a:bodyPr/>
          <a:lstStyle/>
          <a:p>
            <a:endParaRPr lang="de-AT"/>
          </a:p>
        </p:txBody>
      </p:sp>
    </p:spTree>
    <p:extLst>
      <p:ext uri="{BB962C8B-B14F-4D97-AF65-F5344CB8AC3E}">
        <p14:creationId xmlns:p14="http://schemas.microsoft.com/office/powerpoint/2010/main" val="1984583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lstStyle/>
          <a:p>
            <a:r>
              <a:rPr lang="en-US" dirty="0"/>
              <a:t>Work on UN R137 – additional simulations in vehicle sled environment to check robustness of </a:t>
            </a:r>
            <a:r>
              <a:rPr lang="en-US" dirty="0" smtClean="0"/>
              <a:t>the restraint </a:t>
            </a:r>
            <a:r>
              <a:rPr lang="en-US" dirty="0"/>
              <a:t>system</a:t>
            </a:r>
          </a:p>
          <a:p>
            <a:pPr marL="457200" indent="-457200">
              <a:buFont typeface="Arial" panose="020B0604020202020204" pitchFamily="34" charset="0"/>
              <a:buChar char="•"/>
            </a:pPr>
            <a:r>
              <a:rPr lang="en-US" dirty="0" smtClean="0"/>
              <a:t>Check </a:t>
            </a:r>
            <a:r>
              <a:rPr lang="en-US" dirty="0"/>
              <a:t>injury risk for different body shapes representing females and males</a:t>
            </a:r>
          </a:p>
          <a:p>
            <a:pPr marL="457200" indent="-457200">
              <a:buFont typeface="Arial" panose="020B0604020202020204" pitchFamily="34" charset="0"/>
              <a:buChar char="•"/>
            </a:pPr>
            <a:r>
              <a:rPr lang="en-US" dirty="0" smtClean="0"/>
              <a:t>Open </a:t>
            </a:r>
            <a:r>
              <a:rPr lang="en-US" dirty="0"/>
              <a:t>possibility to go for lower speeds / additional body regions</a:t>
            </a:r>
          </a:p>
          <a:p>
            <a:pPr marL="457200" indent="-457200">
              <a:buFont typeface="Arial" panose="020B0604020202020204" pitchFamily="34" charset="0"/>
              <a:buChar char="•"/>
            </a:pPr>
            <a:r>
              <a:rPr lang="en-US" dirty="0" smtClean="0"/>
              <a:t>Define </a:t>
            </a:r>
            <a:r>
              <a:rPr lang="en-US" dirty="0"/>
              <a:t>thresholds considering aging population</a:t>
            </a:r>
            <a:endParaRPr lang="de-AT" dirty="0"/>
          </a:p>
        </p:txBody>
      </p:sp>
      <p:sp>
        <p:nvSpPr>
          <p:cNvPr id="8" name="Titel 7"/>
          <p:cNvSpPr>
            <a:spLocks noGrp="1"/>
          </p:cNvSpPr>
          <p:nvPr>
            <p:ph type="title"/>
          </p:nvPr>
        </p:nvSpPr>
        <p:spPr/>
        <p:txBody>
          <a:bodyPr/>
          <a:lstStyle/>
          <a:p>
            <a:r>
              <a:rPr lang="de-DE" dirty="0" smtClean="0"/>
              <a:t>Proof of </a:t>
            </a:r>
            <a:r>
              <a:rPr lang="de-DE" dirty="0" err="1" smtClean="0"/>
              <a:t>Concept</a:t>
            </a:r>
            <a:r>
              <a:rPr lang="de-DE" dirty="0" smtClean="0"/>
              <a:t> </a:t>
            </a:r>
            <a:r>
              <a:rPr lang="de-DE" dirty="0" err="1" smtClean="0"/>
              <a:t>Use</a:t>
            </a:r>
            <a:r>
              <a:rPr lang="de-DE" dirty="0" smtClean="0"/>
              <a:t> Case</a:t>
            </a:r>
            <a:endParaRPr lang="de-AT" dirty="0"/>
          </a:p>
        </p:txBody>
      </p:sp>
      <p:sp>
        <p:nvSpPr>
          <p:cNvPr id="10" name="Textplatzhalter 9"/>
          <p:cNvSpPr>
            <a:spLocks noGrp="1"/>
          </p:cNvSpPr>
          <p:nvPr>
            <p:ph type="body" sz="quarter" idx="13"/>
          </p:nvPr>
        </p:nvSpPr>
        <p:spPr/>
        <p:txBody>
          <a:bodyPr/>
          <a:lstStyle/>
          <a:p>
            <a:endParaRPr lang="de-AT"/>
          </a:p>
        </p:txBody>
      </p:sp>
      <p:sp>
        <p:nvSpPr>
          <p:cNvPr id="11" name="Fußzeilenplatzhalter 10"/>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3626503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normAutofit fontScale="85000" lnSpcReduction="20000"/>
          </a:bodyPr>
          <a:lstStyle/>
          <a:p>
            <a:r>
              <a:rPr lang="en-US" dirty="0"/>
              <a:t>0. ) Document general requirements on VCT procedure which have been defined so</a:t>
            </a:r>
          </a:p>
          <a:p>
            <a:r>
              <a:rPr lang="en-US" dirty="0"/>
              <a:t>far in report form (Decision list)</a:t>
            </a:r>
          </a:p>
          <a:p>
            <a:r>
              <a:rPr lang="en-US" dirty="0" smtClean="0"/>
              <a:t>1</a:t>
            </a:r>
            <a:r>
              <a:rPr lang="en-US" dirty="0"/>
              <a:t>.) What is needed to make level </a:t>
            </a:r>
            <a:r>
              <a:rPr lang="en-US" dirty="0" smtClean="0"/>
              <a:t>3 (injury assessment with HBM) </a:t>
            </a:r>
            <a:r>
              <a:rPr lang="en-US" dirty="0"/>
              <a:t>possible? (Review concepts from </a:t>
            </a:r>
            <a:r>
              <a:rPr lang="en-US" dirty="0" smtClean="0"/>
              <a:t>previous meetings</a:t>
            </a:r>
            <a:r>
              <a:rPr lang="en-US" dirty="0"/>
              <a:t>)</a:t>
            </a:r>
          </a:p>
          <a:p>
            <a:r>
              <a:rPr lang="en-US" dirty="0" smtClean="0"/>
              <a:t>2</a:t>
            </a:r>
            <a:r>
              <a:rPr lang="en-US" dirty="0"/>
              <a:t>.) Develop concept a testing procedure + requirements of all involved tools in</a:t>
            </a:r>
          </a:p>
          <a:p>
            <a:r>
              <a:rPr lang="en-US" i="1" dirty="0"/>
              <a:t>written</a:t>
            </a:r>
            <a:r>
              <a:rPr lang="en-US" dirty="0"/>
              <a:t> form </a:t>
            </a:r>
            <a:r>
              <a:rPr lang="en-US" dirty="0" smtClean="0"/>
              <a:t>(</a:t>
            </a:r>
            <a:r>
              <a:rPr lang="en-US" dirty="0"/>
              <a:t>option 1 + 2 on next slide</a:t>
            </a:r>
            <a:r>
              <a:rPr lang="en-US" dirty="0" smtClean="0"/>
              <a:t>)</a:t>
            </a:r>
            <a:endParaRPr lang="en-US" dirty="0"/>
          </a:p>
          <a:p>
            <a:r>
              <a:rPr lang="en-US" dirty="0" smtClean="0"/>
              <a:t>3</a:t>
            </a:r>
            <a:r>
              <a:rPr lang="en-US" dirty="0"/>
              <a:t>.) Collect inputs for cost benefit analysis - how much reduction in injury risk can be</a:t>
            </a:r>
          </a:p>
          <a:p>
            <a:r>
              <a:rPr lang="en-US" dirty="0"/>
              <a:t>achieved with the introduction?</a:t>
            </a:r>
          </a:p>
          <a:p>
            <a:r>
              <a:rPr lang="en-US" dirty="0" smtClean="0"/>
              <a:t>4</a:t>
            </a:r>
            <a:r>
              <a:rPr lang="en-US" dirty="0"/>
              <a:t>.) Check with all contracting parties feasibility of the introduction of the procedure</a:t>
            </a:r>
          </a:p>
          <a:p>
            <a:r>
              <a:rPr lang="en-US" dirty="0"/>
              <a:t>developed in 2)</a:t>
            </a:r>
          </a:p>
          <a:p>
            <a:r>
              <a:rPr lang="en-US" dirty="0" smtClean="0"/>
              <a:t>5</a:t>
            </a:r>
            <a:r>
              <a:rPr lang="en-US" dirty="0"/>
              <a:t>.) Check with industry feasibility of the introduction of the procedure developed in 2)</a:t>
            </a:r>
            <a:endParaRPr lang="de-AT" dirty="0"/>
          </a:p>
        </p:txBody>
      </p:sp>
      <p:sp>
        <p:nvSpPr>
          <p:cNvPr id="8" name="Titel 7"/>
          <p:cNvSpPr>
            <a:spLocks noGrp="1"/>
          </p:cNvSpPr>
          <p:nvPr>
            <p:ph type="title"/>
          </p:nvPr>
        </p:nvSpPr>
        <p:spPr/>
        <p:txBody>
          <a:bodyPr/>
          <a:lstStyle/>
          <a:p>
            <a:r>
              <a:rPr lang="de-DE" dirty="0" smtClean="0"/>
              <a:t>Proof of </a:t>
            </a:r>
            <a:r>
              <a:rPr lang="de-DE" dirty="0" err="1" smtClean="0"/>
              <a:t>Concept</a:t>
            </a:r>
            <a:r>
              <a:rPr lang="de-DE" dirty="0" smtClean="0"/>
              <a:t> Work Plan</a:t>
            </a:r>
            <a:endParaRPr lang="de-AT" dirty="0"/>
          </a:p>
        </p:txBody>
      </p:sp>
      <p:sp>
        <p:nvSpPr>
          <p:cNvPr id="10" name="Textplatzhalter 9"/>
          <p:cNvSpPr>
            <a:spLocks noGrp="1"/>
          </p:cNvSpPr>
          <p:nvPr>
            <p:ph type="body" sz="quarter" idx="13"/>
          </p:nvPr>
        </p:nvSpPr>
        <p:spPr/>
        <p:txBody>
          <a:bodyPr/>
          <a:lstStyle/>
          <a:p>
            <a:endParaRPr lang="de-AT"/>
          </a:p>
        </p:txBody>
      </p:sp>
      <p:sp>
        <p:nvSpPr>
          <p:cNvPr id="11" name="Fußzeilenplatzhalter 10"/>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3745362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0000" lnSpcReduction="20000"/>
          </a:bodyPr>
          <a:lstStyle/>
          <a:p>
            <a:pPr marL="457200" indent="-457200">
              <a:buFont typeface="Arial" panose="020B0604020202020204" pitchFamily="34" charset="0"/>
              <a:buChar char="•"/>
            </a:pPr>
            <a:r>
              <a:rPr lang="en-GB" dirty="0" smtClean="0"/>
              <a:t>Reproducibility (results have to be comparable among different CMs)</a:t>
            </a:r>
          </a:p>
          <a:p>
            <a:pPr marL="457200" indent="-457200">
              <a:buFont typeface="Arial" panose="020B0604020202020204" pitchFamily="34" charset="0"/>
              <a:buChar char="•"/>
            </a:pPr>
            <a:r>
              <a:rPr lang="en-GB" dirty="0" smtClean="0"/>
              <a:t>Traceability (avoid possibilities for manipulations, enable checking)</a:t>
            </a:r>
          </a:p>
          <a:p>
            <a:pPr marL="457200" indent="-457200">
              <a:buFont typeface="Arial" panose="020B0604020202020204" pitchFamily="34" charset="0"/>
              <a:buChar char="•"/>
            </a:pPr>
            <a:r>
              <a:rPr lang="en-GB" dirty="0" smtClean="0"/>
              <a:t>Biofidelity (occupant models need to be good (human-like) enough for the desired application)</a:t>
            </a:r>
          </a:p>
          <a:p>
            <a:pPr marL="457200" indent="-457200">
              <a:buFont typeface="Arial" panose="020B0604020202020204" pitchFamily="34" charset="0"/>
              <a:buChar char="•"/>
            </a:pPr>
            <a:r>
              <a:rPr lang="en-GB" dirty="0" smtClean="0"/>
              <a:t>Simulation software needs to be trustworthy and shall produce physically plausible </a:t>
            </a:r>
            <a:r>
              <a:rPr lang="en-GB" dirty="0" err="1" smtClean="0"/>
              <a:t>reults</a:t>
            </a:r>
            <a:endParaRPr lang="en-GB" dirty="0" smtClean="0"/>
          </a:p>
          <a:p>
            <a:pPr marL="457200" indent="-457200">
              <a:buFont typeface="Arial" panose="020B0604020202020204" pitchFamily="34" charset="0"/>
              <a:buChar char="•"/>
            </a:pPr>
            <a:r>
              <a:rPr lang="en-GB" dirty="0" smtClean="0"/>
              <a:t>Simulation models of the vehicle (components) need to be good enough to predict the relevant behaviour for the desired application, which has to be proven in physical tests to ensure connection to real vehicle</a:t>
            </a:r>
          </a:p>
          <a:p>
            <a:pPr marL="457200" indent="-457200">
              <a:buFont typeface="Arial" panose="020B0604020202020204" pitchFamily="34" charset="0"/>
              <a:buChar char="•"/>
            </a:pPr>
            <a:r>
              <a:rPr lang="en-GB" dirty="0" smtClean="0"/>
              <a:t>For simulation models of the vehicle the procedure shall ensure protection of IP, but ensure at the same time trustworthiness. </a:t>
            </a:r>
          </a:p>
          <a:p>
            <a:pPr marL="457200" indent="-457200">
              <a:buFont typeface="Arial" panose="020B0604020202020204" pitchFamily="34" charset="0"/>
              <a:buChar char="•"/>
            </a:pPr>
            <a:r>
              <a:rPr lang="en-GB" dirty="0" smtClean="0"/>
              <a:t>Virtual testing results have to be trustworthy, plausible and complete. They need to be accessible for the authorities and shall include also testable conditions which can be checked by the authorities (also within </a:t>
            </a:r>
            <a:r>
              <a:rPr lang="en-GB" dirty="0" err="1" smtClean="0"/>
              <a:t>CoP</a:t>
            </a:r>
            <a:r>
              <a:rPr lang="en-GB" dirty="0" smtClean="0"/>
              <a:t> tests)</a:t>
            </a:r>
          </a:p>
          <a:p>
            <a:pPr marL="457200" indent="-457200">
              <a:buFont typeface="Arial" panose="020B0604020202020204" pitchFamily="34" charset="0"/>
              <a:buChar char="•"/>
            </a:pPr>
            <a:r>
              <a:rPr lang="en-GB" i="1" dirty="0" err="1" smtClean="0"/>
              <a:t>CoP</a:t>
            </a:r>
            <a:r>
              <a:rPr lang="en-GB" i="1" dirty="0" smtClean="0"/>
              <a:t> tests consist only of physical tests to demonstrate that the simulations still reflect the </a:t>
            </a:r>
            <a:r>
              <a:rPr lang="en-GB" i="1" dirty="0" err="1" smtClean="0"/>
              <a:t>behavior</a:t>
            </a:r>
            <a:r>
              <a:rPr lang="en-GB" i="1" dirty="0" smtClean="0"/>
              <a:t> of the car; no need to rerun simulations as part of </a:t>
            </a:r>
            <a:r>
              <a:rPr lang="en-GB" i="1" dirty="0" err="1" smtClean="0"/>
              <a:t>CoP</a:t>
            </a:r>
            <a:endParaRPr lang="en-GB" i="1" dirty="0" smtClean="0"/>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endParaRPr lang="en-GB" dirty="0"/>
          </a:p>
        </p:txBody>
      </p:sp>
      <p:sp>
        <p:nvSpPr>
          <p:cNvPr id="3" name="Titel 2"/>
          <p:cNvSpPr>
            <a:spLocks noGrp="1"/>
          </p:cNvSpPr>
          <p:nvPr>
            <p:ph type="title"/>
          </p:nvPr>
        </p:nvSpPr>
        <p:spPr/>
        <p:txBody>
          <a:bodyPr/>
          <a:lstStyle/>
          <a:p>
            <a:r>
              <a:rPr lang="en-US" dirty="0" smtClean="0"/>
              <a:t>General </a:t>
            </a:r>
            <a:r>
              <a:rPr lang="en-US" dirty="0"/>
              <a:t>requirements on VCT procedure</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1769172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normAutofit fontScale="92500" lnSpcReduction="20000"/>
          </a:bodyPr>
          <a:lstStyle/>
          <a:p>
            <a:pPr lvl="1"/>
            <a:r>
              <a:rPr lang="en-US" dirty="0" smtClean="0"/>
              <a:t>Is safety benefit large enough that it is worth the effort (currently difficult to estimate the costs)?</a:t>
            </a:r>
          </a:p>
          <a:p>
            <a:pPr lvl="1"/>
            <a:r>
              <a:rPr lang="en-US" dirty="0" smtClean="0"/>
              <a:t>Is the procedure trustworthy enough for regulations?</a:t>
            </a:r>
          </a:p>
          <a:p>
            <a:pPr lvl="2"/>
            <a:r>
              <a:rPr lang="en-US" dirty="0" smtClean="0"/>
              <a:t>Define criteria? Decision by CPs? Compare with other “best practice” regulations (GRVA – credibility assessment, emissions)?</a:t>
            </a:r>
          </a:p>
          <a:p>
            <a:pPr lvl="1"/>
            <a:r>
              <a:rPr lang="en-US" dirty="0" smtClean="0"/>
              <a:t>Are the simulation models good enough?</a:t>
            </a:r>
          </a:p>
          <a:p>
            <a:pPr lvl="2"/>
            <a:r>
              <a:rPr lang="en-US" dirty="0" smtClean="0"/>
              <a:t>Predictive (ISO Score threshold?)</a:t>
            </a:r>
          </a:p>
          <a:p>
            <a:pPr lvl="1"/>
            <a:r>
              <a:rPr lang="en-US" dirty="0" smtClean="0"/>
              <a:t>Can the industry follow the procedure?</a:t>
            </a:r>
          </a:p>
          <a:p>
            <a:pPr lvl="2"/>
            <a:r>
              <a:rPr lang="en-US" dirty="0" smtClean="0"/>
              <a:t>What is needed that they could follow?</a:t>
            </a:r>
          </a:p>
          <a:p>
            <a:pPr lvl="1"/>
            <a:r>
              <a:rPr lang="en-US" dirty="0" smtClean="0"/>
              <a:t>Can the contracting parties follow the procedure?</a:t>
            </a:r>
          </a:p>
          <a:p>
            <a:pPr lvl="2"/>
            <a:r>
              <a:rPr lang="en-US" dirty="0" smtClean="0"/>
              <a:t>What is needed that they could follow?</a:t>
            </a:r>
          </a:p>
          <a:p>
            <a:pPr lvl="1"/>
            <a:r>
              <a:rPr lang="en-US" dirty="0" smtClean="0"/>
              <a:t>Is it feasible within the next ten years?</a:t>
            </a:r>
            <a:endParaRPr lang="de-AT" dirty="0"/>
          </a:p>
        </p:txBody>
      </p:sp>
      <p:sp>
        <p:nvSpPr>
          <p:cNvPr id="8" name="Titel 7"/>
          <p:cNvSpPr>
            <a:spLocks noGrp="1"/>
          </p:cNvSpPr>
          <p:nvPr>
            <p:ph type="title"/>
          </p:nvPr>
        </p:nvSpPr>
        <p:spPr/>
        <p:txBody>
          <a:bodyPr/>
          <a:lstStyle/>
          <a:p>
            <a:r>
              <a:rPr lang="en-US" dirty="0" smtClean="0"/>
              <a:t>Criteria to evaluate the proof of concept</a:t>
            </a:r>
            <a:br>
              <a:rPr lang="en-US" dirty="0" smtClean="0"/>
            </a:br>
            <a:endParaRPr lang="de-AT" dirty="0"/>
          </a:p>
        </p:txBody>
      </p:sp>
      <p:sp>
        <p:nvSpPr>
          <p:cNvPr id="13" name="Textplatzhalter 12"/>
          <p:cNvSpPr>
            <a:spLocks noGrp="1"/>
          </p:cNvSpPr>
          <p:nvPr>
            <p:ph type="body" sz="quarter" idx="13"/>
          </p:nvPr>
        </p:nvSpPr>
        <p:spPr/>
        <p:txBody>
          <a:bodyPr/>
          <a:lstStyle/>
          <a:p>
            <a:endParaRPr lang="de-AT"/>
          </a:p>
        </p:txBody>
      </p:sp>
      <p:sp>
        <p:nvSpPr>
          <p:cNvPr id="14" name="Fußzeilenplatzhalter 13"/>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9840136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AT" dirty="0" smtClean="0"/>
              <a:t>Virtual Testing </a:t>
            </a:r>
            <a:r>
              <a:rPr lang="de-AT" dirty="0" err="1" smtClean="0"/>
              <a:t>Procedure</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pic>
        <p:nvPicPr>
          <p:cNvPr id="7" name="Inhaltsplatzhalter 6"/>
          <p:cNvPicPr>
            <a:picLocks noGrp="1" noChangeAspect="1"/>
          </p:cNvPicPr>
          <p:nvPr>
            <p:ph idx="1"/>
          </p:nvPr>
        </p:nvPicPr>
        <p:blipFill rotWithShape="1">
          <a:blip r:embed="rId2"/>
          <a:srcRect b="9967"/>
          <a:stretch/>
        </p:blipFill>
        <p:spPr>
          <a:xfrm>
            <a:off x="863600" y="2270329"/>
            <a:ext cx="11952288" cy="3927272"/>
          </a:xfrm>
          <a:prstGeom prst="rect">
            <a:avLst/>
          </a:prstGeom>
        </p:spPr>
      </p:pic>
    </p:spTree>
    <p:extLst>
      <p:ext uri="{BB962C8B-B14F-4D97-AF65-F5344CB8AC3E}">
        <p14:creationId xmlns:p14="http://schemas.microsoft.com/office/powerpoint/2010/main" val="2557103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p:cNvPicPr>
            <a:picLocks noGrp="1" noChangeAspect="1"/>
          </p:cNvPicPr>
          <p:nvPr>
            <p:ph idx="1"/>
          </p:nvPr>
        </p:nvPicPr>
        <p:blipFill>
          <a:blip r:embed="rId2"/>
          <a:stretch>
            <a:fillRect/>
          </a:stretch>
        </p:blipFill>
        <p:spPr>
          <a:xfrm>
            <a:off x="1020632" y="1892176"/>
            <a:ext cx="11795368" cy="4438650"/>
          </a:xfrm>
          <a:prstGeom prst="rect">
            <a:avLst/>
          </a:prstGeom>
        </p:spPr>
      </p:pic>
      <p:sp>
        <p:nvSpPr>
          <p:cNvPr id="3" name="Titel 2"/>
          <p:cNvSpPr>
            <a:spLocks noGrp="1"/>
          </p:cNvSpPr>
          <p:nvPr>
            <p:ph type="title"/>
          </p:nvPr>
        </p:nvSpPr>
        <p:spPr/>
        <p:txBody>
          <a:bodyPr/>
          <a:lstStyle/>
          <a:p>
            <a:r>
              <a:rPr lang="de-AT" dirty="0" smtClean="0"/>
              <a:t>Loadcase </a:t>
            </a:r>
            <a:r>
              <a:rPr lang="de-AT" dirty="0" err="1" smtClean="0"/>
              <a:t>Independet</a:t>
            </a:r>
            <a:r>
              <a:rPr lang="de-AT" dirty="0" smtClean="0"/>
              <a:t> </a:t>
            </a:r>
            <a:r>
              <a:rPr lang="de-AT" dirty="0" err="1" smtClean="0"/>
              <a:t>Requirements</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sp>
        <p:nvSpPr>
          <p:cNvPr id="2" name="Textfeld 1"/>
          <p:cNvSpPr txBox="1"/>
          <p:nvPr/>
        </p:nvSpPr>
        <p:spPr>
          <a:xfrm>
            <a:off x="9769414" y="988181"/>
            <a:ext cx="5596468" cy="1323439"/>
          </a:xfrm>
          <a:prstGeom prst="rect">
            <a:avLst/>
          </a:prstGeom>
          <a:noFill/>
        </p:spPr>
        <p:txBody>
          <a:bodyPr wrap="square" lIns="0" rtlCol="0">
            <a:spAutoFit/>
          </a:bodyPr>
          <a:lstStyle/>
          <a:p>
            <a:pPr marL="285750" indent="-285750">
              <a:buFont typeface="Arial" panose="020B0604020202020204" pitchFamily="34" charset="0"/>
              <a:buChar char="•"/>
            </a:pPr>
            <a:r>
              <a:rPr lang="de-DE" sz="1600" dirty="0" err="1">
                <a:solidFill>
                  <a:schemeClr val="accent5"/>
                </a:solidFill>
                <a:latin typeface="Calibri" panose="020F0502020204030204" pitchFamily="34" charset="0"/>
                <a:cs typeface="Calibri" panose="020F0502020204030204" pitchFamily="34" charset="0"/>
              </a:rPr>
              <a:t>Ready</a:t>
            </a:r>
            <a:endParaRPr lang="de-DE" sz="1600" dirty="0">
              <a:solidFill>
                <a:schemeClr val="accent5"/>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600" dirty="0" err="1" smtClean="0">
                <a:solidFill>
                  <a:schemeClr val="accent2"/>
                </a:solidFill>
                <a:latin typeface="Calibri" panose="020F0502020204030204" pitchFamily="34" charset="0"/>
                <a:cs typeface="Calibri" panose="020F0502020204030204" pitchFamily="34" charset="0"/>
              </a:rPr>
              <a:t>Feasible</a:t>
            </a:r>
            <a:r>
              <a:rPr lang="de-DE" sz="1600" dirty="0" smtClean="0">
                <a:solidFill>
                  <a:schemeClr val="accent2"/>
                </a:solidFill>
                <a:latin typeface="Calibri" panose="020F0502020204030204" pitchFamily="34" charset="0"/>
                <a:cs typeface="Calibri" panose="020F0502020204030204" pitchFamily="34" charset="0"/>
              </a:rPr>
              <a:t> in 3 </a:t>
            </a:r>
            <a:r>
              <a:rPr lang="de-DE" sz="1600" dirty="0" err="1" smtClean="0">
                <a:solidFill>
                  <a:schemeClr val="accent2"/>
                </a:solidFill>
                <a:latin typeface="Calibri" panose="020F0502020204030204" pitchFamily="34" charset="0"/>
                <a:cs typeface="Calibri" panose="020F0502020204030204" pitchFamily="34" charset="0"/>
              </a:rPr>
              <a:t>years</a:t>
            </a:r>
            <a:endParaRPr lang="de-DE" sz="1600" dirty="0" smtClean="0">
              <a:solidFill>
                <a:schemeClr val="accent2"/>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600" dirty="0" err="1" smtClean="0">
                <a:solidFill>
                  <a:srgbClr val="7030A0"/>
                </a:solidFill>
                <a:latin typeface="Calibri" panose="020F0502020204030204" pitchFamily="34" charset="0"/>
                <a:cs typeface="Calibri" panose="020F0502020204030204" pitchFamily="34" charset="0"/>
              </a:rPr>
              <a:t>Feasible</a:t>
            </a:r>
            <a:r>
              <a:rPr lang="de-DE" sz="1600" dirty="0" smtClean="0">
                <a:solidFill>
                  <a:srgbClr val="7030A0"/>
                </a:solidFill>
                <a:latin typeface="Calibri" panose="020F0502020204030204" pitchFamily="34" charset="0"/>
                <a:cs typeface="Calibri" panose="020F0502020204030204" pitchFamily="34" charset="0"/>
              </a:rPr>
              <a:t> in 5 </a:t>
            </a:r>
            <a:r>
              <a:rPr lang="de-DE" sz="1600" dirty="0" err="1" smtClean="0">
                <a:solidFill>
                  <a:srgbClr val="7030A0"/>
                </a:solidFill>
                <a:latin typeface="Calibri" panose="020F0502020204030204" pitchFamily="34" charset="0"/>
                <a:cs typeface="Calibri" panose="020F0502020204030204" pitchFamily="34" charset="0"/>
              </a:rPr>
              <a:t>years</a:t>
            </a:r>
            <a:endParaRPr lang="de-DE" sz="1600" dirty="0" smtClean="0">
              <a:solidFill>
                <a:srgbClr val="7030A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600" dirty="0" err="1" smtClean="0">
                <a:solidFill>
                  <a:schemeClr val="accent1"/>
                </a:solidFill>
                <a:latin typeface="Calibri" panose="020F0502020204030204" pitchFamily="34" charset="0"/>
                <a:cs typeface="Calibri" panose="020F0502020204030204" pitchFamily="34" charset="0"/>
              </a:rPr>
              <a:t>Feasible</a:t>
            </a:r>
            <a:r>
              <a:rPr lang="de-DE" sz="1600" dirty="0" smtClean="0">
                <a:solidFill>
                  <a:schemeClr val="accent1"/>
                </a:solidFill>
                <a:latin typeface="Calibri" panose="020F0502020204030204" pitchFamily="34" charset="0"/>
                <a:cs typeface="Calibri" panose="020F0502020204030204" pitchFamily="34" charset="0"/>
              </a:rPr>
              <a:t> in 10 </a:t>
            </a:r>
            <a:r>
              <a:rPr lang="de-DE" sz="1600" dirty="0" err="1" smtClean="0">
                <a:solidFill>
                  <a:schemeClr val="accent1"/>
                </a:solidFill>
                <a:latin typeface="Calibri" panose="020F0502020204030204" pitchFamily="34" charset="0"/>
                <a:cs typeface="Calibri" panose="020F0502020204030204" pitchFamily="34" charset="0"/>
              </a:rPr>
              <a:t>years</a:t>
            </a:r>
            <a:endParaRPr lang="de-DE" sz="1600" dirty="0" smtClean="0">
              <a:solidFill>
                <a:schemeClr val="accent1"/>
              </a:solidFill>
              <a:latin typeface="Calibri" panose="020F0502020204030204" pitchFamily="34" charset="0"/>
              <a:cs typeface="Calibri" panose="020F0502020204030204" pitchFamily="34" charset="0"/>
            </a:endParaRPr>
          </a:p>
          <a:p>
            <a:endParaRPr lang="de-AT" sz="1600" dirty="0" err="1" smtClean="0">
              <a:solidFill>
                <a:schemeClr val="accent1"/>
              </a:solidFill>
              <a:latin typeface="Calibri" panose="020F0502020204030204" pitchFamily="34" charset="0"/>
              <a:cs typeface="Calibri" panose="020F0502020204030204" pitchFamily="34" charset="0"/>
            </a:endParaRPr>
          </a:p>
        </p:txBody>
      </p:sp>
      <p:sp>
        <p:nvSpPr>
          <p:cNvPr id="11" name="Textfeld 10"/>
          <p:cNvSpPr txBox="1"/>
          <p:nvPr/>
        </p:nvSpPr>
        <p:spPr>
          <a:xfrm>
            <a:off x="3209026" y="4070259"/>
            <a:ext cx="1164566" cy="261610"/>
          </a:xfrm>
          <a:prstGeom prst="rect">
            <a:avLst/>
          </a:prstGeom>
          <a:noFill/>
        </p:spPr>
        <p:txBody>
          <a:bodyPr wrap="square" lIns="0" rtlCol="0">
            <a:spAutoFit/>
          </a:bodyPr>
          <a:lstStyle/>
          <a:p>
            <a:r>
              <a:rPr lang="de-DE" sz="1050" dirty="0" err="1" smtClean="0">
                <a:solidFill>
                  <a:schemeClr val="accent2"/>
                </a:solidFill>
                <a:latin typeface="Calibri" panose="020F0502020204030204" pitchFamily="34" charset="0"/>
                <a:cs typeface="Calibri" panose="020F0502020204030204" pitchFamily="34" charset="0"/>
              </a:rPr>
              <a:t>tracabilty</a:t>
            </a:r>
            <a:endParaRPr lang="de-AT" sz="1050" dirty="0" err="1" smtClean="0">
              <a:solidFill>
                <a:schemeClr val="accent2"/>
              </a:solidFill>
              <a:latin typeface="Calibri" panose="020F0502020204030204" pitchFamily="34" charset="0"/>
              <a:cs typeface="Calibri" panose="020F0502020204030204" pitchFamily="34" charset="0"/>
            </a:endParaRPr>
          </a:p>
        </p:txBody>
      </p:sp>
      <p:sp>
        <p:nvSpPr>
          <p:cNvPr id="12" name="Textfeld 11"/>
          <p:cNvSpPr txBox="1"/>
          <p:nvPr/>
        </p:nvSpPr>
        <p:spPr>
          <a:xfrm>
            <a:off x="4086045" y="4921689"/>
            <a:ext cx="1164566" cy="261610"/>
          </a:xfrm>
          <a:prstGeom prst="rect">
            <a:avLst/>
          </a:prstGeom>
          <a:noFill/>
        </p:spPr>
        <p:txBody>
          <a:bodyPr wrap="square" lIns="0" rtlCol="0">
            <a:spAutoFit/>
          </a:bodyPr>
          <a:lstStyle/>
          <a:p>
            <a:r>
              <a:rPr lang="de-DE" sz="1050" dirty="0" smtClean="0">
                <a:solidFill>
                  <a:schemeClr val="accent2"/>
                </a:solidFill>
                <a:latin typeface="Calibri" panose="020F0502020204030204" pitchFamily="34" charset="0"/>
                <a:cs typeface="Calibri" panose="020F0502020204030204" pitchFamily="34" charset="0"/>
              </a:rPr>
              <a:t>HIII 5F, 50M, 95M</a:t>
            </a:r>
            <a:endParaRPr lang="de-AT" sz="1050" dirty="0" err="1" smtClean="0">
              <a:solidFill>
                <a:schemeClr val="accent2"/>
              </a:solidFill>
              <a:latin typeface="Calibri" panose="020F0502020204030204" pitchFamily="34" charset="0"/>
              <a:cs typeface="Calibri" panose="020F0502020204030204" pitchFamily="34" charset="0"/>
            </a:endParaRPr>
          </a:p>
        </p:txBody>
      </p:sp>
      <p:sp>
        <p:nvSpPr>
          <p:cNvPr id="13" name="Textfeld 12"/>
          <p:cNvSpPr txBox="1"/>
          <p:nvPr/>
        </p:nvSpPr>
        <p:spPr>
          <a:xfrm>
            <a:off x="4086045" y="5105797"/>
            <a:ext cx="1495246" cy="253916"/>
          </a:xfrm>
          <a:prstGeom prst="rect">
            <a:avLst/>
          </a:prstGeom>
          <a:noFill/>
        </p:spPr>
        <p:txBody>
          <a:bodyPr wrap="square" lIns="0" rtlCol="0">
            <a:spAutoFit/>
          </a:bodyPr>
          <a:lstStyle/>
          <a:p>
            <a:r>
              <a:rPr lang="de-DE" sz="1050" dirty="0" smtClean="0">
                <a:solidFill>
                  <a:srgbClr val="7030A0"/>
                </a:solidFill>
                <a:latin typeface="Calibri" panose="020F0502020204030204" pitchFamily="34" charset="0"/>
                <a:cs typeface="Calibri" panose="020F0502020204030204" pitchFamily="34" charset="0"/>
              </a:rPr>
              <a:t>HBM 5F, 50F, </a:t>
            </a:r>
            <a:r>
              <a:rPr lang="de-DE" sz="1050" dirty="0" smtClean="0">
                <a:solidFill>
                  <a:schemeClr val="accent2"/>
                </a:solidFill>
                <a:latin typeface="Calibri" panose="020F0502020204030204" pitchFamily="34" charset="0"/>
                <a:cs typeface="Calibri" panose="020F0502020204030204" pitchFamily="34" charset="0"/>
              </a:rPr>
              <a:t>50M</a:t>
            </a:r>
            <a:r>
              <a:rPr lang="de-DE" sz="1050" dirty="0" smtClean="0">
                <a:solidFill>
                  <a:srgbClr val="7030A0"/>
                </a:solidFill>
                <a:latin typeface="Calibri" panose="020F0502020204030204" pitchFamily="34" charset="0"/>
                <a:cs typeface="Calibri" panose="020F0502020204030204" pitchFamily="34" charset="0"/>
              </a:rPr>
              <a:t>, </a:t>
            </a:r>
            <a:r>
              <a:rPr lang="de-DE" sz="1050" dirty="0" smtClean="0">
                <a:solidFill>
                  <a:schemeClr val="accent1"/>
                </a:solidFill>
                <a:latin typeface="Calibri" panose="020F0502020204030204" pitchFamily="34" charset="0"/>
                <a:cs typeface="Calibri" panose="020F0502020204030204" pitchFamily="34" charset="0"/>
              </a:rPr>
              <a:t>95M</a:t>
            </a:r>
            <a:endParaRPr lang="de-AT" sz="1050" dirty="0" err="1" smtClean="0">
              <a:solidFill>
                <a:schemeClr val="accent1"/>
              </a:solidFill>
              <a:latin typeface="Calibri" panose="020F0502020204030204" pitchFamily="34" charset="0"/>
              <a:cs typeface="Calibri" panose="020F0502020204030204" pitchFamily="34" charset="0"/>
            </a:endParaRPr>
          </a:p>
        </p:txBody>
      </p:sp>
      <p:sp>
        <p:nvSpPr>
          <p:cNvPr id="14" name="Textfeld 13"/>
          <p:cNvSpPr txBox="1"/>
          <p:nvPr/>
        </p:nvSpPr>
        <p:spPr>
          <a:xfrm>
            <a:off x="4373592" y="5335967"/>
            <a:ext cx="3657600" cy="1546577"/>
          </a:xfrm>
          <a:prstGeom prst="rect">
            <a:avLst/>
          </a:prstGeom>
          <a:noFill/>
        </p:spPr>
        <p:txBody>
          <a:bodyPr wrap="square" lIns="0" rtlCol="0">
            <a:spAutoFit/>
          </a:bodyPr>
          <a:lstStyle/>
          <a:p>
            <a:r>
              <a:rPr lang="en-GB" sz="1050" dirty="0" smtClean="0">
                <a:latin typeface="Calibri" panose="020F0502020204030204" pitchFamily="34" charset="0"/>
                <a:cs typeface="Calibri" panose="020F0502020204030204" pitchFamily="34" charset="0"/>
              </a:rPr>
              <a:t>Vehicle parts:</a:t>
            </a:r>
          </a:p>
          <a:p>
            <a:pPr marL="171450" indent="-171450">
              <a:buFont typeface="Arial" panose="020B0604020202020204" pitchFamily="34" charset="0"/>
              <a:buChar char="•"/>
            </a:pPr>
            <a:r>
              <a:rPr lang="en-GB" sz="1050" dirty="0" smtClean="0">
                <a:solidFill>
                  <a:schemeClr val="accent5"/>
                </a:solidFill>
                <a:latin typeface="Calibri" panose="020F0502020204030204" pitchFamily="34" charset="0"/>
                <a:cs typeface="Calibri" panose="020F0502020204030204" pitchFamily="34" charset="0"/>
              </a:rPr>
              <a:t>Harmonised standard on airbag component simulation models</a:t>
            </a:r>
          </a:p>
          <a:p>
            <a:pPr marL="171450" indent="-171450">
              <a:buFont typeface="Arial" panose="020B0604020202020204" pitchFamily="34" charset="0"/>
              <a:buChar char="•"/>
            </a:pPr>
            <a:r>
              <a:rPr lang="en-GB" sz="1050" dirty="0" smtClean="0">
                <a:latin typeface="Calibri" panose="020F0502020204030204" pitchFamily="34" charset="0"/>
                <a:cs typeface="Calibri" panose="020F0502020204030204" pitchFamily="34" charset="0"/>
              </a:rPr>
              <a:t>Harmonised standard on seat component simulation models</a:t>
            </a:r>
          </a:p>
          <a:p>
            <a:pPr marL="171450" indent="-171450">
              <a:buFont typeface="Arial" panose="020B0604020202020204" pitchFamily="34" charset="0"/>
              <a:buChar char="•"/>
            </a:pPr>
            <a:r>
              <a:rPr lang="en-GB" sz="1050" dirty="0" smtClean="0">
                <a:latin typeface="Calibri" panose="020F0502020204030204" pitchFamily="34" charset="0"/>
                <a:cs typeface="Calibri" panose="020F0502020204030204" pitchFamily="34" charset="0"/>
              </a:rPr>
              <a:t>Harmonised standard on belt component simulation models</a:t>
            </a:r>
          </a:p>
          <a:p>
            <a:pPr marL="171450" indent="-171450">
              <a:buFont typeface="Arial" panose="020B0604020202020204" pitchFamily="34" charset="0"/>
              <a:buChar char="•"/>
            </a:pPr>
            <a:r>
              <a:rPr lang="en-GB" sz="1050" dirty="0">
                <a:latin typeface="Calibri" panose="020F0502020204030204" pitchFamily="34" charset="0"/>
                <a:cs typeface="Calibri" panose="020F0502020204030204" pitchFamily="34" charset="0"/>
              </a:rPr>
              <a:t>Harmonised standard on </a:t>
            </a:r>
            <a:r>
              <a:rPr lang="en-GB" sz="1050" dirty="0" smtClean="0">
                <a:latin typeface="Calibri" panose="020F0502020204030204" pitchFamily="34" charset="0"/>
                <a:cs typeface="Calibri" panose="020F0502020204030204" pitchFamily="34" charset="0"/>
              </a:rPr>
              <a:t>other </a:t>
            </a:r>
            <a:endParaRPr lang="en-GB" sz="1050" dirty="0" smtClean="0">
              <a:solidFill>
                <a:schemeClr val="accent5"/>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050" dirty="0" smtClean="0">
                <a:solidFill>
                  <a:schemeClr val="accent5"/>
                </a:solidFill>
                <a:latin typeface="Calibri" panose="020F0502020204030204" pitchFamily="34" charset="0"/>
                <a:cs typeface="Calibri" panose="020F0502020204030204" pitchFamily="34" charset="0"/>
              </a:rPr>
              <a:t>Full-scale validation with ATDs with sled tests</a:t>
            </a:r>
          </a:p>
          <a:p>
            <a:pPr marL="171450" indent="-171450">
              <a:buFontTx/>
              <a:buChar char="-"/>
            </a:pPr>
            <a:endParaRPr lang="de-DE" sz="1050" dirty="0">
              <a:latin typeface="Calibri" panose="020F0502020204030204" pitchFamily="34" charset="0"/>
              <a:cs typeface="Calibri" panose="020F0502020204030204" pitchFamily="34" charset="0"/>
            </a:endParaRPr>
          </a:p>
          <a:p>
            <a:r>
              <a:rPr lang="de-DE" sz="1050" dirty="0" smtClean="0">
                <a:latin typeface="Calibri" panose="020F0502020204030204" pitchFamily="34" charset="0"/>
                <a:cs typeface="Calibri" panose="020F0502020204030204" pitchFamily="34" charset="0"/>
              </a:rPr>
              <a:t>(</a:t>
            </a:r>
            <a:r>
              <a:rPr lang="de-DE" sz="1050" dirty="0" err="1" smtClean="0">
                <a:latin typeface="Calibri" panose="020F0502020204030204" pitchFamily="34" charset="0"/>
                <a:cs typeface="Calibri" panose="020F0502020204030204" pitchFamily="34" charset="0"/>
              </a:rPr>
              <a:t>Harmonised</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standards</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could</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be</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used</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as</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reference</a:t>
            </a:r>
            <a:r>
              <a:rPr lang="de-DE" sz="1050" dirty="0" smtClean="0">
                <a:latin typeface="Calibri" panose="020F0502020204030204" pitchFamily="34" charset="0"/>
                <a:cs typeface="Calibri" panose="020F0502020204030204" pitchFamily="34" charset="0"/>
              </a:rPr>
              <a:t> </a:t>
            </a:r>
            <a:r>
              <a:rPr lang="de-DE" sz="1050" dirty="0" err="1" smtClean="0">
                <a:latin typeface="Calibri" panose="020F0502020204030204" pitchFamily="34" charset="0"/>
                <a:cs typeface="Calibri" panose="020F0502020204030204" pitchFamily="34" charset="0"/>
              </a:rPr>
              <a:t>for</a:t>
            </a:r>
            <a:r>
              <a:rPr lang="de-DE" sz="1050" dirty="0" smtClean="0">
                <a:latin typeface="Calibri" panose="020F0502020204030204" pitchFamily="34" charset="0"/>
                <a:cs typeface="Calibri" panose="020F0502020204030204" pitchFamily="34" charset="0"/>
              </a:rPr>
              <a:t> a </a:t>
            </a:r>
            <a:r>
              <a:rPr lang="de-DE" sz="1050" dirty="0" err="1" smtClean="0">
                <a:latin typeface="Calibri" panose="020F0502020204030204" pitchFamily="34" charset="0"/>
                <a:cs typeface="Calibri" panose="020F0502020204030204" pitchFamily="34" charset="0"/>
              </a:rPr>
              <a:t>checking</a:t>
            </a:r>
            <a:r>
              <a:rPr lang="de-DE" sz="1050" dirty="0" smtClean="0">
                <a:latin typeface="Calibri" panose="020F0502020204030204" pitchFamily="34" charset="0"/>
                <a:cs typeface="Calibri" panose="020F0502020204030204" pitchFamily="34" charset="0"/>
              </a:rPr>
              <a:t>)</a:t>
            </a:r>
            <a:endParaRPr lang="de-AT" sz="1050" dirty="0" err="1" smtClean="0">
              <a:latin typeface="Calibri" panose="020F0502020204030204" pitchFamily="34" charset="0"/>
              <a:cs typeface="Calibri" panose="020F0502020204030204" pitchFamily="34" charset="0"/>
            </a:endParaRPr>
          </a:p>
        </p:txBody>
      </p:sp>
      <p:sp>
        <p:nvSpPr>
          <p:cNvPr id="15" name="Textfeld 14"/>
          <p:cNvSpPr txBox="1"/>
          <p:nvPr/>
        </p:nvSpPr>
        <p:spPr>
          <a:xfrm>
            <a:off x="9247517" y="1986479"/>
            <a:ext cx="3816367" cy="276999"/>
          </a:xfrm>
          <a:prstGeom prst="rect">
            <a:avLst/>
          </a:prstGeom>
          <a:noFill/>
        </p:spPr>
        <p:txBody>
          <a:bodyPr wrap="square" lIns="0" rtlCol="0">
            <a:spAutoFit/>
          </a:bodyPr>
          <a:lstStyle/>
          <a:p>
            <a:r>
              <a:rPr lang="de-DE" sz="1200" dirty="0" smtClean="0">
                <a:latin typeface="Calibri" panose="020F0502020204030204" pitchFamily="34" charset="0"/>
                <a:cs typeface="Calibri" panose="020F0502020204030204" pitchFamily="34" charset="0"/>
              </a:rPr>
              <a:t>(</a:t>
            </a:r>
            <a:r>
              <a:rPr lang="de-DE" sz="1200" dirty="0" err="1" smtClean="0">
                <a:latin typeface="Calibri" panose="020F0502020204030204" pitchFamily="34" charset="0"/>
                <a:cs typeface="Calibri" panose="020F0502020204030204" pitchFamily="34" charset="0"/>
              </a:rPr>
              <a:t>depending</a:t>
            </a:r>
            <a:r>
              <a:rPr lang="de-DE" sz="1200" dirty="0" smtClean="0">
                <a:latin typeface="Calibri" panose="020F0502020204030204" pitchFamily="34" charset="0"/>
                <a:cs typeface="Calibri" panose="020F0502020204030204" pitchFamily="34" charset="0"/>
              </a:rPr>
              <a:t> on final </a:t>
            </a:r>
            <a:r>
              <a:rPr lang="de-DE" sz="1200" dirty="0" err="1" smtClean="0">
                <a:latin typeface="Calibri" panose="020F0502020204030204" pitchFamily="34" charset="0"/>
                <a:cs typeface="Calibri" panose="020F0502020204030204" pitchFamily="34" charset="0"/>
              </a:rPr>
              <a:t>assessment</a:t>
            </a:r>
            <a:r>
              <a:rPr lang="de-DE" sz="1200" dirty="0" smtClean="0">
                <a:latin typeface="Calibri" panose="020F0502020204030204" pitchFamily="34" charset="0"/>
                <a:cs typeface="Calibri" panose="020F0502020204030204" pitchFamily="34" charset="0"/>
              </a:rPr>
              <a:t> </a:t>
            </a:r>
            <a:r>
              <a:rPr lang="de-DE" sz="1200" dirty="0" err="1" smtClean="0">
                <a:latin typeface="Calibri" panose="020F0502020204030204" pitchFamily="34" charset="0"/>
                <a:cs typeface="Calibri" panose="020F0502020204030204" pitchFamily="34" charset="0"/>
              </a:rPr>
              <a:t>target</a:t>
            </a:r>
            <a:r>
              <a:rPr lang="de-DE" sz="1200" dirty="0" smtClean="0">
                <a:latin typeface="Calibri" panose="020F0502020204030204" pitchFamily="34" charset="0"/>
                <a:cs typeface="Calibri" panose="020F0502020204030204" pitchFamily="34" charset="0"/>
              </a:rPr>
              <a:t> </a:t>
            </a:r>
            <a:r>
              <a:rPr lang="de-DE" sz="1200" dirty="0" err="1" smtClean="0">
                <a:latin typeface="Calibri" panose="020F0502020204030204" pitchFamily="34" charset="0"/>
                <a:cs typeface="Calibri" panose="020F0502020204030204" pitchFamily="34" charset="0"/>
              </a:rPr>
              <a:t>it</a:t>
            </a:r>
            <a:r>
              <a:rPr lang="de-DE" sz="1200" dirty="0" smtClean="0">
                <a:latin typeface="Calibri" panose="020F0502020204030204" pitchFamily="34" charset="0"/>
                <a:cs typeface="Calibri" panose="020F0502020204030204" pitchFamily="34" charset="0"/>
              </a:rPr>
              <a:t> </a:t>
            </a:r>
            <a:r>
              <a:rPr lang="de-DE" sz="1200" dirty="0" err="1" smtClean="0">
                <a:latin typeface="Calibri" panose="020F0502020204030204" pitchFamily="34" charset="0"/>
                <a:cs typeface="Calibri" panose="020F0502020204030204" pitchFamily="34" charset="0"/>
              </a:rPr>
              <a:t>might</a:t>
            </a:r>
            <a:r>
              <a:rPr lang="de-DE" sz="1200" dirty="0" smtClean="0">
                <a:latin typeface="Calibri" panose="020F0502020204030204" pitchFamily="34" charset="0"/>
                <a:cs typeface="Calibri" panose="020F0502020204030204" pitchFamily="34" charset="0"/>
              </a:rPr>
              <a:t> </a:t>
            </a:r>
            <a:r>
              <a:rPr lang="de-DE" sz="1200" dirty="0" err="1" smtClean="0">
                <a:latin typeface="Calibri" panose="020F0502020204030204" pitchFamily="34" charset="0"/>
                <a:cs typeface="Calibri" panose="020F0502020204030204" pitchFamily="34" charset="0"/>
              </a:rPr>
              <a:t>be</a:t>
            </a:r>
            <a:r>
              <a:rPr lang="de-DE" sz="1200" dirty="0" smtClean="0">
                <a:latin typeface="Calibri" panose="020F0502020204030204" pitchFamily="34" charset="0"/>
                <a:cs typeface="Calibri" panose="020F0502020204030204" pitchFamily="34" charset="0"/>
              </a:rPr>
              <a:t> </a:t>
            </a:r>
            <a:r>
              <a:rPr lang="de-DE" sz="1200" dirty="0" err="1" smtClean="0">
                <a:latin typeface="Calibri" panose="020F0502020204030204" pitchFamily="34" charset="0"/>
                <a:cs typeface="Calibri" panose="020F0502020204030204" pitchFamily="34" charset="0"/>
              </a:rPr>
              <a:t>longer</a:t>
            </a:r>
            <a:r>
              <a:rPr lang="de-DE" sz="1200" dirty="0" smtClean="0">
                <a:latin typeface="Calibri" panose="020F0502020204030204" pitchFamily="34" charset="0"/>
                <a:cs typeface="Calibri" panose="020F0502020204030204" pitchFamily="34" charset="0"/>
              </a:rPr>
              <a:t>)</a:t>
            </a:r>
            <a:endParaRPr lang="de-AT" sz="1200" dirty="0" err="1"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8353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AT" dirty="0" smtClean="0"/>
              <a:t>Different Levels of Virtual Crash Testing</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pic>
        <p:nvPicPr>
          <p:cNvPr id="14" name="Inhaltsplatzhalter 13"/>
          <p:cNvPicPr>
            <a:picLocks noGrp="1" noChangeAspect="1"/>
          </p:cNvPicPr>
          <p:nvPr>
            <p:ph idx="1"/>
          </p:nvPr>
        </p:nvPicPr>
        <p:blipFill>
          <a:blip r:embed="rId2"/>
          <a:stretch>
            <a:fillRect/>
          </a:stretch>
        </p:blipFill>
        <p:spPr>
          <a:xfrm>
            <a:off x="651499" y="2037291"/>
            <a:ext cx="8126224" cy="4438650"/>
          </a:xfrm>
          <a:prstGeom prst="rect">
            <a:avLst/>
          </a:prstGeom>
        </p:spPr>
      </p:pic>
      <p:pic>
        <p:nvPicPr>
          <p:cNvPr id="15" name="Grafik 14"/>
          <p:cNvPicPr>
            <a:picLocks noChangeAspect="1"/>
          </p:cNvPicPr>
          <p:nvPr/>
        </p:nvPicPr>
        <p:blipFill>
          <a:blip r:embed="rId3"/>
          <a:stretch>
            <a:fillRect/>
          </a:stretch>
        </p:blipFill>
        <p:spPr>
          <a:xfrm>
            <a:off x="8989040" y="3586738"/>
            <a:ext cx="3057429" cy="2160000"/>
          </a:xfrm>
          <a:prstGeom prst="rect">
            <a:avLst/>
          </a:prstGeom>
        </p:spPr>
      </p:pic>
    </p:spTree>
    <p:extLst>
      <p:ext uri="{BB962C8B-B14F-4D97-AF65-F5344CB8AC3E}">
        <p14:creationId xmlns:p14="http://schemas.microsoft.com/office/powerpoint/2010/main" val="257109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lvl="1"/>
            <a:r>
              <a:rPr lang="de-DE" dirty="0" err="1" smtClean="0"/>
              <a:t>Which</a:t>
            </a:r>
            <a:r>
              <a:rPr lang="de-DE" dirty="0" smtClean="0"/>
              <a:t> type of </a:t>
            </a:r>
            <a:r>
              <a:rPr lang="de-DE" dirty="0" err="1" smtClean="0"/>
              <a:t>assessments</a:t>
            </a:r>
            <a:r>
              <a:rPr lang="de-DE" dirty="0" smtClean="0"/>
              <a:t>?</a:t>
            </a:r>
          </a:p>
          <a:p>
            <a:endParaRPr lang="de-AT" dirty="0"/>
          </a:p>
        </p:txBody>
      </p:sp>
      <p:sp>
        <p:nvSpPr>
          <p:cNvPr id="3" name="Titel 2"/>
          <p:cNvSpPr>
            <a:spLocks noGrp="1"/>
          </p:cNvSpPr>
          <p:nvPr>
            <p:ph type="title"/>
          </p:nvPr>
        </p:nvSpPr>
        <p:spPr/>
        <p:txBody>
          <a:bodyPr/>
          <a:lstStyle/>
          <a:p>
            <a:r>
              <a:rPr lang="de-DE" dirty="0" smtClean="0"/>
              <a:t>What do </a:t>
            </a:r>
            <a:r>
              <a:rPr lang="de-DE" dirty="0" err="1" smtClean="0"/>
              <a:t>we</a:t>
            </a:r>
            <a:r>
              <a:rPr lang="de-DE" dirty="0" smtClean="0"/>
              <a:t> </a:t>
            </a:r>
            <a:r>
              <a:rPr lang="de-DE" dirty="0" err="1" smtClean="0"/>
              <a:t>think</a:t>
            </a:r>
            <a:r>
              <a:rPr lang="de-DE" dirty="0" smtClean="0"/>
              <a:t> </a:t>
            </a:r>
            <a:r>
              <a:rPr lang="de-DE" dirty="0" err="1" smtClean="0"/>
              <a:t>is</a:t>
            </a:r>
            <a:r>
              <a:rPr lang="de-DE" dirty="0" smtClean="0"/>
              <a:t> </a:t>
            </a:r>
            <a:r>
              <a:rPr lang="de-DE" dirty="0" err="1" smtClean="0"/>
              <a:t>feasible</a:t>
            </a:r>
            <a:r>
              <a:rPr lang="de-DE" dirty="0" smtClean="0"/>
              <a:t> with </a:t>
            </a:r>
            <a:r>
              <a:rPr lang="de-DE" dirty="0" err="1" smtClean="0"/>
              <a:t>the</a:t>
            </a:r>
            <a:r>
              <a:rPr lang="de-DE" dirty="0" smtClean="0"/>
              <a:t> HBM </a:t>
            </a:r>
            <a:r>
              <a:rPr lang="de-DE" dirty="0" err="1" smtClean="0"/>
              <a:t>within</a:t>
            </a:r>
            <a:r>
              <a:rPr lang="de-DE" dirty="0" smtClean="0"/>
              <a:t> 10 </a:t>
            </a:r>
            <a:r>
              <a:rPr lang="de-DE" dirty="0" err="1" smtClean="0"/>
              <a:t>years</a:t>
            </a:r>
            <a:r>
              <a:rPr lang="de-DE" dirty="0" smtClean="0"/>
              <a:t>?</a:t>
            </a:r>
            <a:endParaRPr lang="de-AT" dirty="0"/>
          </a:p>
        </p:txBody>
      </p:sp>
      <p:sp>
        <p:nvSpPr>
          <p:cNvPr id="4" name="Textplatzhalter 3"/>
          <p:cNvSpPr>
            <a:spLocks noGrp="1"/>
          </p:cNvSpPr>
          <p:nvPr>
            <p:ph type="body" sz="quarter" idx="13"/>
          </p:nvPr>
        </p:nvSpPr>
        <p:spPr/>
        <p:txBody>
          <a:bodyPr/>
          <a:lstStyle/>
          <a:p>
            <a:endParaRPr lang="de-AT"/>
          </a:p>
        </p:txBody>
      </p:sp>
      <p:sp>
        <p:nvSpPr>
          <p:cNvPr id="5" name="Fußzeilenplatzhalter 4"/>
          <p:cNvSpPr>
            <a:spLocks noGrp="1"/>
          </p:cNvSpPr>
          <p:nvPr>
            <p:ph type="ftr" sz="quarter" idx="3"/>
          </p:nvPr>
        </p:nvSpPr>
        <p:spPr/>
        <p:txBody>
          <a:bodyPr/>
          <a:lstStyle/>
          <a:p>
            <a:r>
              <a:rPr lang="nl-NL" smtClean="0"/>
              <a:t>IWG EqOP - TF VCT; Master Document</a:t>
            </a:r>
            <a:endParaRPr lang="de-AT" dirty="0"/>
          </a:p>
        </p:txBody>
      </p:sp>
    </p:spTree>
    <p:extLst>
      <p:ext uri="{BB962C8B-B14F-4D97-AF65-F5344CB8AC3E}">
        <p14:creationId xmlns:p14="http://schemas.microsoft.com/office/powerpoint/2010/main" val="4042429338"/>
      </p:ext>
    </p:extLst>
  </p:cSld>
  <p:clrMapOvr>
    <a:masterClrMapping/>
  </p:clrMapOvr>
</p:sld>
</file>

<file path=ppt/theme/theme1.xml><?xml version="1.0" encoding="utf-8"?>
<a:theme xmlns:a="http://schemas.openxmlformats.org/drawingml/2006/main" name="TU Graz Standard">
  <a:themeElements>
    <a:clrScheme name="Benutzerdefiniert 3">
      <a:dk1>
        <a:srgbClr val="0F0F0F"/>
      </a:dk1>
      <a:lt1>
        <a:srgbClr val="FFFFFF"/>
      </a:lt1>
      <a:dk2>
        <a:srgbClr val="3B5A70"/>
      </a:dk2>
      <a:lt2>
        <a:srgbClr val="EEECE1"/>
      </a:lt2>
      <a:accent1>
        <a:srgbClr val="F70146"/>
      </a:accent1>
      <a:accent2>
        <a:srgbClr val="5191C1"/>
      </a:accent2>
      <a:accent3>
        <a:srgbClr val="A5A5A5"/>
      </a:accent3>
      <a:accent4>
        <a:srgbClr val="285F82"/>
      </a:accent4>
      <a:accent5>
        <a:srgbClr val="78BE73"/>
      </a:accent5>
      <a:accent6>
        <a:srgbClr val="E59352"/>
      </a:accent6>
      <a:hlink>
        <a:srgbClr val="0066D8"/>
      </a:hlink>
      <a:folHlink>
        <a:srgbClr val="6C2F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pPr>
      <a:bodyPr rtlCol="0" anchor="ctr"/>
      <a:lstStyle>
        <a:defPPr algn="ctr">
          <a:defRPr dirty="0">
            <a:latin typeface="Calibri" panose="020F0502020204030204" pitchFamily="34" charset="0"/>
            <a:cs typeface="Calibri" panose="020F0502020204030204" pitchFamily="34" charset="0"/>
          </a:defRPr>
        </a:defPPr>
      </a:lstStyle>
      <a:style>
        <a:lnRef idx="2">
          <a:schemeClr val="dk1"/>
        </a:lnRef>
        <a:fillRef idx="1">
          <a:schemeClr val="lt1"/>
        </a:fillRef>
        <a:effectRef idx="0">
          <a:schemeClr val="dk1"/>
        </a:effectRef>
        <a:fontRef idx="minor">
          <a:schemeClr val="dk1"/>
        </a:fontRef>
      </a:style>
    </a:spDef>
    <a:lnDef>
      <a:spPr>
        <a:ln w="127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rtlCol="0">
        <a:spAutoFit/>
      </a:bodyPr>
      <a:lstStyle>
        <a:defPPr>
          <a:defRPr sz="1600" dirty="0" err="1" smtClean="0">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TU-Graz-Praesentation-16zu9_MODERN_ENG.potx" id="{D73B787D-FA54-4CA3-9C79-C3BFC9EBA226}" vid="{577CDAED-F236-44C4-86C6-F09320168107}"/>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TU-Graz-Praesentation-16zu9_MODERN_ENG</Template>
  <TotalTime>0</TotalTime>
  <Words>700</Words>
  <Application>Microsoft Office PowerPoint</Application>
  <PresentationFormat>Benutzerdefiniert</PresentationFormat>
  <Paragraphs>70</Paragraphs>
  <Slides>11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ＭＳ Ｐゴシック</vt:lpstr>
      <vt:lpstr>Arial</vt:lpstr>
      <vt:lpstr>Calibri</vt:lpstr>
      <vt:lpstr>Lucida Grande</vt:lpstr>
      <vt:lpstr>Wingdings</vt:lpstr>
      <vt:lpstr>TU Graz Standard</vt:lpstr>
      <vt:lpstr> UNECE IWG EqOP Task Force Virtual Crash-Testing</vt:lpstr>
      <vt:lpstr>Proof of Concept Use Case</vt:lpstr>
      <vt:lpstr>Proof of Concept Work Plan</vt:lpstr>
      <vt:lpstr>General requirements on VCT procedure</vt:lpstr>
      <vt:lpstr>Criteria to evaluate the proof of concept </vt:lpstr>
      <vt:lpstr>Virtual Testing Procedure</vt:lpstr>
      <vt:lpstr>Loadcase Independet Requirements</vt:lpstr>
      <vt:lpstr>Different Levels of Virtual Crash Testing</vt:lpstr>
      <vt:lpstr>What do we think is feasible with the HBM within 10 years?</vt:lpstr>
      <vt:lpstr>Where do we see a value of HBM to close equity issues</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UNECE IWG EqOP Task Force Virtual Crash-Testing</dc:title>
  <dc:subject/>
  <dc:creator>Klug, Corina</dc:creator>
  <cp:keywords/>
  <dc:description/>
  <cp:lastModifiedBy> </cp:lastModifiedBy>
  <cp:revision>72</cp:revision>
  <dcterms:created xsi:type="dcterms:W3CDTF">2024-01-31T08:56:44Z</dcterms:created>
  <dcterms:modified xsi:type="dcterms:W3CDTF">2025-10-16T15:06:47Z</dcterms:modified>
  <cp:category/>
</cp:coreProperties>
</file>