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094D32-4D04-46F0-B63D-C42EBD7E5AEA}" v="8" dt="2025-04-04T17:45:59.3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ersma, Jan Sybren" userId="3f2800dd-6a72-4608-8e57-322d542001d0" providerId="ADAL" clId="{7D094D32-4D04-46F0-B63D-C42EBD7E5AEA}"/>
    <pc:docChg chg="undo custSel addSld delSld modSld">
      <pc:chgData name="Boersma, Jan Sybren" userId="3f2800dd-6a72-4608-8e57-322d542001d0" providerId="ADAL" clId="{7D094D32-4D04-46F0-B63D-C42EBD7E5AEA}" dt="2025-04-04T17:47:51.854" v="393" actId="20577"/>
      <pc:docMkLst>
        <pc:docMk/>
      </pc:docMkLst>
      <pc:sldChg chg="addSp delSp modSp mod">
        <pc:chgData name="Boersma, Jan Sybren" userId="3f2800dd-6a72-4608-8e57-322d542001d0" providerId="ADAL" clId="{7D094D32-4D04-46F0-B63D-C42EBD7E5AEA}" dt="2025-04-04T17:43:27.454" v="285" actId="313"/>
        <pc:sldMkLst>
          <pc:docMk/>
          <pc:sldMk cId="614570436" sldId="257"/>
        </pc:sldMkLst>
        <pc:spChg chg="mod">
          <ac:chgData name="Boersma, Jan Sybren" userId="3f2800dd-6a72-4608-8e57-322d542001d0" providerId="ADAL" clId="{7D094D32-4D04-46F0-B63D-C42EBD7E5AEA}" dt="2025-04-04T17:43:27.454" v="285" actId="313"/>
          <ac:spMkLst>
            <pc:docMk/>
            <pc:sldMk cId="614570436" sldId="257"/>
            <ac:spMk id="3" creationId="{43C61252-BD2F-8ABC-FC71-1878372AB3E3}"/>
          </ac:spMkLst>
        </pc:spChg>
        <pc:spChg chg="mod topLvl">
          <ac:chgData name="Boersma, Jan Sybren" userId="3f2800dd-6a72-4608-8e57-322d542001d0" providerId="ADAL" clId="{7D094D32-4D04-46F0-B63D-C42EBD7E5AEA}" dt="2025-04-04T17:42:47.722" v="266" actId="164"/>
          <ac:spMkLst>
            <pc:docMk/>
            <pc:sldMk cId="614570436" sldId="257"/>
            <ac:spMk id="8" creationId="{2A9ECD7C-F0C3-B920-4017-EFFD3BA705B6}"/>
          </ac:spMkLst>
        </pc:spChg>
        <pc:spChg chg="mod topLvl">
          <ac:chgData name="Boersma, Jan Sybren" userId="3f2800dd-6a72-4608-8e57-322d542001d0" providerId="ADAL" clId="{7D094D32-4D04-46F0-B63D-C42EBD7E5AEA}" dt="2025-04-04T17:42:47.722" v="266" actId="164"/>
          <ac:spMkLst>
            <pc:docMk/>
            <pc:sldMk cId="614570436" sldId="257"/>
            <ac:spMk id="9" creationId="{3A615DF9-DFDF-E63D-451D-AB65E171AD62}"/>
          </ac:spMkLst>
        </pc:spChg>
        <pc:spChg chg="add del mod topLvl">
          <ac:chgData name="Boersma, Jan Sybren" userId="3f2800dd-6a72-4608-8e57-322d542001d0" providerId="ADAL" clId="{7D094D32-4D04-46F0-B63D-C42EBD7E5AEA}" dt="2025-04-04T17:42:47.722" v="266" actId="164"/>
          <ac:spMkLst>
            <pc:docMk/>
            <pc:sldMk cId="614570436" sldId="257"/>
            <ac:spMk id="10" creationId="{F9B6C253-312A-30BD-42F1-94A3F6822CEF}"/>
          </ac:spMkLst>
        </pc:spChg>
        <pc:spChg chg="mod topLvl">
          <ac:chgData name="Boersma, Jan Sybren" userId="3f2800dd-6a72-4608-8e57-322d542001d0" providerId="ADAL" clId="{7D094D32-4D04-46F0-B63D-C42EBD7E5AEA}" dt="2025-04-04T17:42:47.722" v="266" actId="164"/>
          <ac:spMkLst>
            <pc:docMk/>
            <pc:sldMk cId="614570436" sldId="257"/>
            <ac:spMk id="11" creationId="{555B2ACF-9262-74B8-DD27-72849C23C7AA}"/>
          </ac:spMkLst>
        </pc:spChg>
        <pc:spChg chg="mod topLvl">
          <ac:chgData name="Boersma, Jan Sybren" userId="3f2800dd-6a72-4608-8e57-322d542001d0" providerId="ADAL" clId="{7D094D32-4D04-46F0-B63D-C42EBD7E5AEA}" dt="2025-04-04T17:42:47.722" v="266" actId="164"/>
          <ac:spMkLst>
            <pc:docMk/>
            <pc:sldMk cId="614570436" sldId="257"/>
            <ac:spMk id="12" creationId="{0E8AEFEC-79AF-55DC-E1D5-353448B701EE}"/>
          </ac:spMkLst>
        </pc:spChg>
        <pc:spChg chg="mod topLvl">
          <ac:chgData name="Boersma, Jan Sybren" userId="3f2800dd-6a72-4608-8e57-322d542001d0" providerId="ADAL" clId="{7D094D32-4D04-46F0-B63D-C42EBD7E5AEA}" dt="2025-04-04T17:42:47.722" v="266" actId="164"/>
          <ac:spMkLst>
            <pc:docMk/>
            <pc:sldMk cId="614570436" sldId="257"/>
            <ac:spMk id="13" creationId="{97048C1B-E538-36D3-2A27-5E518B65B99D}"/>
          </ac:spMkLst>
        </pc:spChg>
        <pc:spChg chg="add mod">
          <ac:chgData name="Boersma, Jan Sybren" userId="3f2800dd-6a72-4608-8e57-322d542001d0" providerId="ADAL" clId="{7D094D32-4D04-46F0-B63D-C42EBD7E5AEA}" dt="2025-04-04T17:42:47.722" v="266" actId="164"/>
          <ac:spMkLst>
            <pc:docMk/>
            <pc:sldMk cId="614570436" sldId="257"/>
            <ac:spMk id="14" creationId="{ED184177-0021-368D-3F97-48CDD65C1E99}"/>
          </ac:spMkLst>
        </pc:spChg>
        <pc:spChg chg="add mod">
          <ac:chgData name="Boersma, Jan Sybren" userId="3f2800dd-6a72-4608-8e57-322d542001d0" providerId="ADAL" clId="{7D094D32-4D04-46F0-B63D-C42EBD7E5AEA}" dt="2025-04-04T17:42:47.722" v="266" actId="164"/>
          <ac:spMkLst>
            <pc:docMk/>
            <pc:sldMk cId="614570436" sldId="257"/>
            <ac:spMk id="15" creationId="{E5E25F1A-1FA8-29EA-21F2-AAA081765CF8}"/>
          </ac:spMkLst>
        </pc:spChg>
        <pc:grpChg chg="add del mod">
          <ac:chgData name="Boersma, Jan Sybren" userId="3f2800dd-6a72-4608-8e57-322d542001d0" providerId="ADAL" clId="{7D094D32-4D04-46F0-B63D-C42EBD7E5AEA}" dt="2025-04-04T17:17:06.817" v="189" actId="165"/>
          <ac:grpSpMkLst>
            <pc:docMk/>
            <pc:sldMk cId="614570436" sldId="257"/>
            <ac:grpSpMk id="7" creationId="{5495D897-AC18-21B8-24E6-C28F0B1267F6}"/>
          </ac:grpSpMkLst>
        </pc:grpChg>
        <pc:grpChg chg="add mod">
          <ac:chgData name="Boersma, Jan Sybren" userId="3f2800dd-6a72-4608-8e57-322d542001d0" providerId="ADAL" clId="{7D094D32-4D04-46F0-B63D-C42EBD7E5AEA}" dt="2025-04-04T17:42:49.892" v="267" actId="1076"/>
          <ac:grpSpMkLst>
            <pc:docMk/>
            <pc:sldMk cId="614570436" sldId="257"/>
            <ac:grpSpMk id="16" creationId="{DE3AD0E7-A57A-89C2-9356-262ED9835DC0}"/>
          </ac:grpSpMkLst>
        </pc:grpChg>
      </pc:sldChg>
      <pc:sldChg chg="addSp modSp">
        <pc:chgData name="Boersma, Jan Sybren" userId="3f2800dd-6a72-4608-8e57-322d542001d0" providerId="ADAL" clId="{7D094D32-4D04-46F0-B63D-C42EBD7E5AEA}" dt="2025-04-04T17:45:56.613" v="337"/>
        <pc:sldMkLst>
          <pc:docMk/>
          <pc:sldMk cId="2923135000" sldId="258"/>
        </pc:sldMkLst>
        <pc:spChg chg="add mod">
          <ac:chgData name="Boersma, Jan Sybren" userId="3f2800dd-6a72-4608-8e57-322d542001d0" providerId="ADAL" clId="{7D094D32-4D04-46F0-B63D-C42EBD7E5AEA}" dt="2025-04-04T17:45:56.613" v="337"/>
          <ac:spMkLst>
            <pc:docMk/>
            <pc:sldMk cId="2923135000" sldId="258"/>
            <ac:spMk id="18" creationId="{9188AD65-8C2F-F669-A4BD-38F33CE64A1A}"/>
          </ac:spMkLst>
        </pc:spChg>
      </pc:sldChg>
      <pc:sldChg chg="addSp modSp mod">
        <pc:chgData name="Boersma, Jan Sybren" userId="3f2800dd-6a72-4608-8e57-322d542001d0" providerId="ADAL" clId="{7D094D32-4D04-46F0-B63D-C42EBD7E5AEA}" dt="2025-04-04T17:47:51.854" v="393" actId="20577"/>
        <pc:sldMkLst>
          <pc:docMk/>
          <pc:sldMk cId="1908199509" sldId="259"/>
        </pc:sldMkLst>
        <pc:spChg chg="mod">
          <ac:chgData name="Boersma, Jan Sybren" userId="3f2800dd-6a72-4608-8e57-322d542001d0" providerId="ADAL" clId="{7D094D32-4D04-46F0-B63D-C42EBD7E5AEA}" dt="2025-04-04T17:44:28.765" v="294" actId="20577"/>
          <ac:spMkLst>
            <pc:docMk/>
            <pc:sldMk cId="1908199509" sldId="259"/>
            <ac:spMk id="15" creationId="{3C987C31-E8F4-2D0C-6A93-6DD1FB33188A}"/>
          </ac:spMkLst>
        </pc:spChg>
        <pc:spChg chg="mod">
          <ac:chgData name="Boersma, Jan Sybren" userId="3f2800dd-6a72-4608-8e57-322d542001d0" providerId="ADAL" clId="{7D094D32-4D04-46F0-B63D-C42EBD7E5AEA}" dt="2025-04-04T17:44:47.865" v="295" actId="14100"/>
          <ac:spMkLst>
            <pc:docMk/>
            <pc:sldMk cId="1908199509" sldId="259"/>
            <ac:spMk id="16" creationId="{27F43E18-39D5-BBCE-0CD9-258DCF08BFFD}"/>
          </ac:spMkLst>
        </pc:spChg>
        <pc:spChg chg="mod">
          <ac:chgData name="Boersma, Jan Sybren" userId="3f2800dd-6a72-4608-8e57-322d542001d0" providerId="ADAL" clId="{7D094D32-4D04-46F0-B63D-C42EBD7E5AEA}" dt="2025-04-04T17:47:51.854" v="393" actId="20577"/>
          <ac:spMkLst>
            <pc:docMk/>
            <pc:sldMk cId="1908199509" sldId="259"/>
            <ac:spMk id="17" creationId="{2889917A-BC7F-4913-B6A6-38106F465BC9}"/>
          </ac:spMkLst>
        </pc:spChg>
        <pc:spChg chg="add mod">
          <ac:chgData name="Boersma, Jan Sybren" userId="3f2800dd-6a72-4608-8e57-322d542001d0" providerId="ADAL" clId="{7D094D32-4D04-46F0-B63D-C42EBD7E5AEA}" dt="2025-04-04T17:45:45.300" v="336" actId="6549"/>
          <ac:spMkLst>
            <pc:docMk/>
            <pc:sldMk cId="1908199509" sldId="259"/>
            <ac:spMk id="18" creationId="{C26B9D41-4F89-E744-0EBC-61667534ECE2}"/>
          </ac:spMkLst>
        </pc:spChg>
      </pc:sldChg>
      <pc:sldChg chg="addSp modSp">
        <pc:chgData name="Boersma, Jan Sybren" userId="3f2800dd-6a72-4608-8e57-322d542001d0" providerId="ADAL" clId="{7D094D32-4D04-46F0-B63D-C42EBD7E5AEA}" dt="2025-04-04T17:45:59.320" v="338"/>
        <pc:sldMkLst>
          <pc:docMk/>
          <pc:sldMk cId="4024437861" sldId="260"/>
        </pc:sldMkLst>
        <pc:spChg chg="add mod">
          <ac:chgData name="Boersma, Jan Sybren" userId="3f2800dd-6a72-4608-8e57-322d542001d0" providerId="ADAL" clId="{7D094D32-4D04-46F0-B63D-C42EBD7E5AEA}" dt="2025-04-04T17:45:59.320" v="338"/>
          <ac:spMkLst>
            <pc:docMk/>
            <pc:sldMk cId="4024437861" sldId="260"/>
            <ac:spMk id="18" creationId="{AE6798B5-C4FE-CB46-268A-690B34EC9CBB}"/>
          </ac:spMkLst>
        </pc:spChg>
      </pc:sldChg>
      <pc:sldChg chg="new">
        <pc:chgData name="Boersma, Jan Sybren" userId="3f2800dd-6a72-4608-8e57-322d542001d0" providerId="ADAL" clId="{7D094D32-4D04-46F0-B63D-C42EBD7E5AEA}" dt="2025-04-04T17:07:00.987" v="0" actId="680"/>
        <pc:sldMkLst>
          <pc:docMk/>
          <pc:sldMk cId="1102378973" sldId="261"/>
        </pc:sldMkLst>
      </pc:sldChg>
      <pc:sldChg chg="modSp new del mod">
        <pc:chgData name="Boersma, Jan Sybren" userId="3f2800dd-6a72-4608-8e57-322d542001d0" providerId="ADAL" clId="{7D094D32-4D04-46F0-B63D-C42EBD7E5AEA}" dt="2025-04-04T17:46:40.960" v="344" actId="47"/>
        <pc:sldMkLst>
          <pc:docMk/>
          <pc:sldMk cId="2248584367" sldId="262"/>
        </pc:sldMkLst>
        <pc:spChg chg="mod">
          <ac:chgData name="Boersma, Jan Sybren" userId="3f2800dd-6a72-4608-8e57-322d542001d0" providerId="ADAL" clId="{7D094D32-4D04-46F0-B63D-C42EBD7E5AEA}" dt="2025-04-04T17:46:36.734" v="343" actId="20577"/>
          <ac:spMkLst>
            <pc:docMk/>
            <pc:sldMk cId="2248584367" sldId="262"/>
            <ac:spMk id="2" creationId="{F42A3058-9A92-54C8-8087-8CBFC8ADDC54}"/>
          </ac:spMkLst>
        </pc:spChg>
      </pc:sldChg>
      <pc:sldChg chg="modSp new del mod">
        <pc:chgData name="Boersma, Jan Sybren" userId="3f2800dd-6a72-4608-8e57-322d542001d0" providerId="ADAL" clId="{7D094D32-4D04-46F0-B63D-C42EBD7E5AEA}" dt="2025-04-04T17:47:00.665" v="352" actId="47"/>
        <pc:sldMkLst>
          <pc:docMk/>
          <pc:sldMk cId="2676985051" sldId="262"/>
        </pc:sldMkLst>
        <pc:spChg chg="mod">
          <ac:chgData name="Boersma, Jan Sybren" userId="3f2800dd-6a72-4608-8e57-322d542001d0" providerId="ADAL" clId="{7D094D32-4D04-46F0-B63D-C42EBD7E5AEA}" dt="2025-04-04T17:46:52.583" v="351" actId="20577"/>
          <ac:spMkLst>
            <pc:docMk/>
            <pc:sldMk cId="2676985051" sldId="262"/>
            <ac:spMk id="2" creationId="{59C69F97-9281-07B8-F571-C5C36C3918F9}"/>
          </ac:spMkLst>
        </pc:spChg>
      </pc:sldChg>
      <pc:sldChg chg="modSp new del mod">
        <pc:chgData name="Boersma, Jan Sybren" userId="3f2800dd-6a72-4608-8e57-322d542001d0" providerId="ADAL" clId="{7D094D32-4D04-46F0-B63D-C42EBD7E5AEA}" dt="2025-04-04T17:42:24.961" v="265" actId="47"/>
        <pc:sldMkLst>
          <pc:docMk/>
          <pc:sldMk cId="3500447193" sldId="262"/>
        </pc:sldMkLst>
        <pc:spChg chg="mod">
          <ac:chgData name="Boersma, Jan Sybren" userId="3f2800dd-6a72-4608-8e57-322d542001d0" providerId="ADAL" clId="{7D094D32-4D04-46F0-B63D-C42EBD7E5AEA}" dt="2025-04-04T17:42:20.767" v="264" actId="20577"/>
          <ac:spMkLst>
            <pc:docMk/>
            <pc:sldMk cId="3500447193" sldId="262"/>
            <ac:spMk id="2" creationId="{5B91EA3C-8CE2-CDF4-87CF-7BC44A6CFADD}"/>
          </ac:spMkLst>
        </pc:spChg>
      </pc:sldChg>
    </pc:docChg>
  </pc:docChgLst>
  <pc:docChgLst>
    <pc:chgData name="Solhkonan Shervin" userId="197a1d40-6ac4-4faf-b96e-479387bcd930" providerId="ADAL" clId="{0E8E463C-C3C1-4062-B2FF-9DB5525EEA66}"/>
    <pc:docChg chg="delSld">
      <pc:chgData name="Solhkonan Shervin" userId="197a1d40-6ac4-4faf-b96e-479387bcd930" providerId="ADAL" clId="{0E8E463C-C3C1-4062-B2FF-9DB5525EEA66}" dt="2025-04-05T08:53:25.787" v="0" actId="47"/>
      <pc:docMkLst>
        <pc:docMk/>
      </pc:docMkLst>
      <pc:sldChg chg="del">
        <pc:chgData name="Solhkonan Shervin" userId="197a1d40-6ac4-4faf-b96e-479387bcd930" providerId="ADAL" clId="{0E8E463C-C3C1-4062-B2FF-9DB5525EEA66}" dt="2025-04-05T08:53:25.787" v="0" actId="47"/>
        <pc:sldMkLst>
          <pc:docMk/>
          <pc:sldMk cId="1102378973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26A50-34B4-4481-9331-D89B9CEB0FC1}" type="datetimeFigureOut">
              <a:rPr lang="nl-NL" smtClean="0"/>
              <a:t>5-4-2025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48BA4-0A50-4BA3-9CB0-5FBC3179FD7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825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F81730-D8AF-03A6-75B7-3E21905FA9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573F279-0D86-B80D-A640-4E445F9D2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DA197C-9B73-3D6A-59E2-63F510B2A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3AB72F-28E1-D853-15CD-2BCF5EA94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33A43D-58FC-39B6-AA5D-C1B1D07C7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102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035AC9-7E4C-A26F-5352-C200959E1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0ED46A4-8175-A055-8591-5F0276761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DE118F-1D14-C0E7-90E5-03CDBB15F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A9100C-D92D-746C-6C51-20ADC59C8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0E93AA-67BE-1BAF-B36F-BC7507204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013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F60C258-FA75-BAF5-CB1D-4A75FA984E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ED90ED7-501C-D501-F25B-319B450A3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182867-B3D9-73FB-45A9-E906CA19C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6C28DA-2EB0-2330-8452-D417C41C8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94D29F-1BA0-36B1-A5B7-CC255603E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700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050877-24AB-322C-8FAD-265D6F13D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B35CAA-EAD7-65F2-84E5-BD1980223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4C5BF3-FC60-5411-C36D-8547FDFF6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3BA321-0D45-E693-9303-9D2F3811C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A9402A-25F8-92B3-327D-3827557C3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78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6D563-B884-468A-4747-E0F0AE89B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A0CA0F2-553F-F63F-56B7-25BCCFED6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E58E83-2562-0EAF-AD82-1C7589890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44600B-E01F-E705-CA9E-EB6504953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E566464-D810-1E5E-846E-BCD91E264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746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D82FA-7E40-202F-7EEF-B3BE43C97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8528FA-93FD-9A72-71C2-6CFC5C2BB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7944921-DEF6-0BD0-433C-2375D23FDA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80A8E94-15AF-9252-1DD4-C5F304B93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FC55679-37C1-81FC-5709-0996B0DD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60420F7-DD4E-C9F7-342A-C6D933E2D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691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C807A2-28C2-213D-F346-F2CB9CB8D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7CD2A65-9E49-08D6-BB53-2E1B3FA26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5929218-58B8-228B-77D3-B66A2D8A95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B9D5F84-1C6E-565E-9B10-8004671F96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9E248E3-789F-24D3-5D1B-57D6CA23B2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46A397C-ADD9-B397-3482-EB1E9FCFA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5F7DB37-326C-C53D-0730-16DEA2A4D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18C6D1D-D70B-5983-0A90-905E66752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68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6E79CA-7730-ED28-9368-48B084E6C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B38BCDF-73DC-B914-6235-BD90C489E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9A750A1-6B78-6FE4-2E05-E5F359250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3511EFE-963D-AA10-E18D-2F9688FB6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4369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65548A2-9CC5-731E-C394-340AD47A5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E73743-FED7-F01B-6413-F75A7ED71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E34F3DB-2599-95A4-C39B-63BF073AB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84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1AFCEA-C5DF-3C7D-79E7-89F2C4D63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A8D371-A9A6-3604-E35F-AF87CBD31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0B381FA-8274-C910-739B-7ED7F0CFD1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D80E449-514A-49AC-0F65-907849A22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2B40E34-AE11-ECCA-02D7-349A040F8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A1E95C7-7E2D-CAE0-8C92-567F4DAF0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4709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54B8F2-80DC-5EA9-935E-4053E91BE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DF63C0A-CB16-2984-8278-B439E7FB8E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9312B67-4E18-694F-741F-45511AAFB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6865E80-1B31-CD01-30E2-9E638DC59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E24E572-6E4C-6588-D4B2-253664D09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DFD90B5-7CA3-D933-4557-C5129D4E5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441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32FB326-9DFC-BEAC-C987-6C1E2DBF4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58155B-8630-EF10-0F97-FC70BC51A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95296D-DD2E-B12D-4D68-8ADA497D7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311730E-9E6A-F8B4-A66F-4B68F4DFC0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60A95A-009A-5748-9706-29295502EB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A0026E-0B56-4158-B732-BAC7908341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8713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884132-54B0-0D1A-E377-99962397FA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TF AVRS </a:t>
            </a:r>
            <a:br>
              <a:rPr lang="en-US" dirty="0"/>
            </a:br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meeting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56FAE1D-FF69-C5EE-06C7-0F334A78C8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Berlin, Volkswagen Drive</a:t>
            </a:r>
          </a:p>
          <a:p>
            <a:r>
              <a:rPr lang="en-US" dirty="0"/>
              <a:t>9</a:t>
            </a:r>
            <a:r>
              <a:rPr lang="en-US" baseline="30000" dirty="0"/>
              <a:t>th</a:t>
            </a:r>
            <a:r>
              <a:rPr lang="en-US" dirty="0"/>
              <a:t> of April 2025, 13:00-17:00h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92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E87C07-A689-8EAB-0A6B-BFE8C4F23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&amp; planning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C61252-BD2F-8ABC-FC71-1878372AB3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799" y="2731794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of June 2025 – Submit WD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of June (TFAVRS 15) Proposals available for the group: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Update (likely no large change)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R28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R138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Finalize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R51 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R141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R165</a:t>
            </a:r>
          </a:p>
          <a:p>
            <a:r>
              <a:rPr lang="en-US" dirty="0"/>
              <a:t>Working documents with only amendments</a:t>
            </a:r>
          </a:p>
          <a:p>
            <a:r>
              <a:rPr lang="en-US" dirty="0"/>
              <a:t>Informal document with consolidated text will follow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35E31D2-7944-FB8E-0DE0-5A5062D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08920F-2025-4803-7203-41F8421B6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A90F0D-9026-DCED-E3DE-B9E89F7FE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2</a:t>
            </a:fld>
            <a:endParaRPr lang="nl-NL"/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DE3AD0E7-A57A-89C2-9356-262ED9835DC0}"/>
              </a:ext>
            </a:extLst>
          </p:cNvPr>
          <p:cNvGrpSpPr/>
          <p:nvPr/>
        </p:nvGrpSpPr>
        <p:grpSpPr>
          <a:xfrm>
            <a:off x="838199" y="1554346"/>
            <a:ext cx="10515601" cy="1049978"/>
            <a:chOff x="838200" y="1873454"/>
            <a:chExt cx="10515601" cy="1049978"/>
          </a:xfrm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2A9ECD7C-F0C3-B920-4017-EFFD3BA705B6}"/>
                </a:ext>
              </a:extLst>
            </p:cNvPr>
            <p:cNvSpPr/>
            <p:nvPr/>
          </p:nvSpPr>
          <p:spPr>
            <a:xfrm>
              <a:off x="838200" y="1874270"/>
              <a:ext cx="1769198" cy="520371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TFAVRS 12</a:t>
              </a:r>
            </a:p>
            <a:p>
              <a:pPr algn="ctr"/>
              <a:r>
                <a:rPr lang="en-US" dirty="0"/>
                <a:t>9/4</a:t>
              </a:r>
              <a:endParaRPr lang="nl-NL" dirty="0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3A615DF9-DFDF-E63D-451D-AB65E171AD62}"/>
                </a:ext>
              </a:extLst>
            </p:cNvPr>
            <p:cNvSpPr/>
            <p:nvPr/>
          </p:nvSpPr>
          <p:spPr>
            <a:xfrm>
              <a:off x="2604004" y="1874272"/>
              <a:ext cx="1769198" cy="520371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TFAVRS 13</a:t>
              </a:r>
            </a:p>
            <a:p>
              <a:pPr algn="ctr"/>
              <a:r>
                <a:rPr lang="en-US" dirty="0"/>
                <a:t>23/4</a:t>
              </a:r>
              <a:endParaRPr lang="nl-NL" dirty="0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F9B6C253-312A-30BD-42F1-94A3F6822CEF}"/>
                </a:ext>
              </a:extLst>
            </p:cNvPr>
            <p:cNvSpPr/>
            <p:nvPr/>
          </p:nvSpPr>
          <p:spPr>
            <a:xfrm>
              <a:off x="4373202" y="1874270"/>
              <a:ext cx="1769198" cy="520371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TFAVRS 14</a:t>
              </a:r>
            </a:p>
            <a:p>
              <a:pPr algn="ctr"/>
              <a:r>
                <a:rPr lang="en-US" dirty="0"/>
                <a:t>13/5</a:t>
              </a:r>
              <a:endParaRPr lang="nl-NL" dirty="0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555B2ACF-9262-74B8-DD27-72849C23C7AA}"/>
                </a:ext>
              </a:extLst>
            </p:cNvPr>
            <p:cNvSpPr/>
            <p:nvPr/>
          </p:nvSpPr>
          <p:spPr>
            <a:xfrm>
              <a:off x="6157112" y="1874270"/>
              <a:ext cx="1769198" cy="520371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TFAVRS 15</a:t>
              </a:r>
            </a:p>
            <a:p>
              <a:pPr algn="ctr"/>
              <a:r>
                <a:rPr lang="en-US" dirty="0"/>
                <a:t>3/6</a:t>
              </a:r>
              <a:endParaRPr lang="nl-NL" dirty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0E8AEFEC-79AF-55DC-E1D5-353448B701EE}"/>
                </a:ext>
              </a:extLst>
            </p:cNvPr>
            <p:cNvSpPr/>
            <p:nvPr/>
          </p:nvSpPr>
          <p:spPr>
            <a:xfrm>
              <a:off x="7926310" y="1874270"/>
              <a:ext cx="1769198" cy="520371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Submit WD</a:t>
              </a:r>
            </a:p>
            <a:p>
              <a:pPr algn="ctr"/>
              <a:r>
                <a:rPr lang="en-US" dirty="0"/>
                <a:t>10/6</a:t>
              </a:r>
              <a:endParaRPr lang="nl-NL" dirty="0"/>
            </a:p>
          </p:txBody>
        </p:sp>
        <p:sp>
          <p:nvSpPr>
            <p:cNvPr id="13" name="Pijl: omlaag 12">
              <a:extLst>
                <a:ext uri="{FF2B5EF4-FFF2-40B4-BE49-F238E27FC236}">
                  <a16:creationId xmlns:a16="http://schemas.microsoft.com/office/drawing/2014/main" id="{97048C1B-E538-36D3-2A27-5E518B65B99D}"/>
                </a:ext>
              </a:extLst>
            </p:cNvPr>
            <p:cNvSpPr/>
            <p:nvPr/>
          </p:nvSpPr>
          <p:spPr>
            <a:xfrm flipV="1">
              <a:off x="1261072" y="2403061"/>
              <a:ext cx="266323" cy="520371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ED184177-0021-368D-3F97-48CDD65C1E99}"/>
                </a:ext>
              </a:extLst>
            </p:cNvPr>
            <p:cNvSpPr/>
            <p:nvPr/>
          </p:nvSpPr>
          <p:spPr>
            <a:xfrm>
              <a:off x="9982201" y="1874269"/>
              <a:ext cx="1371600" cy="520371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Inf Doc</a:t>
              </a:r>
            </a:p>
            <a:p>
              <a:pPr algn="ctr"/>
              <a:r>
                <a:rPr lang="nl-NL" sz="1400" dirty="0" err="1"/>
                <a:t>Consolidated</a:t>
              </a:r>
              <a:endParaRPr lang="nl-NL" sz="1400" dirty="0"/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E5E25F1A-1FA8-29EA-21F2-AAA081765CF8}"/>
                </a:ext>
              </a:extLst>
            </p:cNvPr>
            <p:cNvSpPr/>
            <p:nvPr/>
          </p:nvSpPr>
          <p:spPr>
            <a:xfrm>
              <a:off x="9695508" y="1873454"/>
              <a:ext cx="286692" cy="520371"/>
            </a:xfrm>
            <a:prstGeom prst="rect">
              <a:avLst/>
            </a:prstGeom>
            <a:pattFill prst="ltVert">
              <a:fgClr>
                <a:schemeClr val="accent2"/>
              </a:fgClr>
              <a:bgClr>
                <a:schemeClr val="bg1"/>
              </a:bgClr>
            </a:patt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614570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8D12F2-0E02-A586-7A31-32A55ADDF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R51 – Vehicle Sound</a:t>
            </a:r>
            <a:r>
              <a:rPr lang="en-US" sz="1800" dirty="0"/>
              <a:t> (to be completed/altered by Shervin)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90986C-AFA7-1D96-24C1-0FDB733AF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3062"/>
            <a:ext cx="10515600" cy="3651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Planning &amp; Results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26C2F9-80BF-AC3F-D839-982C4E522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AAE58C-CB6A-AAD7-E31D-640E81F03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C42614-96B8-A085-FB60-928BDFC03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3</a:t>
            </a:fld>
            <a:endParaRPr lang="nl-NL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6B90759E-9BFD-0D4E-6B23-D85835AD9C3C}"/>
              </a:ext>
            </a:extLst>
          </p:cNvPr>
          <p:cNvSpPr txBox="1">
            <a:spLocks/>
          </p:cNvSpPr>
          <p:nvPr/>
        </p:nvSpPr>
        <p:spPr>
          <a:xfrm>
            <a:off x="838200" y="2008187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highlight>
                  <a:srgbClr val="FFFF00"/>
                </a:highlight>
              </a:rPr>
              <a:t>XXX</a:t>
            </a:r>
            <a:r>
              <a:rPr lang="en-US" dirty="0"/>
              <a:t> meetings planned for editing group</a:t>
            </a:r>
            <a:endParaRPr lang="nl-NL" dirty="0"/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63FA2FF6-B934-0692-50AD-6415FD24FF02}"/>
              </a:ext>
            </a:extLst>
          </p:cNvPr>
          <p:cNvGrpSpPr/>
          <p:nvPr/>
        </p:nvGrpSpPr>
        <p:grpSpPr>
          <a:xfrm>
            <a:off x="932128" y="2381939"/>
            <a:ext cx="8857308" cy="599507"/>
            <a:chOff x="841594" y="2686617"/>
            <a:chExt cx="8857308" cy="599507"/>
          </a:xfrm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D67FA4FB-9D2F-8519-E5C9-36C95185BFE0}"/>
                </a:ext>
              </a:extLst>
            </p:cNvPr>
            <p:cNvSpPr/>
            <p:nvPr/>
          </p:nvSpPr>
          <p:spPr>
            <a:xfrm>
              <a:off x="841594" y="2686968"/>
              <a:ext cx="1769198" cy="288799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nl-NL" dirty="0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211DFCD2-BF32-B4F7-92EF-9A41D7257065}"/>
                </a:ext>
              </a:extLst>
            </p:cNvPr>
            <p:cNvSpPr/>
            <p:nvPr/>
          </p:nvSpPr>
          <p:spPr>
            <a:xfrm>
              <a:off x="2607398" y="2686969"/>
              <a:ext cx="1769198" cy="288799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nl-NL" dirty="0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94ED8840-E7C4-3539-15FD-DD08364A54C1}"/>
                </a:ext>
              </a:extLst>
            </p:cNvPr>
            <p:cNvSpPr/>
            <p:nvPr/>
          </p:nvSpPr>
          <p:spPr>
            <a:xfrm>
              <a:off x="4376596" y="2686968"/>
              <a:ext cx="1769198" cy="28879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nl-NL" dirty="0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2A3E7B72-ECB0-8143-CB8E-716ADADD4936}"/>
                </a:ext>
              </a:extLst>
            </p:cNvPr>
            <p:cNvSpPr/>
            <p:nvPr/>
          </p:nvSpPr>
          <p:spPr>
            <a:xfrm>
              <a:off x="6160506" y="2686968"/>
              <a:ext cx="1769198" cy="28879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  <a:endParaRPr lang="nl-NL" dirty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E2BD8E42-BCC3-C6F7-B903-7632E091710F}"/>
                </a:ext>
              </a:extLst>
            </p:cNvPr>
            <p:cNvSpPr/>
            <p:nvPr/>
          </p:nvSpPr>
          <p:spPr>
            <a:xfrm>
              <a:off x="7929704" y="2686617"/>
              <a:ext cx="1769198" cy="28879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  <a:endParaRPr lang="nl-NL" dirty="0"/>
            </a:p>
          </p:txBody>
        </p:sp>
        <p:sp>
          <p:nvSpPr>
            <p:cNvPr id="13" name="Pijl: omlaag 12">
              <a:extLst>
                <a:ext uri="{FF2B5EF4-FFF2-40B4-BE49-F238E27FC236}">
                  <a16:creationId xmlns:a16="http://schemas.microsoft.com/office/drawing/2014/main" id="{85D251F2-09C3-9E8B-71F6-F7AEC926B784}"/>
                </a:ext>
              </a:extLst>
            </p:cNvPr>
            <p:cNvSpPr/>
            <p:nvPr/>
          </p:nvSpPr>
          <p:spPr>
            <a:xfrm flipV="1">
              <a:off x="4243434" y="2997325"/>
              <a:ext cx="266323" cy="288799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5" name="Tekstvak 14">
            <a:extLst>
              <a:ext uri="{FF2B5EF4-FFF2-40B4-BE49-F238E27FC236}">
                <a16:creationId xmlns:a16="http://schemas.microsoft.com/office/drawing/2014/main" id="{052E1846-F926-CF3F-CF8D-E5AFE818F843}"/>
              </a:ext>
            </a:extLst>
          </p:cNvPr>
          <p:cNvSpPr txBox="1"/>
          <p:nvPr/>
        </p:nvSpPr>
        <p:spPr>
          <a:xfrm>
            <a:off x="932128" y="3123446"/>
            <a:ext cx="35350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Based on GRBP81 document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ADS Annex revised</a:t>
            </a:r>
            <a:endParaRPr lang="nl-NL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D75791AB-5EFC-A861-A194-CE998014540B}"/>
              </a:ext>
            </a:extLst>
          </p:cNvPr>
          <p:cNvSpPr txBox="1"/>
          <p:nvPr/>
        </p:nvSpPr>
        <p:spPr>
          <a:xfrm>
            <a:off x="4483539" y="3123445"/>
            <a:ext cx="353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Review of wider group</a:t>
            </a:r>
            <a:endParaRPr lang="nl-NL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9CDD378D-FA47-F239-3E29-46B0621AFE25}"/>
              </a:ext>
            </a:extLst>
          </p:cNvPr>
          <p:cNvSpPr txBox="1"/>
          <p:nvPr/>
        </p:nvSpPr>
        <p:spPr>
          <a:xfrm>
            <a:off x="932128" y="4549926"/>
            <a:ext cx="8955953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Need for wider review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9188AD65-8C2F-F669-A4BD-38F33CE64A1A}"/>
              </a:ext>
            </a:extLst>
          </p:cNvPr>
          <p:cNvSpPr txBox="1"/>
          <p:nvPr/>
        </p:nvSpPr>
        <p:spPr>
          <a:xfrm>
            <a:off x="7324436" y="3123094"/>
            <a:ext cx="223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Working Document</a:t>
            </a:r>
          </a:p>
        </p:txBody>
      </p:sp>
    </p:spTree>
    <p:extLst>
      <p:ext uri="{BB962C8B-B14F-4D97-AF65-F5344CB8AC3E}">
        <p14:creationId xmlns:p14="http://schemas.microsoft.com/office/powerpoint/2010/main" val="2923135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5E6D2-6B41-9432-811E-16F59485C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95F495-D05B-85C5-5E3D-9838D7AB2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R141 - TPMS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E22297-83E8-593C-5083-A13882636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3062"/>
            <a:ext cx="10515600" cy="3651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Planning &amp; Results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92E822-1E5F-4FDB-3DDB-5FBCF0F5F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88346E-E40A-D319-8AA0-D00B0CC13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85FB30-40C4-409C-6480-FADD7060B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4</a:t>
            </a:fld>
            <a:endParaRPr lang="nl-NL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FADB0C9B-03B0-E208-7884-8332D0F0BE46}"/>
              </a:ext>
            </a:extLst>
          </p:cNvPr>
          <p:cNvSpPr txBox="1">
            <a:spLocks/>
          </p:cNvSpPr>
          <p:nvPr/>
        </p:nvSpPr>
        <p:spPr>
          <a:xfrm>
            <a:off x="838200" y="2008187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Five meetings planned for editing group</a:t>
            </a:r>
            <a:endParaRPr lang="nl-NL" dirty="0"/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83909B5F-0026-9129-D9A5-2FAC7323DEA3}"/>
              </a:ext>
            </a:extLst>
          </p:cNvPr>
          <p:cNvGrpSpPr/>
          <p:nvPr/>
        </p:nvGrpSpPr>
        <p:grpSpPr>
          <a:xfrm>
            <a:off x="932128" y="2381939"/>
            <a:ext cx="8857308" cy="599507"/>
            <a:chOff x="841594" y="2686617"/>
            <a:chExt cx="8857308" cy="599507"/>
          </a:xfrm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A4117655-E4EA-3C38-0723-83D0EB12F723}"/>
                </a:ext>
              </a:extLst>
            </p:cNvPr>
            <p:cNvSpPr/>
            <p:nvPr/>
          </p:nvSpPr>
          <p:spPr>
            <a:xfrm>
              <a:off x="841594" y="2686968"/>
              <a:ext cx="1769198" cy="288799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nl-NL" dirty="0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E4935136-AAE6-DB05-281E-D3E0EEFA1849}"/>
                </a:ext>
              </a:extLst>
            </p:cNvPr>
            <p:cNvSpPr/>
            <p:nvPr/>
          </p:nvSpPr>
          <p:spPr>
            <a:xfrm>
              <a:off x="2607398" y="2686969"/>
              <a:ext cx="1769198" cy="288799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nl-NL" dirty="0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92191235-1E60-09B9-0719-7E47D0305F2D}"/>
                </a:ext>
              </a:extLst>
            </p:cNvPr>
            <p:cNvSpPr/>
            <p:nvPr/>
          </p:nvSpPr>
          <p:spPr>
            <a:xfrm>
              <a:off x="4376596" y="2686968"/>
              <a:ext cx="1769198" cy="28879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nl-NL" dirty="0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AD8C4BF2-B396-DBB4-8CC9-756FB2993048}"/>
                </a:ext>
              </a:extLst>
            </p:cNvPr>
            <p:cNvSpPr/>
            <p:nvPr/>
          </p:nvSpPr>
          <p:spPr>
            <a:xfrm>
              <a:off x="6160506" y="2686968"/>
              <a:ext cx="1769198" cy="28879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  <a:endParaRPr lang="nl-NL" dirty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0D62B87D-8344-CDB2-72E8-03D468A500F0}"/>
                </a:ext>
              </a:extLst>
            </p:cNvPr>
            <p:cNvSpPr/>
            <p:nvPr/>
          </p:nvSpPr>
          <p:spPr>
            <a:xfrm>
              <a:off x="7929704" y="2686617"/>
              <a:ext cx="1769198" cy="28879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  <a:endParaRPr lang="nl-NL" dirty="0"/>
            </a:p>
          </p:txBody>
        </p:sp>
        <p:sp>
          <p:nvSpPr>
            <p:cNvPr id="13" name="Pijl: omlaag 12">
              <a:extLst>
                <a:ext uri="{FF2B5EF4-FFF2-40B4-BE49-F238E27FC236}">
                  <a16:creationId xmlns:a16="http://schemas.microsoft.com/office/drawing/2014/main" id="{E7FF9541-EEB6-92FB-E09E-713DEF3133AE}"/>
                </a:ext>
              </a:extLst>
            </p:cNvPr>
            <p:cNvSpPr/>
            <p:nvPr/>
          </p:nvSpPr>
          <p:spPr>
            <a:xfrm flipV="1">
              <a:off x="4243434" y="2997325"/>
              <a:ext cx="266323" cy="288799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5" name="Tekstvak 14">
            <a:extLst>
              <a:ext uri="{FF2B5EF4-FFF2-40B4-BE49-F238E27FC236}">
                <a16:creationId xmlns:a16="http://schemas.microsoft.com/office/drawing/2014/main" id="{3C987C31-E8F4-2D0C-6A93-6DD1FB33188A}"/>
              </a:ext>
            </a:extLst>
          </p:cNvPr>
          <p:cNvSpPr txBox="1"/>
          <p:nvPr/>
        </p:nvSpPr>
        <p:spPr>
          <a:xfrm>
            <a:off x="932128" y="3123446"/>
            <a:ext cx="3535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columns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run (almost)</a:t>
            </a:r>
            <a:endParaRPr lang="nl-NL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27F43E18-39D5-BBCE-0CD9-258DCF08BFFD}"/>
              </a:ext>
            </a:extLst>
          </p:cNvPr>
          <p:cNvSpPr txBox="1"/>
          <p:nvPr/>
        </p:nvSpPr>
        <p:spPr>
          <a:xfrm>
            <a:off x="4483539" y="3123445"/>
            <a:ext cx="28408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columns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Review remarks</a:t>
            </a:r>
          </a:p>
          <a:p>
            <a:r>
              <a:rPr lang="en-US" dirty="0"/>
              <a:t>ADS Annex revision</a:t>
            </a:r>
          </a:p>
          <a:p>
            <a:r>
              <a:rPr lang="en-US" dirty="0"/>
              <a:t>Review of wider group</a:t>
            </a:r>
            <a:endParaRPr lang="nl-NL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889917A-BC7F-4913-B6A6-38106F465BC9}"/>
              </a:ext>
            </a:extLst>
          </p:cNvPr>
          <p:cNvSpPr txBox="1"/>
          <p:nvPr/>
        </p:nvSpPr>
        <p:spPr>
          <a:xfrm>
            <a:off x="932128" y="4549926"/>
            <a:ext cx="8955953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FMVSS document was very helpful (implicitly good alignment)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Product specialists in the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Need for wider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Progress in line with planning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26B9D41-4F89-E744-0EBC-61667534ECE2}"/>
              </a:ext>
            </a:extLst>
          </p:cNvPr>
          <p:cNvSpPr txBox="1"/>
          <p:nvPr/>
        </p:nvSpPr>
        <p:spPr>
          <a:xfrm>
            <a:off x="7324436" y="3123094"/>
            <a:ext cx="223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Working Document</a:t>
            </a:r>
          </a:p>
        </p:txBody>
      </p:sp>
    </p:spTree>
    <p:extLst>
      <p:ext uri="{BB962C8B-B14F-4D97-AF65-F5344CB8AC3E}">
        <p14:creationId xmlns:p14="http://schemas.microsoft.com/office/powerpoint/2010/main" val="1908199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23620-DBBF-32F3-9C1A-3E753E2E2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9C8D2A-D6E7-8E0C-DE78-BE3229A7E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R165 – Reversed warning sound </a:t>
            </a:r>
            <a:r>
              <a:rPr lang="en-US" sz="1600" dirty="0"/>
              <a:t>(to be completed/altered by Per Uno)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A419E4-3976-4225-1945-A0CB83BED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3062"/>
            <a:ext cx="10515600" cy="3651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Planning &amp; Results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4FAEBB-52B1-1A2A-4BA6-667AFA64C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9-4-2025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3452068-A680-4980-ADEE-065456E20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TF-AVRS 12th Meeting, Berlin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C10B8B-81A9-D4DB-1A99-3A2DCA90C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0026E-0B56-4158-B732-BAC790834120}" type="slidenum">
              <a:rPr lang="nl-NL" smtClean="0"/>
              <a:t>5</a:t>
            </a:fld>
            <a:endParaRPr lang="nl-NL"/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973963B8-5475-E0A7-8E2D-DF0C3CB41B50}"/>
              </a:ext>
            </a:extLst>
          </p:cNvPr>
          <p:cNvSpPr txBox="1">
            <a:spLocks/>
          </p:cNvSpPr>
          <p:nvPr/>
        </p:nvSpPr>
        <p:spPr>
          <a:xfrm>
            <a:off x="838200" y="2008187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Five meetings planned for editing group</a:t>
            </a:r>
            <a:endParaRPr lang="nl-NL" dirty="0"/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D49BE309-AE72-BAE6-9A9F-DDD913B1B54B}"/>
              </a:ext>
            </a:extLst>
          </p:cNvPr>
          <p:cNvGrpSpPr/>
          <p:nvPr/>
        </p:nvGrpSpPr>
        <p:grpSpPr>
          <a:xfrm>
            <a:off x="932128" y="2381939"/>
            <a:ext cx="8857308" cy="599507"/>
            <a:chOff x="841594" y="2686617"/>
            <a:chExt cx="8857308" cy="599507"/>
          </a:xfrm>
        </p:grpSpPr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1B7ADD3F-6214-78C8-A30D-958E91A57242}"/>
                </a:ext>
              </a:extLst>
            </p:cNvPr>
            <p:cNvSpPr/>
            <p:nvPr/>
          </p:nvSpPr>
          <p:spPr>
            <a:xfrm>
              <a:off x="841594" y="2686968"/>
              <a:ext cx="1769198" cy="288799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nl-NL" dirty="0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AEC64AEE-F3F6-60F3-285E-F9CC3D4E29B0}"/>
                </a:ext>
              </a:extLst>
            </p:cNvPr>
            <p:cNvSpPr/>
            <p:nvPr/>
          </p:nvSpPr>
          <p:spPr>
            <a:xfrm>
              <a:off x="2607398" y="2686969"/>
              <a:ext cx="1769198" cy="288799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  <a:endParaRPr lang="nl-NL" dirty="0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03B88E9F-0217-5D32-D920-876A5C134648}"/>
                </a:ext>
              </a:extLst>
            </p:cNvPr>
            <p:cNvSpPr/>
            <p:nvPr/>
          </p:nvSpPr>
          <p:spPr>
            <a:xfrm>
              <a:off x="4376596" y="2686968"/>
              <a:ext cx="1769198" cy="28879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  <a:endParaRPr lang="nl-NL" dirty="0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18F083AE-0322-BEF9-8535-5F665E8540FC}"/>
                </a:ext>
              </a:extLst>
            </p:cNvPr>
            <p:cNvSpPr/>
            <p:nvPr/>
          </p:nvSpPr>
          <p:spPr>
            <a:xfrm>
              <a:off x="6160506" y="2686968"/>
              <a:ext cx="1769198" cy="28879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  <a:endParaRPr lang="nl-NL" dirty="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26D1F87C-5F5C-D2B6-7CC9-CF185A217D3F}"/>
                </a:ext>
              </a:extLst>
            </p:cNvPr>
            <p:cNvSpPr/>
            <p:nvPr/>
          </p:nvSpPr>
          <p:spPr>
            <a:xfrm>
              <a:off x="7929704" y="2686617"/>
              <a:ext cx="1769198" cy="28879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  <a:endParaRPr lang="nl-NL" dirty="0"/>
            </a:p>
          </p:txBody>
        </p:sp>
        <p:sp>
          <p:nvSpPr>
            <p:cNvPr id="13" name="Pijl: omlaag 12">
              <a:extLst>
                <a:ext uri="{FF2B5EF4-FFF2-40B4-BE49-F238E27FC236}">
                  <a16:creationId xmlns:a16="http://schemas.microsoft.com/office/drawing/2014/main" id="{DCC4CB5B-5F2F-F818-BE32-3B5E5D0AEAFD}"/>
                </a:ext>
              </a:extLst>
            </p:cNvPr>
            <p:cNvSpPr/>
            <p:nvPr/>
          </p:nvSpPr>
          <p:spPr>
            <a:xfrm flipV="1">
              <a:off x="4243434" y="2997325"/>
              <a:ext cx="266323" cy="288799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5" name="Tekstvak 14">
            <a:extLst>
              <a:ext uri="{FF2B5EF4-FFF2-40B4-BE49-F238E27FC236}">
                <a16:creationId xmlns:a16="http://schemas.microsoft.com/office/drawing/2014/main" id="{DE79F35E-2FBC-A42F-5A39-CCEEF38E8337}"/>
              </a:ext>
            </a:extLst>
          </p:cNvPr>
          <p:cNvSpPr txBox="1"/>
          <p:nvPr/>
        </p:nvSpPr>
        <p:spPr>
          <a:xfrm>
            <a:off x="932128" y="3123446"/>
            <a:ext cx="3535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columns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run</a:t>
            </a:r>
            <a:endParaRPr lang="nl-NL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1C17520-44B5-0427-F15B-86D8384FDBDC}"/>
              </a:ext>
            </a:extLst>
          </p:cNvPr>
          <p:cNvSpPr txBox="1"/>
          <p:nvPr/>
        </p:nvSpPr>
        <p:spPr>
          <a:xfrm>
            <a:off x="4483539" y="3123445"/>
            <a:ext cx="35350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columns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Review remarks</a:t>
            </a:r>
          </a:p>
          <a:p>
            <a:r>
              <a:rPr lang="en-US" dirty="0"/>
              <a:t>Review of wider group</a:t>
            </a:r>
            <a:endParaRPr lang="nl-NL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54D9EEF-8EF1-7C40-8E08-1A71C5FA958C}"/>
              </a:ext>
            </a:extLst>
          </p:cNvPr>
          <p:cNvSpPr txBox="1"/>
          <p:nvPr/>
        </p:nvSpPr>
        <p:spPr>
          <a:xfrm>
            <a:off x="932128" y="4549926"/>
            <a:ext cx="8955953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Need for wider review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E6798B5-C4FE-CB46-268A-690B34EC9CBB}"/>
              </a:ext>
            </a:extLst>
          </p:cNvPr>
          <p:cNvSpPr txBox="1"/>
          <p:nvPr/>
        </p:nvSpPr>
        <p:spPr>
          <a:xfrm>
            <a:off x="7324436" y="3123094"/>
            <a:ext cx="223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Working Document</a:t>
            </a:r>
          </a:p>
        </p:txBody>
      </p:sp>
    </p:spTree>
    <p:extLst>
      <p:ext uri="{BB962C8B-B14F-4D97-AF65-F5344CB8AC3E}">
        <p14:creationId xmlns:p14="http://schemas.microsoft.com/office/powerpoint/2010/main" val="40244378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150cfa2a-f5d3-460a-ae30-e92179b1b1a9}" enabled="0" method="" siteId="{150cfa2a-f5d3-460a-ae30-e92179b1b1a9}" removed="1"/>
  <clbl:label id="{a7f2ec83-e677-438d-afb7-4c7c0dbc872b}" enabled="1" method="Standard" siteId="{3bc062e4-ac9d-4c17-b4dd-3aad637ff1ac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266</Words>
  <Application>Microsoft Office PowerPoint</Application>
  <PresentationFormat>Bredbild</PresentationFormat>
  <Paragraphs>87</Paragraphs>
  <Slides>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Kantoorthema</vt:lpstr>
      <vt:lpstr>TF AVRS  12th meeting</vt:lpstr>
      <vt:lpstr>Progress &amp; planning</vt:lpstr>
      <vt:lpstr>R51 – Vehicle Sound (to be completed/altered by Shervin)</vt:lpstr>
      <vt:lpstr>R141 - TPMS</vt:lpstr>
      <vt:lpstr>R165 – Reversed warning sound (to be completed/altered by Per Uno)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TF AVRS  12th meeting</dc:title>
  <dc:creator>Boersma, Jan Sybren</dc:creator>
  <cp:lastModifiedBy>Solhkonan Shervin</cp:lastModifiedBy>
  <cp:revision>1</cp:revision>
  <dcterms:created xsi:type="dcterms:W3CDTF">2025-04-04T16:26:45Z</dcterms:created>
  <dcterms:modified xsi:type="dcterms:W3CDTF">2025-04-05T08:53:26Z</dcterms:modified>
</cp:coreProperties>
</file>