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5" r:id="rId5"/>
  </p:sldMasterIdLst>
  <p:notesMasterIdLst>
    <p:notesMasterId r:id="rId19"/>
  </p:notesMasterIdLst>
  <p:handoutMasterIdLst>
    <p:handoutMasterId r:id="rId20"/>
  </p:handoutMasterIdLst>
  <p:sldIdLst>
    <p:sldId id="322" r:id="rId6"/>
    <p:sldId id="1013" r:id="rId7"/>
    <p:sldId id="1069" r:id="rId8"/>
    <p:sldId id="975" r:id="rId9"/>
    <p:sldId id="974" r:id="rId10"/>
    <p:sldId id="1015" r:id="rId11"/>
    <p:sldId id="1017" r:id="rId12"/>
    <p:sldId id="1043" r:id="rId13"/>
    <p:sldId id="1044" r:id="rId14"/>
    <p:sldId id="1047" r:id="rId15"/>
    <p:sldId id="1068" r:id="rId16"/>
    <p:sldId id="1067" r:id="rId17"/>
    <p:sldId id="32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guide id="3" orient="horz" pos="3777">
          <p15:clr>
            <a:srgbClr val="A4A3A4"/>
          </p15:clr>
        </p15:guide>
        <p15:guide id="4" pos="3839">
          <p15:clr>
            <a:srgbClr val="A4A3A4"/>
          </p15:clr>
        </p15:guide>
        <p15:guide id="5" orient="horz" pos="2162">
          <p15:clr>
            <a:srgbClr val="A4A3A4"/>
          </p15:clr>
        </p15:guide>
        <p15:guide id="6" pos="3835">
          <p15:clr>
            <a:srgbClr val="A4A3A4"/>
          </p15:clr>
        </p15:guide>
        <p15:guide id="7" orient="horz" pos="135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EAAD1"/>
    <a:srgbClr val="5861B4"/>
    <a:srgbClr val="FFC000"/>
    <a:srgbClr val="34ABE3"/>
    <a:srgbClr val="2AB6F0"/>
    <a:srgbClr val="195989"/>
    <a:srgbClr val="1D679F"/>
    <a:srgbClr val="1F6DA6"/>
    <a:srgbClr val="1B5B87"/>
    <a:srgbClr val="227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16" autoAdjust="0"/>
    <p:restoredTop sz="96395" autoAdjust="0"/>
  </p:normalViewPr>
  <p:slideViewPr>
    <p:cSldViewPr snapToGrid="0">
      <p:cViewPr varScale="1">
        <p:scale>
          <a:sx n="79" d="100"/>
          <a:sy n="79" d="100"/>
        </p:scale>
        <p:origin x="878" y="67"/>
      </p:cViewPr>
      <p:guideLst>
        <p:guide orient="horz" pos="2092"/>
        <p:guide pos="3840"/>
        <p:guide orient="horz" pos="3777"/>
        <p:guide pos="3839"/>
        <p:guide orient="horz" pos="2162"/>
        <p:guide pos="3835"/>
        <p:guide orient="horz" pos="1352"/>
      </p:guideLst>
    </p:cSldViewPr>
  </p:slideViewPr>
  <p:notesTextViewPr>
    <p:cViewPr>
      <p:scale>
        <a:sx n="3" d="2"/>
        <a:sy n="3" d="2"/>
      </p:scale>
      <p:origin x="0" y="0"/>
    </p:cViewPr>
  </p:notesTextViewPr>
  <p:sorterViewPr>
    <p:cViewPr>
      <p:scale>
        <a:sx n="100" d="100"/>
        <a:sy n="100" d="100"/>
      </p:scale>
      <p:origin x="0" y="0"/>
    </p:cViewPr>
  </p:sorterViewPr>
  <p:notesViewPr>
    <p:cSldViewPr snapToGrid="0" snapToObjects="1" showGuides="1">
      <p:cViewPr varScale="1">
        <p:scale>
          <a:sx n="85" d="100"/>
          <a:sy n="85" d="100"/>
        </p:scale>
        <p:origin x="295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pPr/>
              <a:t>28/04/2025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pPr/>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pPr/>
              <a:t>28/04/2025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pPr/>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PlaceHolder 1"/>
          <p:cNvSpPr>
            <a:spLocks noGrp="1" noRot="1" noChangeAspect="1"/>
          </p:cNvSpPr>
          <p:nvPr>
            <p:ph type="sldImg"/>
          </p:nvPr>
        </p:nvSpPr>
        <p:spPr>
          <a:xfrm>
            <a:off x="685800" y="1143000"/>
            <a:ext cx="5486400" cy="3086100"/>
          </a:xfrm>
          <a:prstGeom prst="rect">
            <a:avLst/>
          </a:prstGeom>
          <a:ln w="0">
            <a:noFill/>
          </a:ln>
        </p:spPr>
      </p:sp>
      <p:sp>
        <p:nvSpPr>
          <p:cNvPr id="235"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Autofit/>
          </a:bodyPr>
          <a:lstStyle/>
          <a:p>
            <a:pPr marL="216000" indent="-216000">
              <a:buNone/>
            </a:pPr>
            <a:endParaRPr lang="en-GB" sz="1800" b="0" strike="noStrike" spc="-1">
              <a:solidFill>
                <a:srgbClr val="000000"/>
              </a:solidFill>
              <a:latin typeface="Arial"/>
            </a:endParaRPr>
          </a:p>
        </p:txBody>
      </p:sp>
      <p:sp>
        <p:nvSpPr>
          <p:cNvPr id="236" name="PlaceHolder 3"/>
          <p:cNvSpPr>
            <a:spLocks noGrp="1"/>
          </p:cNvSpPr>
          <p:nvPr>
            <p:ph type="sldNum" idx="23"/>
          </p:nvPr>
        </p:nvSpPr>
        <p:spPr>
          <a:xfrm>
            <a:off x="3884760" y="8685360"/>
            <a:ext cx="2971440" cy="458280"/>
          </a:xfrm>
          <a:prstGeom prst="rect">
            <a:avLst/>
          </a:prstGeom>
          <a:noFill/>
          <a:ln w="0">
            <a:noFill/>
          </a:ln>
        </p:spPr>
        <p:txBody>
          <a:bodyPr lIns="91440" tIns="45720" rIns="91440" bIns="45720" anchor="b">
            <a:noAutofit/>
          </a:bodyPr>
          <a:lstStyle>
            <a:lvl1pPr indent="0" algn="r" defTabSz="914400">
              <a:lnSpc>
                <a:spcPct val="100000"/>
              </a:lnSpc>
              <a:buNone/>
              <a:defRPr lang="en-GB" sz="1200" b="0" strike="noStrike" spc="-1">
                <a:solidFill>
                  <a:schemeClr val="dk1"/>
                </a:solidFill>
                <a:latin typeface="+mn-lt"/>
                <a:ea typeface="+mn-ea"/>
              </a:defRPr>
            </a:lvl1pPr>
          </a:lstStyle>
          <a:p>
            <a:pPr indent="0" algn="r" defTabSz="914400">
              <a:lnSpc>
                <a:spcPct val="100000"/>
              </a:lnSpc>
              <a:buNone/>
            </a:pPr>
            <a:fld id="{84716B4F-C1AD-40D7-B2CD-4D317A922C5C}" type="slidenum">
              <a:rPr lang="en-GB" sz="1200" b="0" strike="noStrike" spc="-1">
                <a:solidFill>
                  <a:schemeClr val="dk1"/>
                </a:solidFill>
                <a:latin typeface="+mn-lt"/>
                <a:ea typeface="+mn-ea"/>
              </a:rPr>
              <a:t>11</a:t>
            </a:fld>
            <a:endParaRPr lang="en-GB" sz="1200" b="0" strike="noStrike" spc="-1">
              <a:solidFill>
                <a:srgbClr val="000000"/>
              </a:solidFill>
              <a:latin typeface="Times New Roman"/>
            </a:endParaRPr>
          </a:p>
        </p:txBody>
      </p:sp>
    </p:spTree>
    <p:extLst>
      <p:ext uri="{BB962C8B-B14F-4D97-AF65-F5344CB8AC3E}">
        <p14:creationId xmlns:p14="http://schemas.microsoft.com/office/powerpoint/2010/main" val="2777485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pPr/>
              <a:t>13</a:t>
            </a:fld>
            <a:endParaRPr lang="en-GB"/>
          </a:p>
        </p:txBody>
      </p:sp>
    </p:spTree>
    <p:extLst>
      <p:ext uri="{BB962C8B-B14F-4D97-AF65-F5344CB8AC3E}">
        <p14:creationId xmlns:p14="http://schemas.microsoft.com/office/powerpoint/2010/main" val="11351461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hapter cover (option 2)">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DC74736-FFEB-8230-3CBC-306C4831585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174"/>
            <a:ext cx="12192000" cy="6858000"/>
          </a:xfrm>
          <a:prstGeom prst="rect">
            <a:avLst/>
          </a:prstGeom>
        </p:spPr>
      </p:pic>
      <p:sp>
        <p:nvSpPr>
          <p:cNvPr id="11" name="Title 1"/>
          <p:cNvSpPr>
            <a:spLocks noGrp="1"/>
          </p:cNvSpPr>
          <p:nvPr>
            <p:ph type="ctrTitle"/>
          </p:nvPr>
        </p:nvSpPr>
        <p:spPr>
          <a:xfrm>
            <a:off x="1077013" y="1122363"/>
            <a:ext cx="10284602" cy="2387600"/>
          </a:xfrm>
          <a:prstGeom prst="rect">
            <a:avLst/>
          </a:prstGeom>
        </p:spPr>
        <p:txBody>
          <a:bodyPr anchor="b">
            <a:noAutofit/>
          </a:bodyPr>
          <a:lstStyle>
            <a:lvl1pPr algn="l">
              <a:defRPr sz="6000">
                <a:solidFill>
                  <a:schemeClr val="bg1"/>
                </a:solidFill>
              </a:defRPr>
            </a:lvl1pPr>
          </a:lstStyle>
          <a:p>
            <a:r>
              <a:rPr lang="en-GB" noProof="0" dirty="0"/>
              <a:t>Click to edit Master title style</a:t>
            </a:r>
          </a:p>
        </p:txBody>
      </p:sp>
      <p:sp>
        <p:nvSpPr>
          <p:cNvPr id="14" name="Subtitle 2"/>
          <p:cNvSpPr>
            <a:spLocks noGrp="1"/>
          </p:cNvSpPr>
          <p:nvPr>
            <p:ph type="subTitle" idx="1"/>
          </p:nvPr>
        </p:nvSpPr>
        <p:spPr>
          <a:xfrm>
            <a:off x="1070189" y="3602038"/>
            <a:ext cx="10284602" cy="1655762"/>
          </a:xfrm>
          <a:prstGeom prst="rect">
            <a:avLst/>
          </a:prstGeo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cxnSp>
        <p:nvCxnSpPr>
          <p:cNvPr id="7" name="Straight Connector 6"/>
          <p:cNvCxnSpPr/>
          <p:nvPr userDrawn="1"/>
        </p:nvCxnSpPr>
        <p:spPr>
          <a:xfrm>
            <a:off x="838200" y="0"/>
            <a:ext cx="0" cy="347821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945929" y="6194013"/>
            <a:ext cx="1718512" cy="450970"/>
          </a:xfrm>
          <a:prstGeom prst="rect">
            <a:avLst/>
          </a:prstGeom>
        </p:spPr>
      </p:pic>
    </p:spTree>
    <p:extLst>
      <p:ext uri="{BB962C8B-B14F-4D97-AF65-F5344CB8AC3E}">
        <p14:creationId xmlns:p14="http://schemas.microsoft.com/office/powerpoint/2010/main" val="1086984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orizontal Picture and Conten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63280" y="-62165"/>
            <a:ext cx="12318560" cy="3468939"/>
          </a:xfrm>
          <a:prstGeom prst="rect">
            <a:avLst/>
          </a:prstGeom>
          <a:solidFill>
            <a:schemeClr val="bg2"/>
          </a:solidFill>
          <a:ln w="28575" cmpd="sng">
            <a:solidFill>
              <a:schemeClr val="accent5"/>
            </a:solidFill>
          </a:ln>
        </p:spPr>
        <p:txBody>
          <a:bodyPr/>
          <a:lstStyle>
            <a:lvl1pPr marL="0" indent="0">
              <a:buClr>
                <a:schemeClr val="accent2"/>
              </a:buClr>
              <a:buFont typeface="Arial"/>
              <a:buNone/>
              <a:defRPr/>
            </a:lvl1pPr>
          </a:lstStyle>
          <a:p>
            <a:endParaRPr lang="en-GB" noProof="0"/>
          </a:p>
        </p:txBody>
      </p:sp>
      <p:sp>
        <p:nvSpPr>
          <p:cNvPr id="2" name="Title 1"/>
          <p:cNvSpPr>
            <a:spLocks noGrp="1"/>
          </p:cNvSpPr>
          <p:nvPr>
            <p:ph type="title"/>
          </p:nvPr>
        </p:nvSpPr>
        <p:spPr>
          <a:xfrm>
            <a:off x="957385" y="2818576"/>
            <a:ext cx="10287000" cy="628377"/>
          </a:xfrm>
          <a:prstGeom prst="rect">
            <a:avLst/>
          </a:prstGeom>
          <a:solidFill>
            <a:schemeClr val="bg1"/>
          </a:solidFill>
        </p:spPr>
        <p:txBody>
          <a:bodyPr wrap="square" anchor="b">
            <a:spAutoFit/>
          </a:bodyPr>
          <a:lstStyle>
            <a:lvl1pPr>
              <a:defRPr sz="3800"/>
            </a:lvl1pPr>
          </a:lstStyle>
          <a:p>
            <a:r>
              <a:rPr lang="en-GB" noProof="0" dirty="0"/>
              <a:t>Click to edit Master title style</a:t>
            </a:r>
          </a:p>
        </p:txBody>
      </p:sp>
      <p:sp>
        <p:nvSpPr>
          <p:cNvPr id="6" name="Text Placeholder 5"/>
          <p:cNvSpPr>
            <a:spLocks noGrp="1"/>
          </p:cNvSpPr>
          <p:nvPr>
            <p:ph type="body" sz="quarter" idx="14" hasCustomPrompt="1"/>
          </p:nvPr>
        </p:nvSpPr>
        <p:spPr>
          <a:xfrm>
            <a:off x="957385" y="3630613"/>
            <a:ext cx="10287000" cy="2365375"/>
          </a:xfrm>
          <a:prstGeom prst="rect">
            <a:avLst/>
          </a:prstGeom>
        </p:spPr>
        <p:txBody>
          <a:bodyPr/>
          <a:lstStyle>
            <a:lvl1pPr marL="0" indent="-342900" algn="l">
              <a:buClr>
                <a:schemeClr val="accent5"/>
              </a:buClr>
              <a:buFont typeface="Arial"/>
              <a:buNone/>
              <a:defRPr/>
            </a:lvl1pPr>
            <a:lvl2pPr marL="800100" indent="-342900">
              <a:buClr>
                <a:schemeClr val="accent5"/>
              </a:buClr>
              <a:buFont typeface="Arial"/>
              <a:buNone/>
              <a:defRPr/>
            </a:lvl2pPr>
            <a:lvl3pPr marL="1200150" indent="-285750">
              <a:buClr>
                <a:schemeClr val="accent5"/>
              </a:buClr>
              <a:buFont typeface="Arial"/>
              <a:buNone/>
              <a:defRPr/>
            </a:lvl3pPr>
            <a:lvl4pPr marL="1657350" indent="-285750">
              <a:buClr>
                <a:schemeClr val="accent5"/>
              </a:buClr>
              <a:buFont typeface="Arial"/>
              <a:buNone/>
              <a:defRPr/>
            </a:lvl4pPr>
            <a:lvl5pPr marL="2114550" indent="-285750">
              <a:buClr>
                <a:schemeClr val="accent5"/>
              </a:buClr>
              <a:buFont typeface="Arial"/>
              <a:buNone/>
              <a:defRPr/>
            </a:lvl5pPr>
          </a:lstStyle>
          <a:p>
            <a:pPr lvl="0"/>
            <a:r>
              <a:rPr lang="en-GB" noProof="0" dirty="0"/>
              <a:t>Insert text</a:t>
            </a:r>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2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cxnSp>
        <p:nvCxnSpPr>
          <p:cNvPr id="10" name="Straight Connector 9"/>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Picture Placeholder 2">
            <a:extLst>
              <a:ext uri="{FF2B5EF4-FFF2-40B4-BE49-F238E27FC236}">
                <a16:creationId xmlns:a16="http://schemas.microsoft.com/office/drawing/2014/main" id="{BF77687C-AC6F-634F-AC60-81131BCE7FCF}"/>
              </a:ext>
            </a:extLst>
          </p:cNvPr>
          <p:cNvSpPr>
            <a:spLocks noGrp="1"/>
          </p:cNvSpPr>
          <p:nvPr>
            <p:ph type="pic" sz="quarter" idx="19"/>
          </p:nvPr>
        </p:nvSpPr>
        <p:spPr>
          <a:xfrm>
            <a:off x="838201" y="1750540"/>
            <a:ext cx="3416382" cy="3523152"/>
          </a:xfrm>
          <a:prstGeom prst="rect">
            <a:avLst/>
          </a:prstGeom>
          <a:solidFill>
            <a:schemeClr val="bg2"/>
          </a:solidFill>
        </p:spPr>
        <p:txBody>
          <a:bodyPr/>
          <a:lstStyle>
            <a:lvl1pPr marL="0" indent="0">
              <a:buNone/>
              <a:defRPr/>
            </a:lvl1pPr>
          </a:lstStyle>
          <a:p>
            <a:endParaRPr lang="en-GB" noProof="0" dirty="0"/>
          </a:p>
        </p:txBody>
      </p:sp>
      <p:sp>
        <p:nvSpPr>
          <p:cNvPr id="17" name="Text Placeholder 4">
            <a:extLst>
              <a:ext uri="{FF2B5EF4-FFF2-40B4-BE49-F238E27FC236}">
                <a16:creationId xmlns:a16="http://schemas.microsoft.com/office/drawing/2014/main" id="{A1F17483-D7EC-5F47-B284-CA9DDB1A8905}"/>
              </a:ext>
            </a:extLst>
          </p:cNvPr>
          <p:cNvSpPr>
            <a:spLocks noGrp="1"/>
          </p:cNvSpPr>
          <p:nvPr>
            <p:ph type="body" sz="quarter" idx="16"/>
          </p:nvPr>
        </p:nvSpPr>
        <p:spPr>
          <a:xfrm>
            <a:off x="1178392" y="4331292"/>
            <a:ext cx="2736000" cy="1524235"/>
          </a:xfrm>
          <a:prstGeom prst="rect">
            <a:avLst/>
          </a:prstGeom>
          <a:solidFill>
            <a:schemeClr val="bg1"/>
          </a:solidFill>
        </p:spPr>
        <p:txBody>
          <a:bodyPr/>
          <a:lstStyle>
            <a:lvl1pPr marL="0" indent="0">
              <a:buNone/>
              <a:defRPr sz="1400"/>
            </a:lvl1pPr>
          </a:lstStyle>
          <a:p>
            <a:endParaRPr lang="en-GB" dirty="0"/>
          </a:p>
        </p:txBody>
      </p:sp>
      <p:sp>
        <p:nvSpPr>
          <p:cNvPr id="18" name="Picture Placeholder 2">
            <a:extLst>
              <a:ext uri="{FF2B5EF4-FFF2-40B4-BE49-F238E27FC236}">
                <a16:creationId xmlns:a16="http://schemas.microsoft.com/office/drawing/2014/main" id="{E020C457-3C2E-CA42-88B4-5E3F06B1AE96}"/>
              </a:ext>
            </a:extLst>
          </p:cNvPr>
          <p:cNvSpPr>
            <a:spLocks noGrp="1"/>
          </p:cNvSpPr>
          <p:nvPr>
            <p:ph type="pic" sz="quarter" idx="20"/>
          </p:nvPr>
        </p:nvSpPr>
        <p:spPr>
          <a:xfrm>
            <a:off x="4338313" y="1750540"/>
            <a:ext cx="3416382" cy="3523152"/>
          </a:xfrm>
          <a:prstGeom prst="rect">
            <a:avLst/>
          </a:prstGeom>
          <a:solidFill>
            <a:schemeClr val="bg2"/>
          </a:solidFill>
        </p:spPr>
        <p:txBody>
          <a:bodyPr/>
          <a:lstStyle>
            <a:lvl1pPr marL="0" indent="0">
              <a:buNone/>
              <a:defRPr/>
            </a:lvl1pPr>
          </a:lstStyle>
          <a:p>
            <a:endParaRPr lang="en-GB" noProof="0" dirty="0"/>
          </a:p>
        </p:txBody>
      </p:sp>
      <p:sp>
        <p:nvSpPr>
          <p:cNvPr id="19" name="Text Placeholder 4">
            <a:extLst>
              <a:ext uri="{FF2B5EF4-FFF2-40B4-BE49-F238E27FC236}">
                <a16:creationId xmlns:a16="http://schemas.microsoft.com/office/drawing/2014/main" id="{B33CC6E2-D391-D44C-9F83-EE43AEFB9DA4}"/>
              </a:ext>
            </a:extLst>
          </p:cNvPr>
          <p:cNvSpPr>
            <a:spLocks noGrp="1"/>
          </p:cNvSpPr>
          <p:nvPr>
            <p:ph type="body" sz="quarter" idx="21"/>
          </p:nvPr>
        </p:nvSpPr>
        <p:spPr>
          <a:xfrm>
            <a:off x="4678504" y="4331292"/>
            <a:ext cx="2736000" cy="1524235"/>
          </a:xfrm>
          <a:prstGeom prst="rect">
            <a:avLst/>
          </a:prstGeom>
          <a:solidFill>
            <a:schemeClr val="bg1"/>
          </a:solidFill>
        </p:spPr>
        <p:txBody>
          <a:bodyPr/>
          <a:lstStyle>
            <a:lvl1pPr marL="0" indent="0">
              <a:buNone/>
              <a:defRPr sz="1400"/>
            </a:lvl1pPr>
          </a:lstStyle>
          <a:p>
            <a:endParaRPr lang="en-GB" dirty="0"/>
          </a:p>
        </p:txBody>
      </p:sp>
      <p:sp>
        <p:nvSpPr>
          <p:cNvPr id="21" name="Picture Placeholder 2">
            <a:extLst>
              <a:ext uri="{FF2B5EF4-FFF2-40B4-BE49-F238E27FC236}">
                <a16:creationId xmlns:a16="http://schemas.microsoft.com/office/drawing/2014/main" id="{82EE2749-4448-E94D-A3B6-E8FD4C9B9E33}"/>
              </a:ext>
            </a:extLst>
          </p:cNvPr>
          <p:cNvSpPr>
            <a:spLocks noGrp="1"/>
          </p:cNvSpPr>
          <p:nvPr>
            <p:ph type="pic" sz="quarter" idx="22"/>
          </p:nvPr>
        </p:nvSpPr>
        <p:spPr>
          <a:xfrm>
            <a:off x="7841783" y="1750540"/>
            <a:ext cx="3416382" cy="3523152"/>
          </a:xfrm>
          <a:prstGeom prst="rect">
            <a:avLst/>
          </a:prstGeom>
          <a:solidFill>
            <a:schemeClr val="bg2"/>
          </a:solidFill>
        </p:spPr>
        <p:txBody>
          <a:bodyPr/>
          <a:lstStyle>
            <a:lvl1pPr marL="0" indent="0">
              <a:buNone/>
              <a:defRPr/>
            </a:lvl1pPr>
          </a:lstStyle>
          <a:p>
            <a:endParaRPr lang="en-GB" noProof="0" dirty="0"/>
          </a:p>
        </p:txBody>
      </p:sp>
      <p:sp>
        <p:nvSpPr>
          <p:cNvPr id="22" name="Text Placeholder 4">
            <a:extLst>
              <a:ext uri="{FF2B5EF4-FFF2-40B4-BE49-F238E27FC236}">
                <a16:creationId xmlns:a16="http://schemas.microsoft.com/office/drawing/2014/main" id="{292FCF7F-70FF-AF43-824A-E78383E715EC}"/>
              </a:ext>
            </a:extLst>
          </p:cNvPr>
          <p:cNvSpPr>
            <a:spLocks noGrp="1"/>
          </p:cNvSpPr>
          <p:nvPr>
            <p:ph type="body" sz="quarter" idx="23"/>
          </p:nvPr>
        </p:nvSpPr>
        <p:spPr>
          <a:xfrm>
            <a:off x="8181974" y="4331292"/>
            <a:ext cx="2736000" cy="1524235"/>
          </a:xfrm>
          <a:prstGeom prst="rect">
            <a:avLst/>
          </a:prstGeom>
          <a:solidFill>
            <a:schemeClr val="bg1"/>
          </a:solidFill>
        </p:spPr>
        <p:txBody>
          <a:bodyPr/>
          <a:lstStyle>
            <a:lvl1pPr marL="0" indent="0">
              <a:buNone/>
              <a:defRPr sz="1400"/>
            </a:lvl1pPr>
          </a:lstStyle>
          <a:p>
            <a:endParaRPr lang="en-GB" dirty="0"/>
          </a:p>
        </p:txBody>
      </p:sp>
    </p:spTree>
    <p:extLst>
      <p:ext uri="{BB962C8B-B14F-4D97-AF65-F5344CB8AC3E}">
        <p14:creationId xmlns:p14="http://schemas.microsoft.com/office/powerpoint/2010/main" val="1780107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2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cxnSp>
        <p:nvCxnSpPr>
          <p:cNvPr id="15" name="Straight Connector 1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26" name="Picture Placeholder 2">
            <a:extLst>
              <a:ext uri="{FF2B5EF4-FFF2-40B4-BE49-F238E27FC236}">
                <a16:creationId xmlns:a16="http://schemas.microsoft.com/office/drawing/2014/main" id="{5F365213-848B-024E-A456-0D200676FA24}"/>
              </a:ext>
            </a:extLst>
          </p:cNvPr>
          <p:cNvSpPr>
            <a:spLocks noGrp="1"/>
          </p:cNvSpPr>
          <p:nvPr>
            <p:ph type="pic" sz="quarter" idx="13"/>
          </p:nvPr>
        </p:nvSpPr>
        <p:spPr>
          <a:xfrm>
            <a:off x="2733074" y="1750540"/>
            <a:ext cx="3330000" cy="2088000"/>
          </a:xfrm>
          <a:prstGeom prst="rect">
            <a:avLst/>
          </a:prstGeom>
          <a:solidFill>
            <a:schemeClr val="bg2"/>
          </a:solidFill>
        </p:spPr>
        <p:txBody>
          <a:bodyPr/>
          <a:lstStyle>
            <a:lvl1pPr marL="0" indent="0">
              <a:buNone/>
              <a:defRPr/>
            </a:lvl1pPr>
          </a:lstStyle>
          <a:p>
            <a:endParaRPr lang="en-GB" noProof="0" dirty="0"/>
          </a:p>
        </p:txBody>
      </p:sp>
      <p:sp>
        <p:nvSpPr>
          <p:cNvPr id="27" name="Picture Placeholder 2">
            <a:extLst>
              <a:ext uri="{FF2B5EF4-FFF2-40B4-BE49-F238E27FC236}">
                <a16:creationId xmlns:a16="http://schemas.microsoft.com/office/drawing/2014/main" id="{1F0C252E-54B1-624A-B251-93ACB24B44EB}"/>
              </a:ext>
            </a:extLst>
          </p:cNvPr>
          <p:cNvSpPr>
            <a:spLocks noGrp="1"/>
          </p:cNvSpPr>
          <p:nvPr>
            <p:ph type="pic" sz="quarter" idx="14"/>
          </p:nvPr>
        </p:nvSpPr>
        <p:spPr>
          <a:xfrm>
            <a:off x="2733075" y="3907988"/>
            <a:ext cx="3330000" cy="2088000"/>
          </a:xfrm>
          <a:prstGeom prst="rect">
            <a:avLst/>
          </a:prstGeom>
          <a:solidFill>
            <a:schemeClr val="bg2"/>
          </a:solidFill>
        </p:spPr>
        <p:txBody>
          <a:bodyPr/>
          <a:lstStyle>
            <a:lvl1pPr marL="0" indent="0">
              <a:buNone/>
              <a:defRPr/>
            </a:lvl1pPr>
          </a:lstStyle>
          <a:p>
            <a:endParaRPr lang="en-GB" noProof="0" dirty="0"/>
          </a:p>
        </p:txBody>
      </p:sp>
      <p:sp>
        <p:nvSpPr>
          <p:cNvPr id="28" name="Picture Placeholder 2">
            <a:extLst>
              <a:ext uri="{FF2B5EF4-FFF2-40B4-BE49-F238E27FC236}">
                <a16:creationId xmlns:a16="http://schemas.microsoft.com/office/drawing/2014/main" id="{EC7BFE4B-D881-0841-972F-3BB3E43AAF62}"/>
              </a:ext>
            </a:extLst>
          </p:cNvPr>
          <p:cNvSpPr>
            <a:spLocks noGrp="1"/>
          </p:cNvSpPr>
          <p:nvPr>
            <p:ph type="pic" sz="quarter" idx="15"/>
          </p:nvPr>
        </p:nvSpPr>
        <p:spPr>
          <a:xfrm>
            <a:off x="6127391" y="1750540"/>
            <a:ext cx="3330000" cy="2088000"/>
          </a:xfrm>
          <a:prstGeom prst="rect">
            <a:avLst/>
          </a:prstGeom>
          <a:solidFill>
            <a:schemeClr val="bg2"/>
          </a:solidFill>
        </p:spPr>
        <p:txBody>
          <a:bodyPr/>
          <a:lstStyle>
            <a:lvl1pPr marL="0" indent="0">
              <a:buNone/>
              <a:defRPr/>
            </a:lvl1pPr>
          </a:lstStyle>
          <a:p>
            <a:endParaRPr lang="en-GB" noProof="0" dirty="0"/>
          </a:p>
        </p:txBody>
      </p:sp>
      <p:sp>
        <p:nvSpPr>
          <p:cNvPr id="29" name="Text Placeholder 12">
            <a:extLst>
              <a:ext uri="{FF2B5EF4-FFF2-40B4-BE49-F238E27FC236}">
                <a16:creationId xmlns:a16="http://schemas.microsoft.com/office/drawing/2014/main" id="{26D230BA-B3D4-3543-AD14-9F6C784D2F43}"/>
              </a:ext>
            </a:extLst>
          </p:cNvPr>
          <p:cNvSpPr>
            <a:spLocks noGrp="1"/>
          </p:cNvSpPr>
          <p:nvPr>
            <p:ph type="body" sz="quarter" idx="16"/>
          </p:nvPr>
        </p:nvSpPr>
        <p:spPr>
          <a:xfrm>
            <a:off x="9549106" y="3907988"/>
            <a:ext cx="1620000" cy="2088000"/>
          </a:xfrm>
          <a:prstGeom prst="rect">
            <a:avLst/>
          </a:prstGeom>
          <a:noFill/>
        </p:spPr>
        <p:txBody>
          <a:bodyPr tIns="90000"/>
          <a:lstStyle>
            <a:lvl1pPr marL="0" indent="0" algn="l">
              <a:lnSpc>
                <a:spcPts val="1680"/>
              </a:lnSpc>
              <a:spcAft>
                <a:spcPts val="0"/>
              </a:spcAft>
              <a:buNone/>
              <a:defRPr sz="1400"/>
            </a:lvl1pPr>
          </a:lstStyle>
          <a:p>
            <a:pPr lvl="0"/>
            <a:r>
              <a:rPr lang="en-GB" noProof="0" dirty="0"/>
              <a:t>Edit Master text styles</a:t>
            </a:r>
          </a:p>
        </p:txBody>
      </p:sp>
      <p:sp>
        <p:nvSpPr>
          <p:cNvPr id="30" name="Text Placeholder 12">
            <a:extLst>
              <a:ext uri="{FF2B5EF4-FFF2-40B4-BE49-F238E27FC236}">
                <a16:creationId xmlns:a16="http://schemas.microsoft.com/office/drawing/2014/main" id="{6151C0D4-98EF-D447-A8C6-142CA23E3F17}"/>
              </a:ext>
            </a:extLst>
          </p:cNvPr>
          <p:cNvSpPr>
            <a:spLocks noGrp="1"/>
          </p:cNvSpPr>
          <p:nvPr>
            <p:ph type="body" sz="quarter" idx="18"/>
          </p:nvPr>
        </p:nvSpPr>
        <p:spPr>
          <a:xfrm>
            <a:off x="970722" y="1750540"/>
            <a:ext cx="1663928" cy="2088000"/>
          </a:xfrm>
          <a:prstGeom prst="rect">
            <a:avLst/>
          </a:prstGeom>
          <a:noFill/>
        </p:spPr>
        <p:txBody>
          <a:bodyPr tIns="90000"/>
          <a:lstStyle>
            <a:lvl1pPr marL="0" indent="0" algn="r">
              <a:lnSpc>
                <a:spcPts val="1680"/>
              </a:lnSpc>
              <a:spcAft>
                <a:spcPts val="0"/>
              </a:spcAft>
              <a:buNone/>
              <a:defRPr sz="1400"/>
            </a:lvl1pPr>
          </a:lstStyle>
          <a:p>
            <a:pPr lvl="0"/>
            <a:r>
              <a:rPr lang="en-GB" noProof="0" dirty="0"/>
              <a:t>Edit Master text styles</a:t>
            </a:r>
          </a:p>
        </p:txBody>
      </p:sp>
      <p:sp>
        <p:nvSpPr>
          <p:cNvPr id="31" name="Picture Placeholder 2">
            <a:extLst>
              <a:ext uri="{FF2B5EF4-FFF2-40B4-BE49-F238E27FC236}">
                <a16:creationId xmlns:a16="http://schemas.microsoft.com/office/drawing/2014/main" id="{3298D3D7-E8BE-DE4C-9995-3011560B905D}"/>
              </a:ext>
            </a:extLst>
          </p:cNvPr>
          <p:cNvSpPr>
            <a:spLocks noGrp="1"/>
          </p:cNvSpPr>
          <p:nvPr>
            <p:ph type="pic" sz="quarter" idx="19"/>
          </p:nvPr>
        </p:nvSpPr>
        <p:spPr>
          <a:xfrm>
            <a:off x="6127393" y="3907988"/>
            <a:ext cx="3330000" cy="2088000"/>
          </a:xfrm>
          <a:prstGeom prst="rect">
            <a:avLst/>
          </a:prstGeom>
          <a:solidFill>
            <a:schemeClr val="bg2"/>
          </a:solidFill>
        </p:spPr>
        <p:txBody>
          <a:bodyPr/>
          <a:lstStyle>
            <a:lvl1pPr marL="0" indent="0">
              <a:buNone/>
              <a:defRPr/>
            </a:lvl1pPr>
          </a:lstStyle>
          <a:p>
            <a:endParaRPr lang="en-GB" noProof="0"/>
          </a:p>
        </p:txBody>
      </p:sp>
      <p:sp>
        <p:nvSpPr>
          <p:cNvPr id="32" name="Text Placeholder 12">
            <a:extLst>
              <a:ext uri="{FF2B5EF4-FFF2-40B4-BE49-F238E27FC236}">
                <a16:creationId xmlns:a16="http://schemas.microsoft.com/office/drawing/2014/main" id="{5AA5AF97-B62D-1649-9296-29B8A162A14E}"/>
              </a:ext>
            </a:extLst>
          </p:cNvPr>
          <p:cNvSpPr>
            <a:spLocks noGrp="1"/>
          </p:cNvSpPr>
          <p:nvPr>
            <p:ph type="body" sz="quarter" idx="20"/>
          </p:nvPr>
        </p:nvSpPr>
        <p:spPr>
          <a:xfrm>
            <a:off x="978650" y="3897313"/>
            <a:ext cx="1656000" cy="2098675"/>
          </a:xfrm>
          <a:prstGeom prst="rect">
            <a:avLst/>
          </a:prstGeom>
          <a:noFill/>
        </p:spPr>
        <p:txBody>
          <a:bodyPr tIns="90000"/>
          <a:lstStyle>
            <a:lvl1pPr marL="0" indent="0" algn="r">
              <a:lnSpc>
                <a:spcPts val="1680"/>
              </a:lnSpc>
              <a:spcAft>
                <a:spcPts val="0"/>
              </a:spcAft>
              <a:buNone/>
              <a:defRPr sz="1400"/>
            </a:lvl1pPr>
          </a:lstStyle>
          <a:p>
            <a:pPr lvl="0"/>
            <a:r>
              <a:rPr lang="en-GB" noProof="0" dirty="0"/>
              <a:t>Edit Master text styles</a:t>
            </a:r>
          </a:p>
        </p:txBody>
      </p:sp>
      <p:sp>
        <p:nvSpPr>
          <p:cNvPr id="33" name="Text Placeholder 12">
            <a:extLst>
              <a:ext uri="{FF2B5EF4-FFF2-40B4-BE49-F238E27FC236}">
                <a16:creationId xmlns:a16="http://schemas.microsoft.com/office/drawing/2014/main" id="{018AC41E-3877-BF47-AA29-7A9F0F0A096F}"/>
              </a:ext>
            </a:extLst>
          </p:cNvPr>
          <p:cNvSpPr>
            <a:spLocks noGrp="1"/>
          </p:cNvSpPr>
          <p:nvPr>
            <p:ph type="body" sz="quarter" idx="21"/>
          </p:nvPr>
        </p:nvSpPr>
        <p:spPr>
          <a:xfrm>
            <a:off x="9549106" y="1750540"/>
            <a:ext cx="1620000" cy="2088000"/>
          </a:xfrm>
          <a:prstGeom prst="rect">
            <a:avLst/>
          </a:prstGeom>
          <a:noFill/>
        </p:spPr>
        <p:txBody>
          <a:bodyPr tIns="90000"/>
          <a:lstStyle>
            <a:lvl1pPr marL="0" indent="0" algn="l">
              <a:lnSpc>
                <a:spcPts val="1680"/>
              </a:lnSpc>
              <a:spcAft>
                <a:spcPts val="0"/>
              </a:spcAft>
              <a:buNone/>
              <a:defRPr sz="1400"/>
            </a:lvl1pPr>
          </a:lstStyle>
          <a:p>
            <a:pPr lvl="0"/>
            <a:r>
              <a:rPr lang="en-GB" noProof="0" dirty="0"/>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41180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Last slide (option 2)">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00430CE-3EAA-0F5F-3032-04C3EBD4B3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2003" cy="3429001"/>
          </a:xfrm>
          <a:prstGeom prst="rect">
            <a:avLst/>
          </a:prstGeom>
        </p:spPr>
      </p:pic>
      <p:cxnSp>
        <p:nvCxnSpPr>
          <p:cNvPr id="13" name="Straight Connector 12"/>
          <p:cNvCxnSpPr/>
          <p:nvPr userDrawn="1"/>
        </p:nvCxnSpPr>
        <p:spPr>
          <a:xfrm>
            <a:off x="838200" y="0"/>
            <a:ext cx="0" cy="236271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bg1"/>
                </a:solidFill>
              </a:defRPr>
            </a:lvl1pPr>
          </a:lstStyle>
          <a:p>
            <a:r>
              <a:rPr lang="en-GB" noProof="0" dirty="0"/>
              <a:t>Click to edit Master title style</a:t>
            </a:r>
          </a:p>
        </p:txBody>
      </p:sp>
      <p:sp>
        <p:nvSpPr>
          <p:cNvPr id="9"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Tree>
    <p:extLst>
      <p:ext uri="{BB962C8B-B14F-4D97-AF65-F5344CB8AC3E}">
        <p14:creationId xmlns:p14="http://schemas.microsoft.com/office/powerpoint/2010/main" val="180856011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11" name="Rectangle 10"/>
          <p:cNvSpPr/>
          <p:nvPr userDrawn="1"/>
        </p:nvSpPr>
        <p:spPr>
          <a:xfrm>
            <a:off x="0" y="1073101"/>
            <a:ext cx="12192000" cy="5784900"/>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6" name="Title 1"/>
          <p:cNvSpPr>
            <a:spLocks noGrp="1"/>
          </p:cNvSpPr>
          <p:nvPr>
            <p:ph type="ctrTitle"/>
          </p:nvPr>
        </p:nvSpPr>
        <p:spPr>
          <a:xfrm>
            <a:off x="1071349" y="1992572"/>
            <a:ext cx="10290265" cy="2149523"/>
          </a:xfrm>
          <a:prstGeom prst="rect">
            <a:avLst/>
          </a:prstGeom>
        </p:spPr>
        <p:txBody>
          <a:bodyPr wrap="square" anchor="t">
            <a:noAutofit/>
          </a:bodyPr>
          <a:lstStyle>
            <a:lvl1pPr algn="l">
              <a:defRPr sz="6000" b="0">
                <a:solidFill>
                  <a:schemeClr val="bg1"/>
                </a:solidFill>
              </a:defRPr>
            </a:lvl1pPr>
          </a:lstStyle>
          <a:p>
            <a:r>
              <a:rPr lang="en-GB" noProof="0" dirty="0"/>
              <a:t>Click to edit Master title style</a:t>
            </a:r>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Subtitle 2"/>
          <p:cNvSpPr>
            <a:spLocks noGrp="1"/>
          </p:cNvSpPr>
          <p:nvPr>
            <p:ph type="subTitle" idx="1"/>
          </p:nvPr>
        </p:nvSpPr>
        <p:spPr>
          <a:xfrm>
            <a:off x="1071350" y="4418049"/>
            <a:ext cx="10290265" cy="897754"/>
          </a:xfrm>
          <a:prstGeom prst="rect">
            <a:avLst/>
          </a:prstGeo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
        <p:nvSpPr>
          <p:cNvPr id="19" name="Text Placeholder 18"/>
          <p:cNvSpPr>
            <a:spLocks noGrp="1"/>
          </p:cNvSpPr>
          <p:nvPr>
            <p:ph type="body" sz="quarter" idx="13" hasCustomPrompt="1"/>
          </p:nvPr>
        </p:nvSpPr>
        <p:spPr>
          <a:xfrm>
            <a:off x="6094413" y="5391726"/>
            <a:ext cx="5267202" cy="877455"/>
          </a:xfrm>
          <a:prstGeom prst="rect">
            <a:avLst/>
          </a:prstGeom>
        </p:spPr>
        <p:txBody>
          <a:bodyPr>
            <a:noAutofit/>
          </a:bodyPr>
          <a:lstStyle>
            <a:lvl1pPr marL="0" indent="0" algn="r">
              <a:spcAft>
                <a:spcPts val="800"/>
              </a:spcAft>
              <a:buFontTx/>
              <a:buNone/>
              <a:defRPr sz="2200" i="1" baseline="0">
                <a:solidFill>
                  <a:schemeClr val="bg1"/>
                </a:solidFill>
              </a:defRPr>
            </a:lvl1pPr>
          </a:lstStyle>
          <a:p>
            <a:pPr lvl="0"/>
            <a:r>
              <a:rPr lang="en-GB" noProof="0" dirty="0"/>
              <a:t>Speaker</a:t>
            </a:r>
            <a:br>
              <a:rPr lang="en-GB" noProof="0" dirty="0"/>
            </a:br>
            <a:r>
              <a:rPr lang="en-GB" noProof="0" dirty="0"/>
              <a:t>Venue and date</a:t>
            </a:r>
          </a:p>
        </p:txBody>
      </p:sp>
      <p:pic>
        <p:nvPicPr>
          <p:cNvPr id="8" name="Picture 7" descr="Foote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47221" y="6390001"/>
            <a:ext cx="697559" cy="467999"/>
          </a:xfrm>
          <a:prstGeom prst="rect">
            <a:avLst/>
          </a:prstGeom>
        </p:spPr>
      </p:pic>
      <p:pic>
        <p:nvPicPr>
          <p:cNvPr id="13" name="Picture 12" descr="EC-JRC-logo_vertical_EN_pos_transparent-background.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3733" t="5040" r="4159" b="4382"/>
          <a:stretch/>
        </p:blipFill>
        <p:spPr>
          <a:xfrm>
            <a:off x="5373779" y="264907"/>
            <a:ext cx="1674947" cy="1152000"/>
          </a:xfrm>
          <a:prstGeom prst="rect">
            <a:avLst/>
          </a:prstGeom>
        </p:spPr>
      </p:pic>
    </p:spTree>
    <p:extLst>
      <p:ext uri="{BB962C8B-B14F-4D97-AF65-F5344CB8AC3E}">
        <p14:creationId xmlns:p14="http://schemas.microsoft.com/office/powerpoint/2010/main" val="422838764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Chapter cover (option 1)">
    <p:spTree>
      <p:nvGrpSpPr>
        <p:cNvPr id="1" name=""/>
        <p:cNvGrpSpPr/>
        <p:nvPr/>
      </p:nvGrpSpPr>
      <p:grpSpPr>
        <a:xfrm>
          <a:off x="0" y="0"/>
          <a:ext cx="0" cy="0"/>
          <a:chOff x="0" y="0"/>
          <a:chExt cx="0" cy="0"/>
        </a:xfrm>
      </p:grpSpPr>
      <p:sp>
        <p:nvSpPr>
          <p:cNvPr id="11" name="Rectangle 10"/>
          <p:cNvSpPr/>
          <p:nvPr userDrawn="1"/>
        </p:nvSpPr>
        <p:spPr>
          <a:xfrm>
            <a:off x="0" y="1"/>
            <a:ext cx="12192000" cy="6858000"/>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Title 1"/>
          <p:cNvSpPr>
            <a:spLocks noGrp="1"/>
          </p:cNvSpPr>
          <p:nvPr>
            <p:ph type="ctrTitle"/>
          </p:nvPr>
        </p:nvSpPr>
        <p:spPr>
          <a:xfrm>
            <a:off x="1070189" y="1122363"/>
            <a:ext cx="10281657" cy="2387600"/>
          </a:xfrm>
          <a:prstGeom prst="rect">
            <a:avLst/>
          </a:prstGeom>
        </p:spPr>
        <p:txBody>
          <a:bodyPr anchor="b">
            <a:noAutofit/>
          </a:bodyPr>
          <a:lstStyle>
            <a:lvl1pPr algn="l">
              <a:defRPr sz="6000">
                <a:solidFill>
                  <a:srgbClr val="FFD129"/>
                </a:solidFill>
              </a:defRPr>
            </a:lvl1pPr>
          </a:lstStyle>
          <a:p>
            <a:r>
              <a:rPr lang="en-GB" noProof="0" dirty="0"/>
              <a:t>Click to edit Master title style</a:t>
            </a:r>
          </a:p>
        </p:txBody>
      </p:sp>
      <p:sp>
        <p:nvSpPr>
          <p:cNvPr id="3" name="Subtitle 2"/>
          <p:cNvSpPr>
            <a:spLocks noGrp="1"/>
          </p:cNvSpPr>
          <p:nvPr>
            <p:ph type="subTitle" idx="1"/>
          </p:nvPr>
        </p:nvSpPr>
        <p:spPr>
          <a:xfrm>
            <a:off x="1070189" y="3602038"/>
            <a:ext cx="10281657" cy="1655762"/>
          </a:xfrm>
          <a:prstGeom prst="rect">
            <a:avLst/>
          </a:prstGeo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p>
        </p:txBody>
      </p:sp>
      <p:cxnSp>
        <p:nvCxnSpPr>
          <p:cNvPr id="7" name="Straight Connector 6"/>
          <p:cNvCxnSpPr/>
          <p:nvPr userDrawn="1"/>
        </p:nvCxnSpPr>
        <p:spPr>
          <a:xfrm>
            <a:off x="838200" y="0"/>
            <a:ext cx="0" cy="3478213"/>
          </a:xfrm>
          <a:prstGeom prst="line">
            <a:avLst/>
          </a:prstGeom>
          <a:ln w="28575">
            <a:solidFill>
              <a:srgbClr val="FFD129"/>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30712114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apter cover (option 2)">
    <p:spTree>
      <p:nvGrpSpPr>
        <p:cNvPr id="1" name=""/>
        <p:cNvGrpSpPr/>
        <p:nvPr/>
      </p:nvGrpSpPr>
      <p:grpSpPr>
        <a:xfrm>
          <a:off x="0" y="0"/>
          <a:ext cx="0" cy="0"/>
          <a:chOff x="0" y="0"/>
          <a:chExt cx="0" cy="0"/>
        </a:xfrm>
      </p:grpSpPr>
      <p:sp>
        <p:nvSpPr>
          <p:cNvPr id="13" name="Rectangle 12"/>
          <p:cNvSpPr/>
          <p:nvPr userDrawn="1"/>
        </p:nvSpPr>
        <p:spPr>
          <a:xfrm>
            <a:off x="0" y="0"/>
            <a:ext cx="12192000"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1" name="Title 1"/>
          <p:cNvSpPr>
            <a:spLocks noGrp="1"/>
          </p:cNvSpPr>
          <p:nvPr>
            <p:ph type="ctrTitle"/>
          </p:nvPr>
        </p:nvSpPr>
        <p:spPr>
          <a:xfrm>
            <a:off x="1077013" y="1122363"/>
            <a:ext cx="10284602" cy="2387600"/>
          </a:xfrm>
          <a:prstGeom prst="rect">
            <a:avLst/>
          </a:prstGeom>
        </p:spPr>
        <p:txBody>
          <a:bodyPr anchor="b">
            <a:noAutofit/>
          </a:bodyPr>
          <a:lstStyle>
            <a:lvl1pPr algn="l">
              <a:defRPr sz="6000">
                <a:solidFill>
                  <a:schemeClr val="accent2">
                    <a:lumMod val="75000"/>
                  </a:schemeClr>
                </a:solidFill>
              </a:defRPr>
            </a:lvl1pPr>
          </a:lstStyle>
          <a:p>
            <a:r>
              <a:rPr lang="en-GB" noProof="0" dirty="0"/>
              <a:t>Click to edit Master title style</a:t>
            </a:r>
          </a:p>
        </p:txBody>
      </p:sp>
      <p:sp>
        <p:nvSpPr>
          <p:cNvPr id="14" name="Subtitle 2"/>
          <p:cNvSpPr>
            <a:spLocks noGrp="1"/>
          </p:cNvSpPr>
          <p:nvPr>
            <p:ph type="subTitle" idx="1"/>
          </p:nvPr>
        </p:nvSpPr>
        <p:spPr>
          <a:xfrm>
            <a:off x="1070189" y="3602038"/>
            <a:ext cx="10284602" cy="1655762"/>
          </a:xfrm>
          <a:prstGeom prst="rect">
            <a:avLst/>
          </a:prstGeo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cxnSp>
        <p:nvCxnSpPr>
          <p:cNvPr id="7" name="Straight Connector 6"/>
          <p:cNvCxnSpPr/>
          <p:nvPr userDrawn="1"/>
        </p:nvCxnSpPr>
        <p:spPr>
          <a:xfrm>
            <a:off x="838200" y="0"/>
            <a:ext cx="0" cy="3478213"/>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25136049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hapter cover (option 2)">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DC74736-FFEB-8230-3CBC-306C4831585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2680" y="-305006"/>
            <a:ext cx="12712862" cy="7177469"/>
          </a:xfrm>
          <a:prstGeom prst="rect">
            <a:avLst/>
          </a:prstGeom>
        </p:spPr>
      </p:pic>
      <p:sp>
        <p:nvSpPr>
          <p:cNvPr id="11" name="Title 1"/>
          <p:cNvSpPr>
            <a:spLocks noGrp="1"/>
          </p:cNvSpPr>
          <p:nvPr>
            <p:ph type="ctrTitle"/>
          </p:nvPr>
        </p:nvSpPr>
        <p:spPr>
          <a:xfrm>
            <a:off x="1077013" y="1122363"/>
            <a:ext cx="10284602" cy="2387600"/>
          </a:xfrm>
          <a:prstGeom prst="rect">
            <a:avLst/>
          </a:prstGeom>
        </p:spPr>
        <p:txBody>
          <a:bodyPr anchor="b">
            <a:noAutofit/>
          </a:bodyPr>
          <a:lstStyle>
            <a:lvl1pPr algn="l">
              <a:defRPr sz="6000">
                <a:solidFill>
                  <a:schemeClr val="bg1"/>
                </a:solidFill>
              </a:defRPr>
            </a:lvl1pPr>
          </a:lstStyle>
          <a:p>
            <a:r>
              <a:rPr lang="en-GB" noProof="0" dirty="0"/>
              <a:t>Click to edit Master title style</a:t>
            </a:r>
          </a:p>
        </p:txBody>
      </p:sp>
      <p:sp>
        <p:nvSpPr>
          <p:cNvPr id="14" name="Subtitle 2"/>
          <p:cNvSpPr>
            <a:spLocks noGrp="1"/>
          </p:cNvSpPr>
          <p:nvPr>
            <p:ph type="subTitle" idx="1"/>
          </p:nvPr>
        </p:nvSpPr>
        <p:spPr>
          <a:xfrm>
            <a:off x="1070189" y="3602038"/>
            <a:ext cx="10284602" cy="1655762"/>
          </a:xfrm>
          <a:prstGeom prst="rect">
            <a:avLst/>
          </a:prstGeo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cxnSp>
        <p:nvCxnSpPr>
          <p:cNvPr id="7" name="Straight Connector 6"/>
          <p:cNvCxnSpPr/>
          <p:nvPr userDrawn="1"/>
        </p:nvCxnSpPr>
        <p:spPr>
          <a:xfrm>
            <a:off x="838200" y="0"/>
            <a:ext cx="0" cy="347821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5031750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Chapter cover (option 2)">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DC74736-FFEB-8230-3CBC-306C4831585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1124"/>
            <a:ext cx="12192000" cy="6858000"/>
          </a:xfrm>
          <a:prstGeom prst="rect">
            <a:avLst/>
          </a:prstGeom>
        </p:spPr>
      </p:pic>
      <p:sp>
        <p:nvSpPr>
          <p:cNvPr id="11" name="Title 1"/>
          <p:cNvSpPr>
            <a:spLocks noGrp="1"/>
          </p:cNvSpPr>
          <p:nvPr>
            <p:ph type="ctrTitle"/>
          </p:nvPr>
        </p:nvSpPr>
        <p:spPr>
          <a:xfrm>
            <a:off x="1077013" y="1122363"/>
            <a:ext cx="10284602" cy="2387600"/>
          </a:xfrm>
          <a:prstGeom prst="rect">
            <a:avLst/>
          </a:prstGeom>
        </p:spPr>
        <p:txBody>
          <a:bodyPr anchor="b">
            <a:noAutofit/>
          </a:bodyPr>
          <a:lstStyle>
            <a:lvl1pPr algn="l">
              <a:defRPr sz="6000">
                <a:solidFill>
                  <a:schemeClr val="bg1"/>
                </a:solidFill>
              </a:defRPr>
            </a:lvl1pPr>
          </a:lstStyle>
          <a:p>
            <a:r>
              <a:rPr lang="en-GB" noProof="0" dirty="0"/>
              <a:t>Click to edit Master title style</a:t>
            </a:r>
          </a:p>
        </p:txBody>
      </p:sp>
      <p:sp>
        <p:nvSpPr>
          <p:cNvPr id="14" name="Subtitle 2"/>
          <p:cNvSpPr>
            <a:spLocks noGrp="1"/>
          </p:cNvSpPr>
          <p:nvPr>
            <p:ph type="subTitle" idx="1"/>
          </p:nvPr>
        </p:nvSpPr>
        <p:spPr>
          <a:xfrm>
            <a:off x="1070189" y="3602038"/>
            <a:ext cx="10284602" cy="1655762"/>
          </a:xfrm>
          <a:prstGeom prst="rect">
            <a:avLst/>
          </a:prstGeo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pic>
        <p:nvPicPr>
          <p:cNvPr id="18" name="Picture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17390300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967154" y="1825624"/>
            <a:ext cx="10267462" cy="4170363"/>
          </a:xfrm>
          <a:prstGeom prst="rect">
            <a:avLst/>
          </a:prstGeom>
        </p:spPr>
        <p:txBody>
          <a:bodyPr>
            <a:noAutofit/>
          </a:bodyPr>
          <a:lstStyle>
            <a:lvl1pPr marL="0" indent="-342900">
              <a:lnSpc>
                <a:spcPct val="100000"/>
              </a:lnSpc>
              <a:spcBef>
                <a:spcPts val="0"/>
              </a:spcBef>
              <a:spcAft>
                <a:spcPts val="1800"/>
              </a:spcAft>
              <a:buClr>
                <a:schemeClr val="accent5"/>
              </a:buClr>
              <a:buFont typeface="Arial" pitchFamily="34" charset="0"/>
              <a:buNone/>
              <a:defRPr baseline="0"/>
            </a:lvl1pPr>
            <a:lvl2pPr>
              <a:lnSpc>
                <a:spcPct val="100000"/>
              </a:lnSpc>
              <a:spcAft>
                <a:spcPts val="1800"/>
              </a:spcAft>
              <a:buClr>
                <a:schemeClr val="accent5"/>
              </a:buClr>
              <a:buNone/>
              <a:defRPr/>
            </a:lvl2pPr>
            <a:lvl3pPr>
              <a:lnSpc>
                <a:spcPct val="100000"/>
              </a:lnSpc>
              <a:spcAft>
                <a:spcPts val="1800"/>
              </a:spcAft>
              <a:buClr>
                <a:schemeClr val="accent5"/>
              </a:buClr>
              <a:buNone/>
              <a:defRPr/>
            </a:lvl3pPr>
            <a:lvl4pPr>
              <a:lnSpc>
                <a:spcPct val="100000"/>
              </a:lnSpc>
              <a:spcAft>
                <a:spcPts val="1800"/>
              </a:spcAft>
              <a:buClr>
                <a:schemeClr val="accent5"/>
              </a:buClr>
              <a:buNone/>
              <a:defRPr/>
            </a:lvl4pPr>
            <a:lvl5pPr>
              <a:lnSpc>
                <a:spcPct val="100000"/>
              </a:lnSpc>
              <a:spcAft>
                <a:spcPts val="1800"/>
              </a:spcAft>
              <a:buClr>
                <a:schemeClr val="accent5"/>
              </a:buClr>
              <a:buNone/>
              <a:defRPr/>
            </a:lvl5pPr>
          </a:lstStyle>
          <a:p>
            <a:pPr lvl="0"/>
            <a:r>
              <a:rPr lang="en-GB" noProof="0" dirty="0"/>
              <a:t>Insert text</a:t>
            </a:r>
          </a:p>
        </p:txBody>
      </p:sp>
      <p:cxnSp>
        <p:nvCxnSpPr>
          <p:cNvPr id="7" name="Straight Connector 6"/>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Tree>
    <p:extLst>
      <p:ext uri="{BB962C8B-B14F-4D97-AF65-F5344CB8AC3E}">
        <p14:creationId xmlns:p14="http://schemas.microsoft.com/office/powerpoint/2010/main" val="30423415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967154" y="1825624"/>
            <a:ext cx="10267462" cy="4170363"/>
          </a:xfrm>
          <a:prstGeom prst="rect">
            <a:avLst/>
          </a:prstGeom>
        </p:spPr>
        <p:txBody>
          <a:bodyPr>
            <a:noAutofit/>
          </a:bodyPr>
          <a:lstStyle>
            <a:lvl1pPr marL="0" indent="-342900">
              <a:lnSpc>
                <a:spcPct val="100000"/>
              </a:lnSpc>
              <a:spcBef>
                <a:spcPts val="0"/>
              </a:spcBef>
              <a:spcAft>
                <a:spcPts val="1800"/>
              </a:spcAft>
              <a:buClr>
                <a:schemeClr val="accent5"/>
              </a:buClr>
              <a:buFont typeface="Arial" pitchFamily="34" charset="0"/>
              <a:buNone/>
              <a:defRPr baseline="0"/>
            </a:lvl1pPr>
            <a:lvl2pPr>
              <a:lnSpc>
                <a:spcPct val="100000"/>
              </a:lnSpc>
              <a:spcAft>
                <a:spcPts val="1800"/>
              </a:spcAft>
              <a:buClr>
                <a:schemeClr val="accent5"/>
              </a:buClr>
              <a:buNone/>
              <a:defRPr/>
            </a:lvl2pPr>
            <a:lvl3pPr>
              <a:lnSpc>
                <a:spcPct val="100000"/>
              </a:lnSpc>
              <a:spcAft>
                <a:spcPts val="1800"/>
              </a:spcAft>
              <a:buClr>
                <a:schemeClr val="accent5"/>
              </a:buClr>
              <a:buNone/>
              <a:defRPr/>
            </a:lvl3pPr>
            <a:lvl4pPr>
              <a:lnSpc>
                <a:spcPct val="100000"/>
              </a:lnSpc>
              <a:spcAft>
                <a:spcPts val="1800"/>
              </a:spcAft>
              <a:buClr>
                <a:schemeClr val="accent5"/>
              </a:buClr>
              <a:buNone/>
              <a:defRPr/>
            </a:lvl4pPr>
            <a:lvl5pPr>
              <a:lnSpc>
                <a:spcPct val="100000"/>
              </a:lnSpc>
              <a:spcAft>
                <a:spcPts val="1800"/>
              </a:spcAft>
              <a:buClr>
                <a:schemeClr val="accent5"/>
              </a:buClr>
              <a:buNone/>
              <a:defRPr/>
            </a:lvl5pPr>
          </a:lstStyle>
          <a:p>
            <a:pPr lvl="0"/>
            <a:r>
              <a:rPr lang="en-GB" noProof="0" dirty="0"/>
              <a:t>Insert text</a:t>
            </a:r>
          </a:p>
        </p:txBody>
      </p:sp>
      <p:cxnSp>
        <p:nvCxnSpPr>
          <p:cNvPr id="7" name="Straight Connector 6"/>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Tree>
    <p:extLst>
      <p:ext uri="{BB962C8B-B14F-4D97-AF65-F5344CB8AC3E}">
        <p14:creationId xmlns:p14="http://schemas.microsoft.com/office/powerpoint/2010/main" val="13867216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32525" y="1825625"/>
            <a:ext cx="5002090" cy="4170363"/>
          </a:xfrm>
          <a:prstGeom prst="rect">
            <a:avLst/>
          </a:prstGeom>
          <a:noFill/>
        </p:spPr>
        <p:txBody>
          <a:bodyPr>
            <a:noAutofit/>
          </a:bodyPr>
          <a:lstStyle>
            <a:lvl1pPr marL="0" indent="0">
              <a:buClr>
                <a:schemeClr val="accent5"/>
              </a:buClr>
              <a:buFont typeface="Arial"/>
              <a:buNone/>
              <a:defRPr/>
            </a:lvl1pPr>
          </a:lstStyle>
          <a:p>
            <a:pPr lvl="0"/>
            <a:endParaRPr lang="en-GB" noProof="0" dirty="0"/>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
        <p:nvSpPr>
          <p:cNvPr id="18" name="Content Placeholder 2"/>
          <p:cNvSpPr>
            <a:spLocks noGrp="1"/>
          </p:cNvSpPr>
          <p:nvPr>
            <p:ph idx="10" hasCustomPrompt="1"/>
          </p:nvPr>
        </p:nvSpPr>
        <p:spPr>
          <a:xfrm>
            <a:off x="967154" y="1825624"/>
            <a:ext cx="5004000" cy="4170363"/>
          </a:xfrm>
          <a:prstGeom prst="rect">
            <a:avLst/>
          </a:prstGeom>
        </p:spPr>
        <p:txBody>
          <a:bodyPr>
            <a:noAutofit/>
          </a:bodyPr>
          <a:lstStyle>
            <a:lvl1pPr marL="0" marR="0" indent="-342900" algn="l" defTabSz="914400" rtl="0" eaLnBrk="1" fontAlgn="auto" latinLnBrk="0" hangingPunct="1">
              <a:lnSpc>
                <a:spcPct val="100000"/>
              </a:lnSpc>
              <a:spcBef>
                <a:spcPts val="0"/>
              </a:spcBef>
              <a:spcAft>
                <a:spcPts val="1800"/>
              </a:spcAft>
              <a:buClr>
                <a:schemeClr val="accent5"/>
              </a:buClr>
              <a:buSzTx/>
              <a:buFont typeface="Arial"/>
              <a:buNone/>
              <a:tabLst/>
              <a:defRPr baseline="0"/>
            </a:lvl1pPr>
            <a:lvl2pPr>
              <a:lnSpc>
                <a:spcPct val="100000"/>
              </a:lnSpc>
              <a:spcAft>
                <a:spcPts val="1800"/>
              </a:spcAft>
              <a:buClr>
                <a:schemeClr val="accent5"/>
              </a:buClr>
              <a:buNone/>
              <a:defRPr/>
            </a:lvl2pPr>
            <a:lvl3pPr>
              <a:lnSpc>
                <a:spcPct val="100000"/>
              </a:lnSpc>
              <a:spcAft>
                <a:spcPts val="1800"/>
              </a:spcAft>
              <a:buClr>
                <a:schemeClr val="accent5"/>
              </a:buClr>
              <a:buNone/>
              <a:defRPr/>
            </a:lvl3pPr>
            <a:lvl4pPr>
              <a:lnSpc>
                <a:spcPct val="100000"/>
              </a:lnSpc>
              <a:spcAft>
                <a:spcPts val="1800"/>
              </a:spcAft>
              <a:buClr>
                <a:schemeClr val="accent5"/>
              </a:buClr>
              <a:buNone/>
              <a:defRPr/>
            </a:lvl4pPr>
            <a:lvl5pPr>
              <a:lnSpc>
                <a:spcPct val="100000"/>
              </a:lnSpc>
              <a:spcAft>
                <a:spcPts val="1800"/>
              </a:spcAft>
              <a:buClr>
                <a:schemeClr val="accent5"/>
              </a:buClr>
              <a:buNone/>
              <a:defRPr/>
            </a:lvl5pPr>
          </a:lstStyle>
          <a:p>
            <a:pPr marL="0" marR="0" lvl="0" indent="-342900" algn="l" defTabSz="914400" rtl="0" eaLnBrk="1" fontAlgn="auto" latinLnBrk="0" hangingPunct="1">
              <a:lnSpc>
                <a:spcPct val="100000"/>
              </a:lnSpc>
              <a:spcBef>
                <a:spcPts val="0"/>
              </a:spcBef>
              <a:spcAft>
                <a:spcPts val="1800"/>
              </a:spcAft>
              <a:buClr>
                <a:schemeClr val="accent5"/>
              </a:buClr>
              <a:buSzTx/>
              <a:buFont typeface="Arial"/>
              <a:buNone/>
              <a:tabLst/>
              <a:defRPr/>
            </a:pPr>
            <a:r>
              <a:rPr lang="en-GB" noProof="0" dirty="0"/>
              <a:t>Insert text</a:t>
            </a:r>
          </a:p>
          <a:p>
            <a:pPr marL="0" marR="0" lvl="0" indent="-342900" algn="l" defTabSz="914400" rtl="0" eaLnBrk="1" fontAlgn="auto" latinLnBrk="0" hangingPunct="1">
              <a:lnSpc>
                <a:spcPct val="100000"/>
              </a:lnSpc>
              <a:spcBef>
                <a:spcPts val="0"/>
              </a:spcBef>
              <a:spcAft>
                <a:spcPts val="1800"/>
              </a:spcAft>
              <a:buClr>
                <a:schemeClr val="accent5"/>
              </a:buClr>
              <a:buSzTx/>
              <a:buFont typeface="Arial"/>
              <a:buNone/>
              <a:tabLst/>
              <a:defRPr/>
            </a:pPr>
            <a:endParaRPr lang="en-GB" noProof="0" dirty="0"/>
          </a:p>
          <a:p>
            <a:pPr lvl="0"/>
            <a:endParaRPr lang="en-GB" noProof="0" dirty="0"/>
          </a:p>
        </p:txBody>
      </p:sp>
    </p:spTree>
    <p:extLst>
      <p:ext uri="{BB962C8B-B14F-4D97-AF65-F5344CB8AC3E}">
        <p14:creationId xmlns:p14="http://schemas.microsoft.com/office/powerpoint/2010/main" val="32742925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 2 columns">
    <p:spTree>
      <p:nvGrpSpPr>
        <p:cNvPr id="1" name=""/>
        <p:cNvGrpSpPr/>
        <p:nvPr/>
      </p:nvGrpSpPr>
      <p:grpSpPr>
        <a:xfrm>
          <a:off x="0" y="0"/>
          <a:ext cx="0" cy="0"/>
          <a:chOff x="0" y="0"/>
          <a:chExt cx="0" cy="0"/>
        </a:xfrm>
      </p:grpSpPr>
      <p:sp>
        <p:nvSpPr>
          <p:cNvPr id="8" name="Content Placeholder 2"/>
          <p:cNvSpPr>
            <a:spLocks noGrp="1"/>
          </p:cNvSpPr>
          <p:nvPr>
            <p:ph idx="11" hasCustomPrompt="1"/>
          </p:nvPr>
        </p:nvSpPr>
        <p:spPr>
          <a:xfrm>
            <a:off x="6232524" y="1825624"/>
            <a:ext cx="5004000" cy="4170363"/>
          </a:xfrm>
          <a:prstGeom prst="rect">
            <a:avLst/>
          </a:prstGeom>
        </p:spPr>
        <p:txBody>
          <a:bodyPr>
            <a:noAutofit/>
          </a:bodyPr>
          <a:lstStyle>
            <a:lvl1pPr marL="0" indent="-342900">
              <a:lnSpc>
                <a:spcPct val="100000"/>
              </a:lnSpc>
              <a:spcBef>
                <a:spcPts val="0"/>
              </a:spcBef>
              <a:spcAft>
                <a:spcPts val="1800"/>
              </a:spcAft>
              <a:buClr>
                <a:schemeClr val="accent5"/>
              </a:buClr>
              <a:buFont typeface="Arial"/>
              <a:buNone/>
              <a:defRPr strike="noStrike"/>
            </a:lvl1pPr>
            <a:lvl2pPr>
              <a:lnSpc>
                <a:spcPct val="100000"/>
              </a:lnSpc>
              <a:spcAft>
                <a:spcPts val="1800"/>
              </a:spcAft>
              <a:buClr>
                <a:schemeClr val="accent5"/>
              </a:buClr>
              <a:defRPr strike="noStrike"/>
            </a:lvl2pPr>
            <a:lvl3pPr>
              <a:lnSpc>
                <a:spcPct val="100000"/>
              </a:lnSpc>
              <a:spcAft>
                <a:spcPts val="1800"/>
              </a:spcAft>
              <a:buClr>
                <a:schemeClr val="accent5"/>
              </a:buClr>
              <a:defRPr strike="noStrike"/>
            </a:lvl3pPr>
            <a:lvl4pPr>
              <a:lnSpc>
                <a:spcPct val="100000"/>
              </a:lnSpc>
              <a:spcAft>
                <a:spcPts val="1800"/>
              </a:spcAft>
              <a:buClr>
                <a:schemeClr val="accent5"/>
              </a:buClr>
              <a:defRPr strike="noStrike"/>
            </a:lvl4pPr>
            <a:lvl5pPr>
              <a:lnSpc>
                <a:spcPct val="100000"/>
              </a:lnSpc>
              <a:spcAft>
                <a:spcPts val="1800"/>
              </a:spcAft>
              <a:buClr>
                <a:schemeClr val="accent5"/>
              </a:buClr>
              <a:defRPr strike="noStrike"/>
            </a:lvl5pPr>
          </a:lstStyle>
          <a:p>
            <a:pPr lvl="0"/>
            <a:r>
              <a:rPr lang="en-GB" noProof="0" dirty="0"/>
              <a:t>Insert text</a:t>
            </a:r>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
        <p:nvSpPr>
          <p:cNvPr id="12" name="Content Placeholder 2"/>
          <p:cNvSpPr>
            <a:spLocks noGrp="1"/>
          </p:cNvSpPr>
          <p:nvPr>
            <p:ph idx="10" hasCustomPrompt="1"/>
          </p:nvPr>
        </p:nvSpPr>
        <p:spPr>
          <a:xfrm>
            <a:off x="967154" y="1825624"/>
            <a:ext cx="5004000" cy="4170363"/>
          </a:xfrm>
          <a:prstGeom prst="rect">
            <a:avLst/>
          </a:prstGeom>
        </p:spPr>
        <p:txBody>
          <a:bodyPr>
            <a:noAutofit/>
          </a:bodyPr>
          <a:lstStyle>
            <a:lvl1pPr marL="0" indent="-342900">
              <a:lnSpc>
                <a:spcPct val="100000"/>
              </a:lnSpc>
              <a:spcBef>
                <a:spcPts val="0"/>
              </a:spcBef>
              <a:spcAft>
                <a:spcPts val="1800"/>
              </a:spcAft>
              <a:buClr>
                <a:schemeClr val="accent5"/>
              </a:buClr>
              <a:buFont typeface="Arial" pitchFamily="34" charset="0"/>
              <a:buNone/>
              <a:defRPr baseline="0"/>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a:t>Insert text</a:t>
            </a:r>
          </a:p>
        </p:txBody>
      </p:sp>
    </p:spTree>
    <p:extLst>
      <p:ext uri="{BB962C8B-B14F-4D97-AF65-F5344CB8AC3E}">
        <p14:creationId xmlns:p14="http://schemas.microsoft.com/office/powerpoint/2010/main" val="34473234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 3 columns">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970722" y="1825625"/>
            <a:ext cx="3229533" cy="4170363"/>
          </a:xfrm>
          <a:prstGeom prst="rect">
            <a:avLst/>
          </a:prstGeom>
        </p:spPr>
        <p:txBody>
          <a:bodyPr>
            <a:noAutofit/>
          </a:bodyPr>
          <a:lstStyle>
            <a:lvl1pPr marL="0" indent="-342900">
              <a:buClr>
                <a:schemeClr val="accent5"/>
              </a:buClr>
              <a:buFont typeface="Arial"/>
              <a:buNone/>
              <a:defRPr baseline="0"/>
            </a:lvl1pPr>
            <a:lvl2pPr>
              <a:buClr>
                <a:schemeClr val="accent5"/>
              </a:buClr>
              <a:buNone/>
              <a:defRPr/>
            </a:lvl2pPr>
            <a:lvl3pPr>
              <a:buClr>
                <a:schemeClr val="accent5"/>
              </a:buClr>
              <a:buNone/>
              <a:defRPr/>
            </a:lvl3pPr>
            <a:lvl4pPr>
              <a:buClr>
                <a:schemeClr val="accent5"/>
              </a:buClr>
              <a:buNone/>
              <a:defRPr/>
            </a:lvl4pPr>
            <a:lvl5pPr>
              <a:buClr>
                <a:schemeClr val="accent5"/>
              </a:buClr>
              <a:buNone/>
              <a:defRPr/>
            </a:lvl5pPr>
          </a:lstStyle>
          <a:p>
            <a:pPr lvl="0"/>
            <a:r>
              <a:rPr lang="en-GB" noProof="0" dirty="0"/>
              <a:t>Insert text</a:t>
            </a:r>
          </a:p>
        </p:txBody>
      </p:sp>
      <p:sp>
        <p:nvSpPr>
          <p:cNvPr id="9" name="Content Placeholder 2"/>
          <p:cNvSpPr>
            <a:spLocks noGrp="1"/>
          </p:cNvSpPr>
          <p:nvPr>
            <p:ph sz="half" idx="13" hasCustomPrompt="1"/>
          </p:nvPr>
        </p:nvSpPr>
        <p:spPr>
          <a:xfrm>
            <a:off x="4476002" y="1825624"/>
            <a:ext cx="3239996" cy="4170363"/>
          </a:xfrm>
          <a:prstGeom prst="rect">
            <a:avLst/>
          </a:prstGeom>
        </p:spPr>
        <p:txBody>
          <a:bodyPr>
            <a:noAutofit/>
          </a:bodyPr>
          <a:lstStyle>
            <a:lvl1pPr marL="0" marR="0" indent="-342900" algn="l" defTabSz="914400" rtl="0" eaLnBrk="1" fontAlgn="auto" latinLnBrk="0" hangingPunct="1">
              <a:lnSpc>
                <a:spcPct val="100000"/>
              </a:lnSpc>
              <a:spcBef>
                <a:spcPts val="0"/>
              </a:spcBef>
              <a:spcAft>
                <a:spcPts val="1800"/>
              </a:spcAft>
              <a:buClr>
                <a:schemeClr val="accent5"/>
              </a:buClr>
              <a:buSzTx/>
              <a:buFont typeface="Arial"/>
              <a:buNone/>
              <a:tabLst/>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marL="342900" marR="0" lvl="0" indent="-342900" algn="l" defTabSz="914400" rtl="0" eaLnBrk="1" fontAlgn="auto" latinLnBrk="0" hangingPunct="1">
              <a:lnSpc>
                <a:spcPct val="100000"/>
              </a:lnSpc>
              <a:spcBef>
                <a:spcPts val="0"/>
              </a:spcBef>
              <a:spcAft>
                <a:spcPts val="1800"/>
              </a:spcAft>
              <a:buClr>
                <a:schemeClr val="accent5"/>
              </a:buClr>
              <a:buSzTx/>
              <a:buFont typeface="Arial"/>
              <a:buNone/>
              <a:tabLst/>
              <a:defRPr/>
            </a:pPr>
            <a:r>
              <a:rPr lang="en-GB" noProof="0" dirty="0"/>
              <a:t>Insert text</a:t>
            </a:r>
          </a:p>
        </p:txBody>
      </p:sp>
      <p:sp>
        <p:nvSpPr>
          <p:cNvPr id="7" name="Content Placeholder 2"/>
          <p:cNvSpPr>
            <a:spLocks noGrp="1"/>
          </p:cNvSpPr>
          <p:nvPr>
            <p:ph sz="half" idx="15" hasCustomPrompt="1"/>
          </p:nvPr>
        </p:nvSpPr>
        <p:spPr>
          <a:xfrm>
            <a:off x="7990763" y="1825624"/>
            <a:ext cx="3239998" cy="4170363"/>
          </a:xfrm>
          <a:prstGeom prst="rect">
            <a:avLst/>
          </a:prstGeom>
        </p:spPr>
        <p:txBody>
          <a:bodyPr>
            <a:noAutofit/>
          </a:bodyPr>
          <a:lstStyle>
            <a:lvl1pPr marL="0" marR="0" indent="-342900" algn="l" defTabSz="914400" rtl="0" eaLnBrk="1" fontAlgn="auto" latinLnBrk="0" hangingPunct="1">
              <a:lnSpc>
                <a:spcPct val="100000"/>
              </a:lnSpc>
              <a:spcBef>
                <a:spcPts val="0"/>
              </a:spcBef>
              <a:spcAft>
                <a:spcPts val="1800"/>
              </a:spcAft>
              <a:buClr>
                <a:schemeClr val="accent5"/>
              </a:buClr>
              <a:buSzTx/>
              <a:buFont typeface="Arial"/>
              <a:buNone/>
              <a:tabLst/>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marL="342900" marR="0" lvl="0" indent="-342900" algn="l" defTabSz="914400" rtl="0" eaLnBrk="1" fontAlgn="auto" latinLnBrk="0" hangingPunct="1">
              <a:lnSpc>
                <a:spcPct val="100000"/>
              </a:lnSpc>
              <a:spcBef>
                <a:spcPts val="0"/>
              </a:spcBef>
              <a:spcAft>
                <a:spcPts val="1800"/>
              </a:spcAft>
              <a:buClr>
                <a:schemeClr val="accent5"/>
              </a:buClr>
              <a:buSzTx/>
              <a:buFont typeface="Arial"/>
              <a:buNone/>
              <a:tabLst/>
              <a:defRPr/>
            </a:pPr>
            <a:r>
              <a:rPr lang="en-GB" noProof="0" dirty="0"/>
              <a:t>Insert text</a:t>
            </a:r>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Tree>
    <p:extLst>
      <p:ext uri="{BB962C8B-B14F-4D97-AF65-F5344CB8AC3E}">
        <p14:creationId xmlns:p14="http://schemas.microsoft.com/office/powerpoint/2010/main" val="17126949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70722" y="1681163"/>
            <a:ext cx="5003999" cy="823912"/>
          </a:xfrm>
          <a:prstGeom prst="rect">
            <a:avLst/>
          </a:prstGeom>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Edit Master text styles</a:t>
            </a:r>
          </a:p>
        </p:txBody>
      </p:sp>
      <p:sp>
        <p:nvSpPr>
          <p:cNvPr id="4" name="Content Placeholder 3"/>
          <p:cNvSpPr>
            <a:spLocks noGrp="1"/>
          </p:cNvSpPr>
          <p:nvPr>
            <p:ph sz="half" idx="2" hasCustomPrompt="1"/>
          </p:nvPr>
        </p:nvSpPr>
        <p:spPr>
          <a:xfrm>
            <a:off x="970722" y="2597727"/>
            <a:ext cx="5003999" cy="3398261"/>
          </a:xfrm>
          <a:prstGeom prst="rect">
            <a:avLst/>
          </a:prstGeom>
        </p:spPr>
        <p:txBody>
          <a:bodyPr wrap="square">
            <a:noAutofit/>
          </a:bodyPr>
          <a:lstStyle>
            <a:lvl1pPr marL="0" indent="-342900">
              <a:buClr>
                <a:schemeClr val="accent5"/>
              </a:buClr>
              <a:buFont typeface="Arial"/>
              <a:buNone/>
              <a:defRPr/>
            </a:lvl1pPr>
            <a:lvl2pPr>
              <a:buClr>
                <a:schemeClr val="accent5"/>
              </a:buClr>
              <a:buNone/>
              <a:defRPr/>
            </a:lvl2pPr>
            <a:lvl3pPr>
              <a:buClr>
                <a:schemeClr val="accent5"/>
              </a:buClr>
              <a:buNone/>
              <a:defRPr/>
            </a:lvl3pPr>
            <a:lvl4pPr>
              <a:buClr>
                <a:schemeClr val="accent5"/>
              </a:buClr>
              <a:buNone/>
              <a:defRPr/>
            </a:lvl4pPr>
            <a:lvl5pPr>
              <a:buClr>
                <a:schemeClr val="accent5"/>
              </a:buClr>
              <a:buNone/>
              <a:defRPr/>
            </a:lvl5pPr>
          </a:lstStyle>
          <a:p>
            <a:pPr lvl="0"/>
            <a:r>
              <a:rPr lang="en-GB" noProof="0" dirty="0"/>
              <a:t>Insert text</a:t>
            </a:r>
          </a:p>
        </p:txBody>
      </p:sp>
      <p:sp>
        <p:nvSpPr>
          <p:cNvPr id="5" name="Text Placeholder 4"/>
          <p:cNvSpPr>
            <a:spLocks noGrp="1"/>
          </p:cNvSpPr>
          <p:nvPr>
            <p:ph type="body" sz="quarter" idx="3"/>
          </p:nvPr>
        </p:nvSpPr>
        <p:spPr>
          <a:xfrm>
            <a:off x="6232768" y="1681163"/>
            <a:ext cx="5003999" cy="823912"/>
          </a:xfrm>
          <a:prstGeom prst="rect">
            <a:avLst/>
          </a:prstGeom>
          <a:noFill/>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Edit Master text styles</a:t>
            </a:r>
          </a:p>
        </p:txBody>
      </p:sp>
      <p:sp>
        <p:nvSpPr>
          <p:cNvPr id="6" name="Content Placeholder 5"/>
          <p:cNvSpPr>
            <a:spLocks noGrp="1"/>
          </p:cNvSpPr>
          <p:nvPr>
            <p:ph sz="quarter" idx="4" hasCustomPrompt="1"/>
          </p:nvPr>
        </p:nvSpPr>
        <p:spPr>
          <a:xfrm>
            <a:off x="6232768" y="2597727"/>
            <a:ext cx="5003999" cy="3398261"/>
          </a:xfrm>
          <a:prstGeom prst="rect">
            <a:avLst/>
          </a:prstGeom>
        </p:spPr>
        <p:txBody>
          <a:bodyPr wrap="square">
            <a:noAutofit/>
          </a:bodyPr>
          <a:lstStyle>
            <a:lvl1pPr marL="0" indent="-342900">
              <a:buClr>
                <a:schemeClr val="accent5"/>
              </a:buClr>
              <a:buFont typeface="Arial"/>
              <a:buNone/>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a:t>Insert text</a:t>
            </a:r>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Tree>
    <p:extLst>
      <p:ext uri="{BB962C8B-B14F-4D97-AF65-F5344CB8AC3E}">
        <p14:creationId xmlns:p14="http://schemas.microsoft.com/office/powerpoint/2010/main" val="3783897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_photo">
    <p:spTree>
      <p:nvGrpSpPr>
        <p:cNvPr id="1" name=""/>
        <p:cNvGrpSpPr/>
        <p:nvPr/>
      </p:nvGrpSpPr>
      <p:grpSpPr>
        <a:xfrm>
          <a:off x="0" y="0"/>
          <a:ext cx="0" cy="0"/>
          <a:chOff x="0" y="0"/>
          <a:chExt cx="0" cy="0"/>
        </a:xfrm>
      </p:grpSpPr>
      <p:sp>
        <p:nvSpPr>
          <p:cNvPr id="6" name="Picture Placeholder 2"/>
          <p:cNvSpPr>
            <a:spLocks noGrp="1"/>
          </p:cNvSpPr>
          <p:nvPr>
            <p:ph type="pic" sz="quarter" idx="13"/>
          </p:nvPr>
        </p:nvSpPr>
        <p:spPr>
          <a:xfrm>
            <a:off x="0" y="1750540"/>
            <a:ext cx="12192000" cy="4245448"/>
          </a:xfrm>
          <a:prstGeom prst="rect">
            <a:avLst/>
          </a:prstGeom>
          <a:solidFill>
            <a:schemeClr val="bg2"/>
          </a:solidFill>
        </p:spPr>
        <p:txBody>
          <a:bodyPr/>
          <a:lstStyle>
            <a:lvl1pPr marL="0" indent="0">
              <a:buNone/>
              <a:defRPr/>
            </a:lvl1pPr>
          </a:lstStyle>
          <a:p>
            <a:endParaRPr lang="en-GB" noProof="0"/>
          </a:p>
        </p:txBody>
      </p:sp>
      <p:sp>
        <p:nvSpPr>
          <p:cNvPr id="1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cxnSp>
        <p:nvCxnSpPr>
          <p:cNvPr id="5" name="Straight Connector 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60218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prstGeom prst="rect">
            <a:avLst/>
          </a:prstGeom>
          <a:solidFill>
            <a:schemeClr val="bg2"/>
          </a:solidFill>
          <a:ln w="28575">
            <a:solidFill>
              <a:schemeClr val="accent5"/>
            </a:solidFill>
          </a:ln>
        </p:spPr>
        <p:txBody>
          <a:bodyPr/>
          <a:lstStyle>
            <a:lvl1pPr marL="0" indent="0">
              <a:buNone/>
              <a:defRPr/>
            </a:lvl1pPr>
          </a:lstStyle>
          <a:p>
            <a:endParaRPr lang="en-GB" noProof="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27615" y="743802"/>
            <a:ext cx="544923" cy="544923"/>
          </a:xfrm>
          <a:prstGeom prst="rect">
            <a:avLst/>
          </a:prstGeom>
        </p:spPr>
      </p:pic>
      <p:sp>
        <p:nvSpPr>
          <p:cNvPr id="3" name="Content Placeholder 2"/>
          <p:cNvSpPr>
            <a:spLocks noGrp="1"/>
          </p:cNvSpPr>
          <p:nvPr>
            <p:ph idx="1" hasCustomPrompt="1"/>
          </p:nvPr>
        </p:nvSpPr>
        <p:spPr>
          <a:xfrm>
            <a:off x="3214048" y="1992572"/>
            <a:ext cx="8010798" cy="3616657"/>
          </a:xfrm>
          <a:prstGeom prst="rect">
            <a:avLst/>
          </a:prstGeom>
          <a:solidFill>
            <a:schemeClr val="bg1"/>
          </a:solidFill>
        </p:spPr>
        <p:txBody>
          <a:bodyPr lIns="360000" tIns="360000" rIns="360000" bIns="360000" anchor="ctr" anchorCtr="0">
            <a:noAutofit/>
          </a:bodyPr>
          <a:lstStyle>
            <a:lvl1pPr marL="0" indent="0">
              <a:buFontTx/>
              <a:buNone/>
              <a:defRPr i="1" baseline="0">
                <a:solidFill>
                  <a:schemeClr val="tx2"/>
                </a:solidFill>
              </a:defRPr>
            </a:lvl1pPr>
          </a:lstStyle>
          <a:p>
            <a:pPr lvl="0"/>
            <a:r>
              <a:rPr lang="en-GB" noProof="0" dirty="0"/>
              <a:t>Insert text</a:t>
            </a:r>
          </a:p>
        </p:txBody>
      </p:sp>
    </p:spTree>
    <p:extLst>
      <p:ext uri="{BB962C8B-B14F-4D97-AF65-F5344CB8AC3E}">
        <p14:creationId xmlns:p14="http://schemas.microsoft.com/office/powerpoint/2010/main" val="191289826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662614" y="1825625"/>
            <a:ext cx="4583519" cy="4170363"/>
          </a:xfrm>
          <a:prstGeom prst="rect">
            <a:avLst/>
          </a:prstGeom>
        </p:spPr>
        <p:txBody>
          <a:bodyPr>
            <a:noAutofit/>
          </a:bodyPr>
          <a:lstStyle>
            <a:lvl1pPr marL="0" indent="-342900">
              <a:buClr>
                <a:schemeClr val="accent5"/>
              </a:buClr>
              <a:buFont typeface="Arial"/>
              <a:buNone/>
              <a:defRPr/>
            </a:lvl1pPr>
            <a:lvl2pPr>
              <a:buClr>
                <a:schemeClr val="accent5"/>
              </a:buClr>
              <a:buNone/>
              <a:defRPr/>
            </a:lvl2pPr>
            <a:lvl3pPr>
              <a:buClr>
                <a:schemeClr val="accent5"/>
              </a:buClr>
              <a:buNone/>
              <a:defRPr/>
            </a:lvl3pPr>
            <a:lvl4pPr>
              <a:buClr>
                <a:schemeClr val="accent5"/>
              </a:buClr>
              <a:buNone/>
              <a:defRPr/>
            </a:lvl4pPr>
            <a:lvl5pPr>
              <a:buClr>
                <a:schemeClr val="accent5"/>
              </a:buClr>
              <a:buNone/>
              <a:defRPr/>
            </a:lvl5pPr>
          </a:lstStyle>
          <a:p>
            <a:pPr lvl="0"/>
            <a:r>
              <a:rPr lang="en-GB" noProof="0" dirty="0"/>
              <a:t>Insert text</a:t>
            </a:r>
          </a:p>
        </p:txBody>
      </p:sp>
      <p:sp>
        <p:nvSpPr>
          <p:cNvPr id="6" name="Slide Number Placeholder 5"/>
          <p:cNvSpPr>
            <a:spLocks noGrp="1"/>
          </p:cNvSpPr>
          <p:nvPr>
            <p:ph type="sldNum" sz="quarter" idx="12"/>
          </p:nvPr>
        </p:nvSpPr>
        <p:spPr>
          <a:xfrm>
            <a:off x="838200" y="6131286"/>
            <a:ext cx="2743200" cy="365125"/>
          </a:xfrm>
          <a:prstGeom prst="rect">
            <a:avLst/>
          </a:prstGeom>
        </p:spPr>
        <p:txBody>
          <a:bodyPr/>
          <a:lstStyle/>
          <a:p>
            <a:fld id="{F46C79FD-C571-418B-AB0F-5EE936C85276}" type="slidenum">
              <a:rPr lang="en-GB" smtClean="0"/>
              <a:pPr/>
              <a:t>‹#›</a:t>
            </a:fld>
            <a:endParaRPr lang="en-GB"/>
          </a:p>
        </p:txBody>
      </p:sp>
      <p:sp>
        <p:nvSpPr>
          <p:cNvPr id="10" name="Title Placeholder 1"/>
          <p:cNvSpPr>
            <a:spLocks noGrp="1"/>
          </p:cNvSpPr>
          <p:nvPr>
            <p:ph type="title"/>
          </p:nvPr>
        </p:nvSpPr>
        <p:spPr>
          <a:xfrm>
            <a:off x="6662614" y="586765"/>
            <a:ext cx="4581771"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
        <p:nvSpPr>
          <p:cNvPr id="7" name="Picture Placeholder 4"/>
          <p:cNvSpPr>
            <a:spLocks noGrp="1"/>
          </p:cNvSpPr>
          <p:nvPr>
            <p:ph type="pic" sz="quarter" idx="13"/>
          </p:nvPr>
        </p:nvSpPr>
        <p:spPr>
          <a:xfrm>
            <a:off x="-46383" y="-46383"/>
            <a:ext cx="6142383" cy="6964017"/>
          </a:xfrm>
          <a:prstGeom prst="rect">
            <a:avLst/>
          </a:prstGeom>
          <a:solidFill>
            <a:schemeClr val="bg2"/>
          </a:solidFill>
          <a:ln w="28575">
            <a:solidFill>
              <a:schemeClr val="accent5"/>
            </a:solidFill>
          </a:ln>
        </p:spPr>
        <p:txBody>
          <a:bodyPr/>
          <a:lstStyle>
            <a:lvl1pPr marL="0" indent="0">
              <a:buNone/>
              <a:defRPr/>
            </a:lvl1pPr>
          </a:lstStyle>
          <a:p>
            <a:endParaRPr lang="en-GB" noProof="0"/>
          </a:p>
        </p:txBody>
      </p:sp>
    </p:spTree>
    <p:extLst>
      <p:ext uri="{BB962C8B-B14F-4D97-AF65-F5344CB8AC3E}">
        <p14:creationId xmlns:p14="http://schemas.microsoft.com/office/powerpoint/2010/main" val="24536301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Horizontal Picture and Conten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63280" y="-62165"/>
            <a:ext cx="12318560" cy="3468939"/>
          </a:xfrm>
          <a:prstGeom prst="rect">
            <a:avLst/>
          </a:prstGeom>
          <a:solidFill>
            <a:schemeClr val="bg2"/>
          </a:solidFill>
          <a:ln w="28575" cmpd="sng">
            <a:solidFill>
              <a:schemeClr val="accent5"/>
            </a:solidFill>
          </a:ln>
        </p:spPr>
        <p:txBody>
          <a:bodyPr/>
          <a:lstStyle>
            <a:lvl1pPr marL="0" indent="0">
              <a:buClr>
                <a:schemeClr val="accent2"/>
              </a:buClr>
              <a:buFont typeface="Arial"/>
              <a:buNone/>
              <a:defRPr/>
            </a:lvl1pPr>
          </a:lstStyle>
          <a:p>
            <a:endParaRPr lang="en-GB" noProof="0"/>
          </a:p>
        </p:txBody>
      </p:sp>
      <p:sp>
        <p:nvSpPr>
          <p:cNvPr id="2" name="Title 1"/>
          <p:cNvSpPr>
            <a:spLocks noGrp="1"/>
          </p:cNvSpPr>
          <p:nvPr>
            <p:ph type="title"/>
          </p:nvPr>
        </p:nvSpPr>
        <p:spPr>
          <a:xfrm>
            <a:off x="957385" y="2818576"/>
            <a:ext cx="10287000" cy="628377"/>
          </a:xfrm>
          <a:prstGeom prst="rect">
            <a:avLst/>
          </a:prstGeom>
          <a:solidFill>
            <a:schemeClr val="bg1"/>
          </a:solidFill>
        </p:spPr>
        <p:txBody>
          <a:bodyPr wrap="square" anchor="b">
            <a:spAutoFit/>
          </a:bodyPr>
          <a:lstStyle>
            <a:lvl1pPr>
              <a:defRPr sz="3800"/>
            </a:lvl1pPr>
          </a:lstStyle>
          <a:p>
            <a:r>
              <a:rPr lang="en-GB" noProof="0" dirty="0"/>
              <a:t>Click to edit Master title style</a:t>
            </a:r>
          </a:p>
        </p:txBody>
      </p:sp>
      <p:sp>
        <p:nvSpPr>
          <p:cNvPr id="6" name="Text Placeholder 5"/>
          <p:cNvSpPr>
            <a:spLocks noGrp="1"/>
          </p:cNvSpPr>
          <p:nvPr>
            <p:ph type="body" sz="quarter" idx="14" hasCustomPrompt="1"/>
          </p:nvPr>
        </p:nvSpPr>
        <p:spPr>
          <a:xfrm>
            <a:off x="957385" y="3630613"/>
            <a:ext cx="10287000" cy="2365375"/>
          </a:xfrm>
          <a:prstGeom prst="rect">
            <a:avLst/>
          </a:prstGeom>
        </p:spPr>
        <p:txBody>
          <a:bodyPr/>
          <a:lstStyle>
            <a:lvl1pPr marL="0" indent="-342900" algn="l">
              <a:buClr>
                <a:schemeClr val="accent5"/>
              </a:buClr>
              <a:buFont typeface="Arial"/>
              <a:buNone/>
              <a:defRPr/>
            </a:lvl1pPr>
            <a:lvl2pPr marL="800100" indent="-342900">
              <a:buClr>
                <a:schemeClr val="accent5"/>
              </a:buClr>
              <a:buFont typeface="Arial"/>
              <a:buNone/>
              <a:defRPr/>
            </a:lvl2pPr>
            <a:lvl3pPr marL="1200150" indent="-285750">
              <a:buClr>
                <a:schemeClr val="accent5"/>
              </a:buClr>
              <a:buFont typeface="Arial"/>
              <a:buNone/>
              <a:defRPr/>
            </a:lvl3pPr>
            <a:lvl4pPr marL="1657350" indent="-285750">
              <a:buClr>
                <a:schemeClr val="accent5"/>
              </a:buClr>
              <a:buFont typeface="Arial"/>
              <a:buNone/>
              <a:defRPr/>
            </a:lvl4pPr>
            <a:lvl5pPr marL="2114550" indent="-285750">
              <a:buClr>
                <a:schemeClr val="accent5"/>
              </a:buClr>
              <a:buFont typeface="Arial"/>
              <a:buNone/>
              <a:defRPr/>
            </a:lvl5pPr>
          </a:lstStyle>
          <a:p>
            <a:pPr lvl="0"/>
            <a:r>
              <a:rPr lang="en-GB" noProof="0" dirty="0"/>
              <a:t>Insert text</a:t>
            </a:r>
          </a:p>
        </p:txBody>
      </p:sp>
    </p:spTree>
    <p:extLst>
      <p:ext uri="{BB962C8B-B14F-4D97-AF65-F5344CB8AC3E}">
        <p14:creationId xmlns:p14="http://schemas.microsoft.com/office/powerpoint/2010/main" val="284611989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2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cxnSp>
        <p:nvCxnSpPr>
          <p:cNvPr id="10" name="Straight Connector 9"/>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Picture Placeholder 2">
            <a:extLst>
              <a:ext uri="{FF2B5EF4-FFF2-40B4-BE49-F238E27FC236}">
                <a16:creationId xmlns:a16="http://schemas.microsoft.com/office/drawing/2014/main" id="{BF77687C-AC6F-634F-AC60-81131BCE7FCF}"/>
              </a:ext>
            </a:extLst>
          </p:cNvPr>
          <p:cNvSpPr>
            <a:spLocks noGrp="1"/>
          </p:cNvSpPr>
          <p:nvPr>
            <p:ph type="pic" sz="quarter" idx="19"/>
          </p:nvPr>
        </p:nvSpPr>
        <p:spPr>
          <a:xfrm>
            <a:off x="838201" y="1750540"/>
            <a:ext cx="3416382" cy="3523152"/>
          </a:xfrm>
          <a:prstGeom prst="rect">
            <a:avLst/>
          </a:prstGeom>
          <a:solidFill>
            <a:schemeClr val="bg2"/>
          </a:solidFill>
        </p:spPr>
        <p:txBody>
          <a:bodyPr/>
          <a:lstStyle>
            <a:lvl1pPr marL="0" indent="0">
              <a:buNone/>
              <a:defRPr/>
            </a:lvl1pPr>
          </a:lstStyle>
          <a:p>
            <a:endParaRPr lang="en-GB" noProof="0" dirty="0"/>
          </a:p>
        </p:txBody>
      </p:sp>
      <p:sp>
        <p:nvSpPr>
          <p:cNvPr id="17" name="Text Placeholder 4">
            <a:extLst>
              <a:ext uri="{FF2B5EF4-FFF2-40B4-BE49-F238E27FC236}">
                <a16:creationId xmlns:a16="http://schemas.microsoft.com/office/drawing/2014/main" id="{A1F17483-D7EC-5F47-B284-CA9DDB1A8905}"/>
              </a:ext>
            </a:extLst>
          </p:cNvPr>
          <p:cNvSpPr>
            <a:spLocks noGrp="1"/>
          </p:cNvSpPr>
          <p:nvPr>
            <p:ph type="body" sz="quarter" idx="16"/>
          </p:nvPr>
        </p:nvSpPr>
        <p:spPr>
          <a:xfrm>
            <a:off x="1178392" y="4331292"/>
            <a:ext cx="2736000" cy="1524235"/>
          </a:xfrm>
          <a:prstGeom prst="rect">
            <a:avLst/>
          </a:prstGeom>
          <a:solidFill>
            <a:schemeClr val="bg1"/>
          </a:solidFill>
        </p:spPr>
        <p:txBody>
          <a:bodyPr/>
          <a:lstStyle>
            <a:lvl1pPr marL="0" indent="0">
              <a:buNone/>
              <a:defRPr sz="1400"/>
            </a:lvl1pPr>
          </a:lstStyle>
          <a:p>
            <a:endParaRPr lang="en-GB" dirty="0"/>
          </a:p>
        </p:txBody>
      </p:sp>
      <p:sp>
        <p:nvSpPr>
          <p:cNvPr id="18" name="Picture Placeholder 2">
            <a:extLst>
              <a:ext uri="{FF2B5EF4-FFF2-40B4-BE49-F238E27FC236}">
                <a16:creationId xmlns:a16="http://schemas.microsoft.com/office/drawing/2014/main" id="{E020C457-3C2E-CA42-88B4-5E3F06B1AE96}"/>
              </a:ext>
            </a:extLst>
          </p:cNvPr>
          <p:cNvSpPr>
            <a:spLocks noGrp="1"/>
          </p:cNvSpPr>
          <p:nvPr>
            <p:ph type="pic" sz="quarter" idx="20"/>
          </p:nvPr>
        </p:nvSpPr>
        <p:spPr>
          <a:xfrm>
            <a:off x="4338313" y="1750540"/>
            <a:ext cx="3416382" cy="3523152"/>
          </a:xfrm>
          <a:prstGeom prst="rect">
            <a:avLst/>
          </a:prstGeom>
          <a:solidFill>
            <a:schemeClr val="bg2"/>
          </a:solidFill>
        </p:spPr>
        <p:txBody>
          <a:bodyPr/>
          <a:lstStyle>
            <a:lvl1pPr marL="0" indent="0">
              <a:buNone/>
              <a:defRPr/>
            </a:lvl1pPr>
          </a:lstStyle>
          <a:p>
            <a:endParaRPr lang="en-GB" noProof="0" dirty="0"/>
          </a:p>
        </p:txBody>
      </p:sp>
      <p:sp>
        <p:nvSpPr>
          <p:cNvPr id="19" name="Text Placeholder 4">
            <a:extLst>
              <a:ext uri="{FF2B5EF4-FFF2-40B4-BE49-F238E27FC236}">
                <a16:creationId xmlns:a16="http://schemas.microsoft.com/office/drawing/2014/main" id="{B33CC6E2-D391-D44C-9F83-EE43AEFB9DA4}"/>
              </a:ext>
            </a:extLst>
          </p:cNvPr>
          <p:cNvSpPr>
            <a:spLocks noGrp="1"/>
          </p:cNvSpPr>
          <p:nvPr>
            <p:ph type="body" sz="quarter" idx="21"/>
          </p:nvPr>
        </p:nvSpPr>
        <p:spPr>
          <a:xfrm>
            <a:off x="4678504" y="4331292"/>
            <a:ext cx="2736000" cy="1524235"/>
          </a:xfrm>
          <a:prstGeom prst="rect">
            <a:avLst/>
          </a:prstGeom>
          <a:solidFill>
            <a:schemeClr val="bg1"/>
          </a:solidFill>
        </p:spPr>
        <p:txBody>
          <a:bodyPr/>
          <a:lstStyle>
            <a:lvl1pPr marL="0" indent="0">
              <a:buNone/>
              <a:defRPr sz="1400"/>
            </a:lvl1pPr>
          </a:lstStyle>
          <a:p>
            <a:endParaRPr lang="en-GB" dirty="0"/>
          </a:p>
        </p:txBody>
      </p:sp>
      <p:sp>
        <p:nvSpPr>
          <p:cNvPr id="21" name="Picture Placeholder 2">
            <a:extLst>
              <a:ext uri="{FF2B5EF4-FFF2-40B4-BE49-F238E27FC236}">
                <a16:creationId xmlns:a16="http://schemas.microsoft.com/office/drawing/2014/main" id="{82EE2749-4448-E94D-A3B6-E8FD4C9B9E33}"/>
              </a:ext>
            </a:extLst>
          </p:cNvPr>
          <p:cNvSpPr>
            <a:spLocks noGrp="1"/>
          </p:cNvSpPr>
          <p:nvPr>
            <p:ph type="pic" sz="quarter" idx="22"/>
          </p:nvPr>
        </p:nvSpPr>
        <p:spPr>
          <a:xfrm>
            <a:off x="7841783" y="1750540"/>
            <a:ext cx="3416382" cy="3523152"/>
          </a:xfrm>
          <a:prstGeom prst="rect">
            <a:avLst/>
          </a:prstGeom>
          <a:solidFill>
            <a:schemeClr val="bg2"/>
          </a:solidFill>
        </p:spPr>
        <p:txBody>
          <a:bodyPr/>
          <a:lstStyle>
            <a:lvl1pPr marL="0" indent="0">
              <a:buNone/>
              <a:defRPr/>
            </a:lvl1pPr>
          </a:lstStyle>
          <a:p>
            <a:endParaRPr lang="en-GB" noProof="0" dirty="0"/>
          </a:p>
        </p:txBody>
      </p:sp>
      <p:sp>
        <p:nvSpPr>
          <p:cNvPr id="22" name="Text Placeholder 4">
            <a:extLst>
              <a:ext uri="{FF2B5EF4-FFF2-40B4-BE49-F238E27FC236}">
                <a16:creationId xmlns:a16="http://schemas.microsoft.com/office/drawing/2014/main" id="{292FCF7F-70FF-AF43-824A-E78383E715EC}"/>
              </a:ext>
            </a:extLst>
          </p:cNvPr>
          <p:cNvSpPr>
            <a:spLocks noGrp="1"/>
          </p:cNvSpPr>
          <p:nvPr>
            <p:ph type="body" sz="quarter" idx="23"/>
          </p:nvPr>
        </p:nvSpPr>
        <p:spPr>
          <a:xfrm>
            <a:off x="8181974" y="4331292"/>
            <a:ext cx="2736000" cy="1524235"/>
          </a:xfrm>
          <a:prstGeom prst="rect">
            <a:avLst/>
          </a:prstGeom>
          <a:solidFill>
            <a:schemeClr val="bg1"/>
          </a:solidFill>
        </p:spPr>
        <p:txBody>
          <a:bodyPr/>
          <a:lstStyle>
            <a:lvl1pPr marL="0" indent="0">
              <a:buNone/>
              <a:defRPr sz="1400"/>
            </a:lvl1pPr>
          </a:lstStyle>
          <a:p>
            <a:endParaRPr lang="en-GB" dirty="0"/>
          </a:p>
        </p:txBody>
      </p:sp>
    </p:spTree>
    <p:extLst>
      <p:ext uri="{BB962C8B-B14F-4D97-AF65-F5344CB8AC3E}">
        <p14:creationId xmlns:p14="http://schemas.microsoft.com/office/powerpoint/2010/main" val="422624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32525" y="1825625"/>
            <a:ext cx="5002090" cy="4170363"/>
          </a:xfrm>
          <a:prstGeom prst="rect">
            <a:avLst/>
          </a:prstGeom>
          <a:noFill/>
        </p:spPr>
        <p:txBody>
          <a:bodyPr>
            <a:noAutofit/>
          </a:bodyPr>
          <a:lstStyle>
            <a:lvl1pPr marL="0" indent="0">
              <a:buClr>
                <a:schemeClr val="accent5"/>
              </a:buClr>
              <a:buFont typeface="Arial"/>
              <a:buNone/>
              <a:defRPr/>
            </a:lvl1pPr>
          </a:lstStyle>
          <a:p>
            <a:pPr lvl="0"/>
            <a:endParaRPr lang="en-GB" noProof="0" dirty="0"/>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
        <p:nvSpPr>
          <p:cNvPr id="18" name="Content Placeholder 2"/>
          <p:cNvSpPr>
            <a:spLocks noGrp="1"/>
          </p:cNvSpPr>
          <p:nvPr>
            <p:ph idx="10" hasCustomPrompt="1"/>
          </p:nvPr>
        </p:nvSpPr>
        <p:spPr>
          <a:xfrm>
            <a:off x="967154" y="1825624"/>
            <a:ext cx="5004000" cy="4170363"/>
          </a:xfrm>
          <a:prstGeom prst="rect">
            <a:avLst/>
          </a:prstGeom>
        </p:spPr>
        <p:txBody>
          <a:bodyPr>
            <a:noAutofit/>
          </a:bodyPr>
          <a:lstStyle>
            <a:lvl1pPr marL="0" marR="0" indent="-342900" algn="l" defTabSz="914400" rtl="0" eaLnBrk="1" fontAlgn="auto" latinLnBrk="0" hangingPunct="1">
              <a:lnSpc>
                <a:spcPct val="100000"/>
              </a:lnSpc>
              <a:spcBef>
                <a:spcPts val="0"/>
              </a:spcBef>
              <a:spcAft>
                <a:spcPts val="1800"/>
              </a:spcAft>
              <a:buClr>
                <a:schemeClr val="accent5"/>
              </a:buClr>
              <a:buSzTx/>
              <a:buFont typeface="Arial"/>
              <a:buNone/>
              <a:tabLst/>
              <a:defRPr baseline="0"/>
            </a:lvl1pPr>
            <a:lvl2pPr>
              <a:lnSpc>
                <a:spcPct val="100000"/>
              </a:lnSpc>
              <a:spcAft>
                <a:spcPts val="1800"/>
              </a:spcAft>
              <a:buClr>
                <a:schemeClr val="accent5"/>
              </a:buClr>
              <a:buNone/>
              <a:defRPr/>
            </a:lvl2pPr>
            <a:lvl3pPr>
              <a:lnSpc>
                <a:spcPct val="100000"/>
              </a:lnSpc>
              <a:spcAft>
                <a:spcPts val="1800"/>
              </a:spcAft>
              <a:buClr>
                <a:schemeClr val="accent5"/>
              </a:buClr>
              <a:buNone/>
              <a:defRPr/>
            </a:lvl3pPr>
            <a:lvl4pPr>
              <a:lnSpc>
                <a:spcPct val="100000"/>
              </a:lnSpc>
              <a:spcAft>
                <a:spcPts val="1800"/>
              </a:spcAft>
              <a:buClr>
                <a:schemeClr val="accent5"/>
              </a:buClr>
              <a:buNone/>
              <a:defRPr/>
            </a:lvl4pPr>
            <a:lvl5pPr>
              <a:lnSpc>
                <a:spcPct val="100000"/>
              </a:lnSpc>
              <a:spcAft>
                <a:spcPts val="1800"/>
              </a:spcAft>
              <a:buClr>
                <a:schemeClr val="accent5"/>
              </a:buClr>
              <a:buNone/>
              <a:defRPr/>
            </a:lvl5pPr>
          </a:lstStyle>
          <a:p>
            <a:pPr marL="0" marR="0" lvl="0" indent="-342900" algn="l" defTabSz="914400" rtl="0" eaLnBrk="1" fontAlgn="auto" latinLnBrk="0" hangingPunct="1">
              <a:lnSpc>
                <a:spcPct val="100000"/>
              </a:lnSpc>
              <a:spcBef>
                <a:spcPts val="0"/>
              </a:spcBef>
              <a:spcAft>
                <a:spcPts val="1800"/>
              </a:spcAft>
              <a:buClr>
                <a:schemeClr val="accent5"/>
              </a:buClr>
              <a:buSzTx/>
              <a:buFont typeface="Arial"/>
              <a:buNone/>
              <a:tabLst/>
              <a:defRPr/>
            </a:pPr>
            <a:r>
              <a:rPr lang="en-GB" noProof="0" dirty="0"/>
              <a:t>Insert text</a:t>
            </a:r>
          </a:p>
          <a:p>
            <a:pPr marL="0" marR="0" lvl="0" indent="-342900" algn="l" defTabSz="914400" rtl="0" eaLnBrk="1" fontAlgn="auto" latinLnBrk="0" hangingPunct="1">
              <a:lnSpc>
                <a:spcPct val="100000"/>
              </a:lnSpc>
              <a:spcBef>
                <a:spcPts val="0"/>
              </a:spcBef>
              <a:spcAft>
                <a:spcPts val="1800"/>
              </a:spcAft>
              <a:buClr>
                <a:schemeClr val="accent5"/>
              </a:buClr>
              <a:buSzTx/>
              <a:buFont typeface="Arial"/>
              <a:buNone/>
              <a:tabLst/>
              <a:defRPr/>
            </a:pPr>
            <a:endParaRPr lang="en-GB" noProof="0" dirty="0"/>
          </a:p>
          <a:p>
            <a:pPr lvl="0"/>
            <a:endParaRPr lang="en-GB" noProof="0" dirty="0"/>
          </a:p>
        </p:txBody>
      </p:sp>
    </p:spTree>
    <p:extLst>
      <p:ext uri="{BB962C8B-B14F-4D97-AF65-F5344CB8AC3E}">
        <p14:creationId xmlns:p14="http://schemas.microsoft.com/office/powerpoint/2010/main" val="28038392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2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cxnSp>
        <p:nvCxnSpPr>
          <p:cNvPr id="15" name="Straight Connector 1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26" name="Picture Placeholder 2">
            <a:extLst>
              <a:ext uri="{FF2B5EF4-FFF2-40B4-BE49-F238E27FC236}">
                <a16:creationId xmlns:a16="http://schemas.microsoft.com/office/drawing/2014/main" id="{5F365213-848B-024E-A456-0D200676FA24}"/>
              </a:ext>
            </a:extLst>
          </p:cNvPr>
          <p:cNvSpPr>
            <a:spLocks noGrp="1"/>
          </p:cNvSpPr>
          <p:nvPr>
            <p:ph type="pic" sz="quarter" idx="13"/>
          </p:nvPr>
        </p:nvSpPr>
        <p:spPr>
          <a:xfrm>
            <a:off x="2733074" y="1750540"/>
            <a:ext cx="3330000" cy="2088000"/>
          </a:xfrm>
          <a:prstGeom prst="rect">
            <a:avLst/>
          </a:prstGeom>
          <a:solidFill>
            <a:schemeClr val="bg2"/>
          </a:solidFill>
        </p:spPr>
        <p:txBody>
          <a:bodyPr/>
          <a:lstStyle>
            <a:lvl1pPr marL="0" indent="0">
              <a:buNone/>
              <a:defRPr/>
            </a:lvl1pPr>
          </a:lstStyle>
          <a:p>
            <a:endParaRPr lang="en-GB" noProof="0" dirty="0"/>
          </a:p>
        </p:txBody>
      </p:sp>
      <p:sp>
        <p:nvSpPr>
          <p:cNvPr id="27" name="Picture Placeholder 2">
            <a:extLst>
              <a:ext uri="{FF2B5EF4-FFF2-40B4-BE49-F238E27FC236}">
                <a16:creationId xmlns:a16="http://schemas.microsoft.com/office/drawing/2014/main" id="{1F0C252E-54B1-624A-B251-93ACB24B44EB}"/>
              </a:ext>
            </a:extLst>
          </p:cNvPr>
          <p:cNvSpPr>
            <a:spLocks noGrp="1"/>
          </p:cNvSpPr>
          <p:nvPr>
            <p:ph type="pic" sz="quarter" idx="14"/>
          </p:nvPr>
        </p:nvSpPr>
        <p:spPr>
          <a:xfrm>
            <a:off x="2733075" y="3907988"/>
            <a:ext cx="3330000" cy="2088000"/>
          </a:xfrm>
          <a:prstGeom prst="rect">
            <a:avLst/>
          </a:prstGeom>
          <a:solidFill>
            <a:schemeClr val="bg2"/>
          </a:solidFill>
        </p:spPr>
        <p:txBody>
          <a:bodyPr/>
          <a:lstStyle>
            <a:lvl1pPr marL="0" indent="0">
              <a:buNone/>
              <a:defRPr/>
            </a:lvl1pPr>
          </a:lstStyle>
          <a:p>
            <a:endParaRPr lang="en-GB" noProof="0" dirty="0"/>
          </a:p>
        </p:txBody>
      </p:sp>
      <p:sp>
        <p:nvSpPr>
          <p:cNvPr id="28" name="Picture Placeholder 2">
            <a:extLst>
              <a:ext uri="{FF2B5EF4-FFF2-40B4-BE49-F238E27FC236}">
                <a16:creationId xmlns:a16="http://schemas.microsoft.com/office/drawing/2014/main" id="{EC7BFE4B-D881-0841-972F-3BB3E43AAF62}"/>
              </a:ext>
            </a:extLst>
          </p:cNvPr>
          <p:cNvSpPr>
            <a:spLocks noGrp="1"/>
          </p:cNvSpPr>
          <p:nvPr>
            <p:ph type="pic" sz="quarter" idx="15"/>
          </p:nvPr>
        </p:nvSpPr>
        <p:spPr>
          <a:xfrm>
            <a:off x="6127391" y="1750540"/>
            <a:ext cx="3330000" cy="2088000"/>
          </a:xfrm>
          <a:prstGeom prst="rect">
            <a:avLst/>
          </a:prstGeom>
          <a:solidFill>
            <a:schemeClr val="bg2"/>
          </a:solidFill>
        </p:spPr>
        <p:txBody>
          <a:bodyPr/>
          <a:lstStyle>
            <a:lvl1pPr marL="0" indent="0">
              <a:buNone/>
              <a:defRPr/>
            </a:lvl1pPr>
          </a:lstStyle>
          <a:p>
            <a:endParaRPr lang="en-GB" noProof="0" dirty="0"/>
          </a:p>
        </p:txBody>
      </p:sp>
      <p:sp>
        <p:nvSpPr>
          <p:cNvPr id="29" name="Text Placeholder 12">
            <a:extLst>
              <a:ext uri="{FF2B5EF4-FFF2-40B4-BE49-F238E27FC236}">
                <a16:creationId xmlns:a16="http://schemas.microsoft.com/office/drawing/2014/main" id="{26D230BA-B3D4-3543-AD14-9F6C784D2F43}"/>
              </a:ext>
            </a:extLst>
          </p:cNvPr>
          <p:cNvSpPr>
            <a:spLocks noGrp="1"/>
          </p:cNvSpPr>
          <p:nvPr>
            <p:ph type="body" sz="quarter" idx="16"/>
          </p:nvPr>
        </p:nvSpPr>
        <p:spPr>
          <a:xfrm>
            <a:off x="9549106" y="3907988"/>
            <a:ext cx="1620000" cy="2088000"/>
          </a:xfrm>
          <a:prstGeom prst="rect">
            <a:avLst/>
          </a:prstGeom>
          <a:noFill/>
        </p:spPr>
        <p:txBody>
          <a:bodyPr tIns="90000"/>
          <a:lstStyle>
            <a:lvl1pPr marL="0" indent="0" algn="l">
              <a:lnSpc>
                <a:spcPts val="1680"/>
              </a:lnSpc>
              <a:spcAft>
                <a:spcPts val="0"/>
              </a:spcAft>
              <a:buNone/>
              <a:defRPr sz="1400"/>
            </a:lvl1pPr>
          </a:lstStyle>
          <a:p>
            <a:pPr lvl="0"/>
            <a:r>
              <a:rPr lang="en-GB" noProof="0" dirty="0"/>
              <a:t>Edit Master text styles</a:t>
            </a:r>
          </a:p>
        </p:txBody>
      </p:sp>
      <p:sp>
        <p:nvSpPr>
          <p:cNvPr id="30" name="Text Placeholder 12">
            <a:extLst>
              <a:ext uri="{FF2B5EF4-FFF2-40B4-BE49-F238E27FC236}">
                <a16:creationId xmlns:a16="http://schemas.microsoft.com/office/drawing/2014/main" id="{6151C0D4-98EF-D447-A8C6-142CA23E3F17}"/>
              </a:ext>
            </a:extLst>
          </p:cNvPr>
          <p:cNvSpPr>
            <a:spLocks noGrp="1"/>
          </p:cNvSpPr>
          <p:nvPr>
            <p:ph type="body" sz="quarter" idx="18"/>
          </p:nvPr>
        </p:nvSpPr>
        <p:spPr>
          <a:xfrm>
            <a:off x="970722" y="1750540"/>
            <a:ext cx="1663928" cy="2088000"/>
          </a:xfrm>
          <a:prstGeom prst="rect">
            <a:avLst/>
          </a:prstGeom>
          <a:noFill/>
        </p:spPr>
        <p:txBody>
          <a:bodyPr tIns="90000"/>
          <a:lstStyle>
            <a:lvl1pPr marL="0" indent="0" algn="r">
              <a:lnSpc>
                <a:spcPts val="1680"/>
              </a:lnSpc>
              <a:spcAft>
                <a:spcPts val="0"/>
              </a:spcAft>
              <a:buNone/>
              <a:defRPr sz="1400"/>
            </a:lvl1pPr>
          </a:lstStyle>
          <a:p>
            <a:pPr lvl="0"/>
            <a:r>
              <a:rPr lang="en-GB" noProof="0" dirty="0"/>
              <a:t>Edit Master text styles</a:t>
            </a:r>
          </a:p>
        </p:txBody>
      </p:sp>
      <p:sp>
        <p:nvSpPr>
          <p:cNvPr id="31" name="Picture Placeholder 2">
            <a:extLst>
              <a:ext uri="{FF2B5EF4-FFF2-40B4-BE49-F238E27FC236}">
                <a16:creationId xmlns:a16="http://schemas.microsoft.com/office/drawing/2014/main" id="{3298D3D7-E8BE-DE4C-9995-3011560B905D}"/>
              </a:ext>
            </a:extLst>
          </p:cNvPr>
          <p:cNvSpPr>
            <a:spLocks noGrp="1"/>
          </p:cNvSpPr>
          <p:nvPr>
            <p:ph type="pic" sz="quarter" idx="19"/>
          </p:nvPr>
        </p:nvSpPr>
        <p:spPr>
          <a:xfrm>
            <a:off x="6127393" y="3907988"/>
            <a:ext cx="3330000" cy="2088000"/>
          </a:xfrm>
          <a:prstGeom prst="rect">
            <a:avLst/>
          </a:prstGeom>
          <a:solidFill>
            <a:schemeClr val="bg2"/>
          </a:solidFill>
        </p:spPr>
        <p:txBody>
          <a:bodyPr/>
          <a:lstStyle>
            <a:lvl1pPr marL="0" indent="0">
              <a:buNone/>
              <a:defRPr/>
            </a:lvl1pPr>
          </a:lstStyle>
          <a:p>
            <a:endParaRPr lang="en-GB" noProof="0"/>
          </a:p>
        </p:txBody>
      </p:sp>
      <p:sp>
        <p:nvSpPr>
          <p:cNvPr id="32" name="Text Placeholder 12">
            <a:extLst>
              <a:ext uri="{FF2B5EF4-FFF2-40B4-BE49-F238E27FC236}">
                <a16:creationId xmlns:a16="http://schemas.microsoft.com/office/drawing/2014/main" id="{5AA5AF97-B62D-1649-9296-29B8A162A14E}"/>
              </a:ext>
            </a:extLst>
          </p:cNvPr>
          <p:cNvSpPr>
            <a:spLocks noGrp="1"/>
          </p:cNvSpPr>
          <p:nvPr>
            <p:ph type="body" sz="quarter" idx="20"/>
          </p:nvPr>
        </p:nvSpPr>
        <p:spPr>
          <a:xfrm>
            <a:off x="978650" y="3897313"/>
            <a:ext cx="1656000" cy="2098675"/>
          </a:xfrm>
          <a:prstGeom prst="rect">
            <a:avLst/>
          </a:prstGeom>
          <a:noFill/>
        </p:spPr>
        <p:txBody>
          <a:bodyPr tIns="90000"/>
          <a:lstStyle>
            <a:lvl1pPr marL="0" indent="0" algn="r">
              <a:lnSpc>
                <a:spcPts val="1680"/>
              </a:lnSpc>
              <a:spcAft>
                <a:spcPts val="0"/>
              </a:spcAft>
              <a:buNone/>
              <a:defRPr sz="1400"/>
            </a:lvl1pPr>
          </a:lstStyle>
          <a:p>
            <a:pPr lvl="0"/>
            <a:r>
              <a:rPr lang="en-GB" noProof="0" dirty="0"/>
              <a:t>Edit Master text styles</a:t>
            </a:r>
          </a:p>
        </p:txBody>
      </p:sp>
      <p:sp>
        <p:nvSpPr>
          <p:cNvPr id="33" name="Text Placeholder 12">
            <a:extLst>
              <a:ext uri="{FF2B5EF4-FFF2-40B4-BE49-F238E27FC236}">
                <a16:creationId xmlns:a16="http://schemas.microsoft.com/office/drawing/2014/main" id="{018AC41E-3877-BF47-AA29-7A9F0F0A096F}"/>
              </a:ext>
            </a:extLst>
          </p:cNvPr>
          <p:cNvSpPr>
            <a:spLocks noGrp="1"/>
          </p:cNvSpPr>
          <p:nvPr>
            <p:ph type="body" sz="quarter" idx="21"/>
          </p:nvPr>
        </p:nvSpPr>
        <p:spPr>
          <a:xfrm>
            <a:off x="9549106" y="1750540"/>
            <a:ext cx="1620000" cy="2088000"/>
          </a:xfrm>
          <a:prstGeom prst="rect">
            <a:avLst/>
          </a:prstGeom>
          <a:noFill/>
        </p:spPr>
        <p:txBody>
          <a:bodyPr tIns="90000"/>
          <a:lstStyle>
            <a:lvl1pPr marL="0" indent="0" algn="l">
              <a:lnSpc>
                <a:spcPts val="1680"/>
              </a:lnSpc>
              <a:spcAft>
                <a:spcPts val="0"/>
              </a:spcAft>
              <a:buNone/>
              <a:defRPr sz="1400"/>
            </a:lvl1pPr>
          </a:lstStyle>
          <a:p>
            <a:pPr lvl="0"/>
            <a:r>
              <a:rPr lang="en-GB" noProof="0" dirty="0"/>
              <a:t>Edit Master text styles</a:t>
            </a:r>
          </a:p>
        </p:txBody>
      </p:sp>
    </p:spTree>
    <p:extLst>
      <p:ext uri="{BB962C8B-B14F-4D97-AF65-F5344CB8AC3E}">
        <p14:creationId xmlns:p14="http://schemas.microsoft.com/office/powerpoint/2010/main" val="17895103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53498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30587"/>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11"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5"/>
                </a:solidFill>
              </a:defRPr>
            </a:lvl1pPr>
          </a:lstStyle>
          <a:p>
            <a:r>
              <a:rPr lang="en-GB" noProof="0" dirty="0"/>
              <a:t>Click to edit Master title style</a:t>
            </a:r>
          </a:p>
        </p:txBody>
      </p:sp>
      <p:cxnSp>
        <p:nvCxnSpPr>
          <p:cNvPr id="13" name="Straight Connector 12"/>
          <p:cNvCxnSpPr/>
          <p:nvPr userDrawn="1"/>
        </p:nvCxnSpPr>
        <p:spPr>
          <a:xfrm>
            <a:off x="838200" y="0"/>
            <a:ext cx="0" cy="2362711"/>
          </a:xfrm>
          <a:prstGeom prst="line">
            <a:avLst/>
          </a:prstGeom>
          <a:ln w="28575">
            <a:solidFill>
              <a:srgbClr val="F8CC29"/>
            </a:solidFill>
          </a:ln>
        </p:spPr>
        <p:style>
          <a:lnRef idx="1">
            <a:schemeClr val="accent1"/>
          </a:lnRef>
          <a:fillRef idx="0">
            <a:schemeClr val="accent1"/>
          </a:fillRef>
          <a:effectRef idx="0">
            <a:schemeClr val="accent1"/>
          </a:effectRef>
          <a:fontRef idx="minor">
            <a:schemeClr val="tx1"/>
          </a:fontRef>
        </p:style>
      </p:cxnSp>
      <p:sp>
        <p:nvSpPr>
          <p:cNvPr id="6"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Tree>
    <p:extLst>
      <p:ext uri="{BB962C8B-B14F-4D97-AF65-F5344CB8AC3E}">
        <p14:creationId xmlns:p14="http://schemas.microsoft.com/office/powerpoint/2010/main" val="310335872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10" name="Rectangle 9"/>
          <p:cNvSpPr/>
          <p:nvPr userDrawn="1"/>
        </p:nvSpPr>
        <p:spPr>
          <a:xfrm>
            <a:off x="0" y="0"/>
            <a:ext cx="12192000" cy="343217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13" name="Straight Connector 12"/>
          <p:cNvCxnSpPr/>
          <p:nvPr userDrawn="1"/>
        </p:nvCxnSpPr>
        <p:spPr>
          <a:xfrm>
            <a:off x="838200" y="0"/>
            <a:ext cx="0" cy="2362711"/>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2">
                    <a:lumMod val="75000"/>
                  </a:schemeClr>
                </a:solidFill>
              </a:defRPr>
            </a:lvl1pPr>
          </a:lstStyle>
          <a:p>
            <a:r>
              <a:rPr lang="en-GB" noProof="0" dirty="0"/>
              <a:t>Click to edit Master title style</a:t>
            </a:r>
          </a:p>
        </p:txBody>
      </p:sp>
      <p:sp>
        <p:nvSpPr>
          <p:cNvPr id="9"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Tree>
    <p:extLst>
      <p:ext uri="{BB962C8B-B14F-4D97-AF65-F5344CB8AC3E}">
        <p14:creationId xmlns:p14="http://schemas.microsoft.com/office/powerpoint/2010/main" val="8393662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Last slide (option 2)">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00430CE-3EAA-0F5F-3032-04C3EBD4B35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192006" cy="3429001"/>
          </a:xfrm>
          <a:prstGeom prst="rect">
            <a:avLst/>
          </a:prstGeom>
        </p:spPr>
      </p:pic>
      <p:cxnSp>
        <p:nvCxnSpPr>
          <p:cNvPr id="13" name="Straight Connector 12"/>
          <p:cNvCxnSpPr/>
          <p:nvPr userDrawn="1"/>
        </p:nvCxnSpPr>
        <p:spPr>
          <a:xfrm>
            <a:off x="838200" y="0"/>
            <a:ext cx="0" cy="236271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bg1"/>
                </a:solidFill>
              </a:defRPr>
            </a:lvl1pPr>
          </a:lstStyle>
          <a:p>
            <a:r>
              <a:rPr lang="en-GB" noProof="0" dirty="0"/>
              <a:t>Click to edit Master title style</a:t>
            </a:r>
          </a:p>
        </p:txBody>
      </p:sp>
      <p:sp>
        <p:nvSpPr>
          <p:cNvPr id="9"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Tree>
    <p:extLst>
      <p:ext uri="{BB962C8B-B14F-4D97-AF65-F5344CB8AC3E}">
        <p14:creationId xmlns:p14="http://schemas.microsoft.com/office/powerpoint/2010/main" val="115191464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_Horizontal Picture and Content">
    <p:spTree>
      <p:nvGrpSpPr>
        <p:cNvPr id="1" name=""/>
        <p:cNvGrpSpPr/>
        <p:nvPr/>
      </p:nvGrpSpPr>
      <p:grpSpPr>
        <a:xfrm>
          <a:off x="0" y="0"/>
          <a:ext cx="0" cy="0"/>
          <a:chOff x="0" y="0"/>
          <a:chExt cx="0" cy="0"/>
        </a:xfrm>
      </p:grpSpPr>
      <p:pic>
        <p:nvPicPr>
          <p:cNvPr id="5" name="Segnaposto immagine 7">
            <a:extLst>
              <a:ext uri="{FF2B5EF4-FFF2-40B4-BE49-F238E27FC236}">
                <a16:creationId xmlns:a16="http://schemas.microsoft.com/office/drawing/2014/main" id="{70A26C3E-C83D-C8D0-8D39-FECFE6934D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32" y="-36577"/>
            <a:ext cx="12182668" cy="6894577"/>
          </a:xfrm>
          <a:prstGeom prst="rect">
            <a:avLst/>
          </a:prstGeom>
          <a:noFill/>
          <a:ln>
            <a:noFill/>
          </a:ln>
        </p:spPr>
      </p:pic>
      <p:pic>
        <p:nvPicPr>
          <p:cNvPr id="7" name="Picture 4">
            <a:extLst>
              <a:ext uri="{FF2B5EF4-FFF2-40B4-BE49-F238E27FC236}">
                <a16:creationId xmlns:a16="http://schemas.microsoft.com/office/drawing/2014/main" id="{90EE13D9-10DB-7DA3-0219-515ADFE98EBF}"/>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9944933" y="6193859"/>
            <a:ext cx="1725347" cy="454323"/>
          </a:xfrm>
          <a:prstGeom prst="rect">
            <a:avLst/>
          </a:prstGeom>
        </p:spPr>
      </p:pic>
    </p:spTree>
    <p:extLst>
      <p:ext uri="{BB962C8B-B14F-4D97-AF65-F5344CB8AC3E}">
        <p14:creationId xmlns:p14="http://schemas.microsoft.com/office/powerpoint/2010/main" val="32234590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2 columns">
    <p:spTree>
      <p:nvGrpSpPr>
        <p:cNvPr id="1" name=""/>
        <p:cNvGrpSpPr/>
        <p:nvPr/>
      </p:nvGrpSpPr>
      <p:grpSpPr>
        <a:xfrm>
          <a:off x="0" y="0"/>
          <a:ext cx="0" cy="0"/>
          <a:chOff x="0" y="0"/>
          <a:chExt cx="0" cy="0"/>
        </a:xfrm>
      </p:grpSpPr>
      <p:sp>
        <p:nvSpPr>
          <p:cNvPr id="8" name="Content Placeholder 2"/>
          <p:cNvSpPr>
            <a:spLocks noGrp="1"/>
          </p:cNvSpPr>
          <p:nvPr>
            <p:ph idx="11" hasCustomPrompt="1"/>
          </p:nvPr>
        </p:nvSpPr>
        <p:spPr>
          <a:xfrm>
            <a:off x="6232524" y="1825624"/>
            <a:ext cx="5004000" cy="4170363"/>
          </a:xfrm>
          <a:prstGeom prst="rect">
            <a:avLst/>
          </a:prstGeom>
        </p:spPr>
        <p:txBody>
          <a:bodyPr>
            <a:noAutofit/>
          </a:bodyPr>
          <a:lstStyle>
            <a:lvl1pPr marL="0" indent="-342900">
              <a:lnSpc>
                <a:spcPct val="100000"/>
              </a:lnSpc>
              <a:spcBef>
                <a:spcPts val="0"/>
              </a:spcBef>
              <a:spcAft>
                <a:spcPts val="1800"/>
              </a:spcAft>
              <a:buClr>
                <a:schemeClr val="accent5"/>
              </a:buClr>
              <a:buFont typeface="Arial"/>
              <a:buNone/>
              <a:defRPr strike="noStrike"/>
            </a:lvl1pPr>
            <a:lvl2pPr>
              <a:lnSpc>
                <a:spcPct val="100000"/>
              </a:lnSpc>
              <a:spcAft>
                <a:spcPts val="1800"/>
              </a:spcAft>
              <a:buClr>
                <a:schemeClr val="accent5"/>
              </a:buClr>
              <a:defRPr strike="noStrike"/>
            </a:lvl2pPr>
            <a:lvl3pPr>
              <a:lnSpc>
                <a:spcPct val="100000"/>
              </a:lnSpc>
              <a:spcAft>
                <a:spcPts val="1800"/>
              </a:spcAft>
              <a:buClr>
                <a:schemeClr val="accent5"/>
              </a:buClr>
              <a:defRPr strike="noStrike"/>
            </a:lvl3pPr>
            <a:lvl4pPr>
              <a:lnSpc>
                <a:spcPct val="100000"/>
              </a:lnSpc>
              <a:spcAft>
                <a:spcPts val="1800"/>
              </a:spcAft>
              <a:buClr>
                <a:schemeClr val="accent5"/>
              </a:buClr>
              <a:defRPr strike="noStrike"/>
            </a:lvl4pPr>
            <a:lvl5pPr>
              <a:lnSpc>
                <a:spcPct val="100000"/>
              </a:lnSpc>
              <a:spcAft>
                <a:spcPts val="1800"/>
              </a:spcAft>
              <a:buClr>
                <a:schemeClr val="accent5"/>
              </a:buClr>
              <a:defRPr strike="noStrike"/>
            </a:lvl5pPr>
          </a:lstStyle>
          <a:p>
            <a:pPr lvl="0"/>
            <a:r>
              <a:rPr lang="en-GB" noProof="0" dirty="0"/>
              <a:t>Insert text</a:t>
            </a:r>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
        <p:nvSpPr>
          <p:cNvPr id="12" name="Content Placeholder 2"/>
          <p:cNvSpPr>
            <a:spLocks noGrp="1"/>
          </p:cNvSpPr>
          <p:nvPr>
            <p:ph idx="10" hasCustomPrompt="1"/>
          </p:nvPr>
        </p:nvSpPr>
        <p:spPr>
          <a:xfrm>
            <a:off x="967154" y="1825624"/>
            <a:ext cx="5004000" cy="4170363"/>
          </a:xfrm>
          <a:prstGeom prst="rect">
            <a:avLst/>
          </a:prstGeom>
        </p:spPr>
        <p:txBody>
          <a:bodyPr>
            <a:noAutofit/>
          </a:bodyPr>
          <a:lstStyle>
            <a:lvl1pPr marL="0" indent="-342900">
              <a:lnSpc>
                <a:spcPct val="100000"/>
              </a:lnSpc>
              <a:spcBef>
                <a:spcPts val="0"/>
              </a:spcBef>
              <a:spcAft>
                <a:spcPts val="1800"/>
              </a:spcAft>
              <a:buClr>
                <a:schemeClr val="accent5"/>
              </a:buClr>
              <a:buFont typeface="Arial" pitchFamily="34" charset="0"/>
              <a:buNone/>
              <a:defRPr baseline="0"/>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a:t>Insert text</a:t>
            </a:r>
          </a:p>
        </p:txBody>
      </p:sp>
    </p:spTree>
    <p:extLst>
      <p:ext uri="{BB962C8B-B14F-4D97-AF65-F5344CB8AC3E}">
        <p14:creationId xmlns:p14="http://schemas.microsoft.com/office/powerpoint/2010/main" val="1246774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 3 columns">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970722" y="1825625"/>
            <a:ext cx="3229533" cy="4170363"/>
          </a:xfrm>
          <a:prstGeom prst="rect">
            <a:avLst/>
          </a:prstGeom>
        </p:spPr>
        <p:txBody>
          <a:bodyPr>
            <a:noAutofit/>
          </a:bodyPr>
          <a:lstStyle>
            <a:lvl1pPr marL="0" indent="-342900">
              <a:buClr>
                <a:schemeClr val="accent5"/>
              </a:buClr>
              <a:buFont typeface="Arial"/>
              <a:buNone/>
              <a:defRPr baseline="0"/>
            </a:lvl1pPr>
            <a:lvl2pPr>
              <a:buClr>
                <a:schemeClr val="accent5"/>
              </a:buClr>
              <a:buNone/>
              <a:defRPr/>
            </a:lvl2pPr>
            <a:lvl3pPr>
              <a:buClr>
                <a:schemeClr val="accent5"/>
              </a:buClr>
              <a:buNone/>
              <a:defRPr/>
            </a:lvl3pPr>
            <a:lvl4pPr>
              <a:buClr>
                <a:schemeClr val="accent5"/>
              </a:buClr>
              <a:buNone/>
              <a:defRPr/>
            </a:lvl4pPr>
            <a:lvl5pPr>
              <a:buClr>
                <a:schemeClr val="accent5"/>
              </a:buClr>
              <a:buNone/>
              <a:defRPr/>
            </a:lvl5pPr>
          </a:lstStyle>
          <a:p>
            <a:pPr lvl="0"/>
            <a:r>
              <a:rPr lang="en-GB" noProof="0" dirty="0"/>
              <a:t>Insert text</a:t>
            </a:r>
          </a:p>
        </p:txBody>
      </p:sp>
      <p:sp>
        <p:nvSpPr>
          <p:cNvPr id="9" name="Content Placeholder 2"/>
          <p:cNvSpPr>
            <a:spLocks noGrp="1"/>
          </p:cNvSpPr>
          <p:nvPr>
            <p:ph sz="half" idx="13" hasCustomPrompt="1"/>
          </p:nvPr>
        </p:nvSpPr>
        <p:spPr>
          <a:xfrm>
            <a:off x="4476002" y="1825624"/>
            <a:ext cx="3239996" cy="4170363"/>
          </a:xfrm>
          <a:prstGeom prst="rect">
            <a:avLst/>
          </a:prstGeom>
        </p:spPr>
        <p:txBody>
          <a:bodyPr>
            <a:noAutofit/>
          </a:bodyPr>
          <a:lstStyle>
            <a:lvl1pPr marL="0" marR="0" indent="-342900" algn="l" defTabSz="914400" rtl="0" eaLnBrk="1" fontAlgn="auto" latinLnBrk="0" hangingPunct="1">
              <a:lnSpc>
                <a:spcPct val="100000"/>
              </a:lnSpc>
              <a:spcBef>
                <a:spcPts val="0"/>
              </a:spcBef>
              <a:spcAft>
                <a:spcPts val="1800"/>
              </a:spcAft>
              <a:buClr>
                <a:schemeClr val="accent5"/>
              </a:buClr>
              <a:buSzTx/>
              <a:buFont typeface="Arial"/>
              <a:buNone/>
              <a:tabLst/>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marL="342900" marR="0" lvl="0" indent="-342900" algn="l" defTabSz="914400" rtl="0" eaLnBrk="1" fontAlgn="auto" latinLnBrk="0" hangingPunct="1">
              <a:lnSpc>
                <a:spcPct val="100000"/>
              </a:lnSpc>
              <a:spcBef>
                <a:spcPts val="0"/>
              </a:spcBef>
              <a:spcAft>
                <a:spcPts val="1800"/>
              </a:spcAft>
              <a:buClr>
                <a:schemeClr val="accent5"/>
              </a:buClr>
              <a:buSzTx/>
              <a:buFont typeface="Arial"/>
              <a:buNone/>
              <a:tabLst/>
              <a:defRPr/>
            </a:pPr>
            <a:r>
              <a:rPr lang="en-GB" noProof="0" dirty="0"/>
              <a:t>Insert text</a:t>
            </a:r>
          </a:p>
        </p:txBody>
      </p:sp>
      <p:sp>
        <p:nvSpPr>
          <p:cNvPr id="7" name="Content Placeholder 2"/>
          <p:cNvSpPr>
            <a:spLocks noGrp="1"/>
          </p:cNvSpPr>
          <p:nvPr>
            <p:ph sz="half" idx="15" hasCustomPrompt="1"/>
          </p:nvPr>
        </p:nvSpPr>
        <p:spPr>
          <a:xfrm>
            <a:off x="7990763" y="1825624"/>
            <a:ext cx="3239998" cy="4170363"/>
          </a:xfrm>
          <a:prstGeom prst="rect">
            <a:avLst/>
          </a:prstGeom>
        </p:spPr>
        <p:txBody>
          <a:bodyPr>
            <a:noAutofit/>
          </a:bodyPr>
          <a:lstStyle>
            <a:lvl1pPr marL="0" marR="0" indent="-342900" algn="l" defTabSz="914400" rtl="0" eaLnBrk="1" fontAlgn="auto" latinLnBrk="0" hangingPunct="1">
              <a:lnSpc>
                <a:spcPct val="100000"/>
              </a:lnSpc>
              <a:spcBef>
                <a:spcPts val="0"/>
              </a:spcBef>
              <a:spcAft>
                <a:spcPts val="1800"/>
              </a:spcAft>
              <a:buClr>
                <a:schemeClr val="accent5"/>
              </a:buClr>
              <a:buSzTx/>
              <a:buFont typeface="Arial"/>
              <a:buNone/>
              <a:tabLst/>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marL="342900" marR="0" lvl="0" indent="-342900" algn="l" defTabSz="914400" rtl="0" eaLnBrk="1" fontAlgn="auto" latinLnBrk="0" hangingPunct="1">
              <a:lnSpc>
                <a:spcPct val="100000"/>
              </a:lnSpc>
              <a:spcBef>
                <a:spcPts val="0"/>
              </a:spcBef>
              <a:spcAft>
                <a:spcPts val="1800"/>
              </a:spcAft>
              <a:buClr>
                <a:schemeClr val="accent5"/>
              </a:buClr>
              <a:buSzTx/>
              <a:buFont typeface="Arial"/>
              <a:buNone/>
              <a:tabLst/>
              <a:defRPr/>
            </a:pPr>
            <a:r>
              <a:rPr lang="en-GB" noProof="0" dirty="0"/>
              <a:t>Insert text</a:t>
            </a:r>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Tree>
    <p:extLst>
      <p:ext uri="{BB962C8B-B14F-4D97-AF65-F5344CB8AC3E}">
        <p14:creationId xmlns:p14="http://schemas.microsoft.com/office/powerpoint/2010/main" val="2207101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70722" y="1681163"/>
            <a:ext cx="5003999" cy="823912"/>
          </a:xfrm>
          <a:prstGeom prst="rect">
            <a:avLst/>
          </a:prstGeom>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Edit Master text styles</a:t>
            </a:r>
          </a:p>
        </p:txBody>
      </p:sp>
      <p:sp>
        <p:nvSpPr>
          <p:cNvPr id="4" name="Content Placeholder 3"/>
          <p:cNvSpPr>
            <a:spLocks noGrp="1"/>
          </p:cNvSpPr>
          <p:nvPr>
            <p:ph sz="half" idx="2" hasCustomPrompt="1"/>
          </p:nvPr>
        </p:nvSpPr>
        <p:spPr>
          <a:xfrm>
            <a:off x="970722" y="2597727"/>
            <a:ext cx="5003999" cy="3398261"/>
          </a:xfrm>
          <a:prstGeom prst="rect">
            <a:avLst/>
          </a:prstGeom>
        </p:spPr>
        <p:txBody>
          <a:bodyPr wrap="square">
            <a:noAutofit/>
          </a:bodyPr>
          <a:lstStyle>
            <a:lvl1pPr marL="0" indent="-342900">
              <a:buClr>
                <a:schemeClr val="accent5"/>
              </a:buClr>
              <a:buFont typeface="Arial"/>
              <a:buNone/>
              <a:defRPr/>
            </a:lvl1pPr>
            <a:lvl2pPr>
              <a:buClr>
                <a:schemeClr val="accent5"/>
              </a:buClr>
              <a:buNone/>
              <a:defRPr/>
            </a:lvl2pPr>
            <a:lvl3pPr>
              <a:buClr>
                <a:schemeClr val="accent5"/>
              </a:buClr>
              <a:buNone/>
              <a:defRPr/>
            </a:lvl3pPr>
            <a:lvl4pPr>
              <a:buClr>
                <a:schemeClr val="accent5"/>
              </a:buClr>
              <a:buNone/>
              <a:defRPr/>
            </a:lvl4pPr>
            <a:lvl5pPr>
              <a:buClr>
                <a:schemeClr val="accent5"/>
              </a:buClr>
              <a:buNone/>
              <a:defRPr/>
            </a:lvl5pPr>
          </a:lstStyle>
          <a:p>
            <a:pPr lvl="0"/>
            <a:r>
              <a:rPr lang="en-GB" noProof="0" dirty="0"/>
              <a:t>Insert text</a:t>
            </a:r>
          </a:p>
        </p:txBody>
      </p:sp>
      <p:sp>
        <p:nvSpPr>
          <p:cNvPr id="5" name="Text Placeholder 4"/>
          <p:cNvSpPr>
            <a:spLocks noGrp="1"/>
          </p:cNvSpPr>
          <p:nvPr>
            <p:ph type="body" sz="quarter" idx="3"/>
          </p:nvPr>
        </p:nvSpPr>
        <p:spPr>
          <a:xfrm>
            <a:off x="6232768" y="1681163"/>
            <a:ext cx="5003999" cy="823912"/>
          </a:xfrm>
          <a:prstGeom prst="rect">
            <a:avLst/>
          </a:prstGeom>
          <a:noFill/>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Edit Master text styles</a:t>
            </a:r>
          </a:p>
        </p:txBody>
      </p:sp>
      <p:sp>
        <p:nvSpPr>
          <p:cNvPr id="6" name="Content Placeholder 5"/>
          <p:cNvSpPr>
            <a:spLocks noGrp="1"/>
          </p:cNvSpPr>
          <p:nvPr>
            <p:ph sz="quarter" idx="4" hasCustomPrompt="1"/>
          </p:nvPr>
        </p:nvSpPr>
        <p:spPr>
          <a:xfrm>
            <a:off x="6232768" y="2597727"/>
            <a:ext cx="5003999" cy="3398261"/>
          </a:xfrm>
          <a:prstGeom prst="rect">
            <a:avLst/>
          </a:prstGeom>
        </p:spPr>
        <p:txBody>
          <a:bodyPr wrap="square">
            <a:noAutofit/>
          </a:bodyPr>
          <a:lstStyle>
            <a:lvl1pPr marL="0" indent="-342900">
              <a:buClr>
                <a:schemeClr val="accent5"/>
              </a:buClr>
              <a:buFont typeface="Arial"/>
              <a:buNone/>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a:t>Insert text</a:t>
            </a:r>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Tree>
    <p:extLst>
      <p:ext uri="{BB962C8B-B14F-4D97-AF65-F5344CB8AC3E}">
        <p14:creationId xmlns:p14="http://schemas.microsoft.com/office/powerpoint/2010/main" val="2742694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_photo">
    <p:spTree>
      <p:nvGrpSpPr>
        <p:cNvPr id="1" name=""/>
        <p:cNvGrpSpPr/>
        <p:nvPr/>
      </p:nvGrpSpPr>
      <p:grpSpPr>
        <a:xfrm>
          <a:off x="0" y="0"/>
          <a:ext cx="0" cy="0"/>
          <a:chOff x="0" y="0"/>
          <a:chExt cx="0" cy="0"/>
        </a:xfrm>
      </p:grpSpPr>
      <p:sp>
        <p:nvSpPr>
          <p:cNvPr id="6" name="Picture Placeholder 2"/>
          <p:cNvSpPr>
            <a:spLocks noGrp="1"/>
          </p:cNvSpPr>
          <p:nvPr>
            <p:ph type="pic" sz="quarter" idx="13"/>
          </p:nvPr>
        </p:nvSpPr>
        <p:spPr>
          <a:xfrm>
            <a:off x="0" y="1750540"/>
            <a:ext cx="12192000" cy="4245448"/>
          </a:xfrm>
          <a:prstGeom prst="rect">
            <a:avLst/>
          </a:prstGeom>
          <a:solidFill>
            <a:schemeClr val="bg2"/>
          </a:solidFill>
        </p:spPr>
        <p:txBody>
          <a:bodyPr/>
          <a:lstStyle>
            <a:lvl1pPr marL="0" indent="0">
              <a:buNone/>
              <a:defRPr/>
            </a:lvl1pPr>
          </a:lstStyle>
          <a:p>
            <a:endParaRPr lang="en-GB" noProof="0"/>
          </a:p>
        </p:txBody>
      </p:sp>
      <p:sp>
        <p:nvSpPr>
          <p:cNvPr id="1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cxnSp>
        <p:nvCxnSpPr>
          <p:cNvPr id="5" name="Straight Connector 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prstGeom prst="rect">
            <a:avLst/>
          </a:prstGeom>
          <a:solidFill>
            <a:schemeClr val="bg2"/>
          </a:solidFill>
          <a:ln w="28575">
            <a:solidFill>
              <a:schemeClr val="accent5"/>
            </a:solidFill>
          </a:ln>
        </p:spPr>
        <p:txBody>
          <a:bodyPr/>
          <a:lstStyle>
            <a:lvl1pPr marL="0" indent="0">
              <a:buNone/>
              <a:defRPr/>
            </a:lvl1pPr>
          </a:lstStyle>
          <a:p>
            <a:endParaRPr lang="en-GB" noProof="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27615" y="743802"/>
            <a:ext cx="544923" cy="544923"/>
          </a:xfrm>
          <a:prstGeom prst="rect">
            <a:avLst/>
          </a:prstGeom>
        </p:spPr>
      </p:pic>
      <p:sp>
        <p:nvSpPr>
          <p:cNvPr id="3" name="Content Placeholder 2"/>
          <p:cNvSpPr>
            <a:spLocks noGrp="1"/>
          </p:cNvSpPr>
          <p:nvPr>
            <p:ph idx="1" hasCustomPrompt="1"/>
          </p:nvPr>
        </p:nvSpPr>
        <p:spPr>
          <a:xfrm>
            <a:off x="3214048" y="1992572"/>
            <a:ext cx="8010798" cy="3616657"/>
          </a:xfrm>
          <a:prstGeom prst="rect">
            <a:avLst/>
          </a:prstGeom>
          <a:solidFill>
            <a:schemeClr val="bg1"/>
          </a:solidFill>
        </p:spPr>
        <p:txBody>
          <a:bodyPr lIns="360000" tIns="360000" rIns="360000" bIns="360000" anchor="ctr" anchorCtr="0">
            <a:noAutofit/>
          </a:bodyPr>
          <a:lstStyle>
            <a:lvl1pPr marL="0" indent="0">
              <a:buFontTx/>
              <a:buNone/>
              <a:defRPr i="1" baseline="0">
                <a:solidFill>
                  <a:schemeClr val="tx2"/>
                </a:solidFill>
              </a:defRPr>
            </a:lvl1pPr>
          </a:lstStyle>
          <a:p>
            <a:pPr lvl="0"/>
            <a:r>
              <a:rPr lang="en-GB" noProof="0" dirty="0"/>
              <a:t>Insert text</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662614" y="1825625"/>
            <a:ext cx="4583519" cy="4170363"/>
          </a:xfrm>
          <a:prstGeom prst="rect">
            <a:avLst/>
          </a:prstGeom>
        </p:spPr>
        <p:txBody>
          <a:bodyPr>
            <a:noAutofit/>
          </a:bodyPr>
          <a:lstStyle>
            <a:lvl1pPr marL="0" indent="-342900">
              <a:buClr>
                <a:schemeClr val="accent5"/>
              </a:buClr>
              <a:buFont typeface="Arial"/>
              <a:buNone/>
              <a:defRPr/>
            </a:lvl1pPr>
            <a:lvl2pPr>
              <a:buClr>
                <a:schemeClr val="accent5"/>
              </a:buClr>
              <a:buNone/>
              <a:defRPr/>
            </a:lvl2pPr>
            <a:lvl3pPr>
              <a:buClr>
                <a:schemeClr val="accent5"/>
              </a:buClr>
              <a:buNone/>
              <a:defRPr/>
            </a:lvl3pPr>
            <a:lvl4pPr>
              <a:buClr>
                <a:schemeClr val="accent5"/>
              </a:buClr>
              <a:buNone/>
              <a:defRPr/>
            </a:lvl4pPr>
            <a:lvl5pPr>
              <a:buClr>
                <a:schemeClr val="accent5"/>
              </a:buClr>
              <a:buNone/>
              <a:defRPr/>
            </a:lvl5pPr>
          </a:lstStyle>
          <a:p>
            <a:pPr lvl="0"/>
            <a:r>
              <a:rPr lang="en-GB" noProof="0" dirty="0"/>
              <a:t>Insert text</a:t>
            </a:r>
          </a:p>
        </p:txBody>
      </p:sp>
      <p:sp>
        <p:nvSpPr>
          <p:cNvPr id="6" name="Slide Number Placeholder 5"/>
          <p:cNvSpPr>
            <a:spLocks noGrp="1"/>
          </p:cNvSpPr>
          <p:nvPr>
            <p:ph type="sldNum" sz="quarter" idx="12"/>
          </p:nvPr>
        </p:nvSpPr>
        <p:spPr>
          <a:xfrm>
            <a:off x="838200" y="6131286"/>
            <a:ext cx="2743200" cy="365125"/>
          </a:xfrm>
          <a:prstGeom prst="rect">
            <a:avLst/>
          </a:prstGeom>
        </p:spPr>
        <p:txBody>
          <a:bodyPr/>
          <a:lstStyle/>
          <a:p>
            <a:fld id="{F46C79FD-C571-418B-AB0F-5EE936C85276}" type="slidenum">
              <a:rPr lang="en-GB" smtClean="0"/>
              <a:pPr/>
              <a:t>‹#›</a:t>
            </a:fld>
            <a:endParaRPr lang="en-GB"/>
          </a:p>
        </p:txBody>
      </p:sp>
      <p:sp>
        <p:nvSpPr>
          <p:cNvPr id="10" name="Title Placeholder 1"/>
          <p:cNvSpPr>
            <a:spLocks noGrp="1"/>
          </p:cNvSpPr>
          <p:nvPr>
            <p:ph type="title"/>
          </p:nvPr>
        </p:nvSpPr>
        <p:spPr>
          <a:xfrm>
            <a:off x="6662614" y="586765"/>
            <a:ext cx="4581771"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
        <p:nvSpPr>
          <p:cNvPr id="7" name="Picture Placeholder 4"/>
          <p:cNvSpPr>
            <a:spLocks noGrp="1"/>
          </p:cNvSpPr>
          <p:nvPr>
            <p:ph type="pic" sz="quarter" idx="13"/>
          </p:nvPr>
        </p:nvSpPr>
        <p:spPr>
          <a:xfrm>
            <a:off x="-46383" y="-46383"/>
            <a:ext cx="6142383" cy="6964017"/>
          </a:xfrm>
          <a:prstGeom prst="rect">
            <a:avLst/>
          </a:prstGeom>
          <a:solidFill>
            <a:schemeClr val="bg2"/>
          </a:solidFill>
          <a:ln w="28575">
            <a:solidFill>
              <a:schemeClr val="accent5"/>
            </a:solidFill>
          </a:ln>
        </p:spPr>
        <p:txBody>
          <a:bodyPr/>
          <a:lstStyle>
            <a:lvl1pPr marL="0" indent="0">
              <a:buNone/>
              <a:defRPr/>
            </a:lvl1pPr>
          </a:lstStyle>
          <a:p>
            <a:endParaRPr lang="en-GB" noProof="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3" Type="http://schemas.openxmlformats.org/officeDocument/2006/relationships/slideLayout" Target="../slideLayouts/slideLayout17.xml"/><Relationship Id="rId21" Type="http://schemas.openxmlformats.org/officeDocument/2006/relationships/slideLayout" Target="../slideLayouts/slideLayout35.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slideLayout" Target="../slideLayouts/slideLayout34.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23" Type="http://schemas.openxmlformats.org/officeDocument/2006/relationships/image" Target="../media/image1.png"/><Relationship Id="rId10" Type="http://schemas.openxmlformats.org/officeDocument/2006/relationships/slideLayout" Target="../slideLayouts/slideLayout24.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EC-JRC-logo_horizontal_EN_pos_transparent-background.png"/>
          <p:cNvPicPr>
            <a:picLocks noChangeAspect="1"/>
          </p:cNvPicPr>
          <p:nvPr userDrawn="1"/>
        </p:nvPicPr>
        <p:blipFill rotWithShape="1">
          <a:blip r:embed="rId16" cstate="print">
            <a:extLst>
              <a:ext uri="{28A0092B-C50C-407E-A947-70E740481C1C}">
                <a14:useLocalDpi xmlns:a14="http://schemas.microsoft.com/office/drawing/2010/main" val="0"/>
              </a:ext>
            </a:extLst>
          </a:blip>
          <a:srcRect l="6902" t="10944" r="6669" b="9113"/>
          <a:stretch/>
        </p:blipFill>
        <p:spPr>
          <a:xfrm>
            <a:off x="9945929" y="6177847"/>
            <a:ext cx="1727997" cy="467228"/>
          </a:xfrm>
          <a:prstGeom prst="rect">
            <a:avLst/>
          </a:prstGeom>
        </p:spPr>
      </p:pic>
      <p:sp>
        <p:nvSpPr>
          <p:cNvPr id="11" name="TextBox 10"/>
          <p:cNvSpPr txBox="1"/>
          <p:nvPr userDrawn="1"/>
        </p:nvSpPr>
        <p:spPr>
          <a:xfrm>
            <a:off x="902658" y="6436338"/>
            <a:ext cx="444383" cy="276999"/>
          </a:xfrm>
          <a:prstGeom prst="rect">
            <a:avLst/>
          </a:prstGeom>
          <a:noFill/>
        </p:spPr>
        <p:txBody>
          <a:bodyPr wrap="square" lIns="0" rIns="0" rtlCol="0">
            <a:spAutoFit/>
          </a:bodyPr>
          <a:lstStyle/>
          <a:p>
            <a:pPr marL="0" indent="0" algn="l">
              <a:buClr>
                <a:schemeClr val="accent5"/>
              </a:buClr>
              <a:buFont typeface="Arial"/>
              <a:buNone/>
            </a:pPr>
            <a:fld id="{7CDCD853-BF31-41A2-A1D4-0871305F302F}" type="slidenum">
              <a:rPr lang="en-GB" sz="1200" noProof="0" smtClean="0">
                <a:ln>
                  <a:noFill/>
                </a:ln>
                <a:solidFill>
                  <a:schemeClr val="bg1">
                    <a:lumMod val="65000"/>
                  </a:schemeClr>
                </a:solidFill>
              </a:rPr>
              <a:pPr marL="0" indent="0" algn="l">
                <a:buClr>
                  <a:schemeClr val="accent5"/>
                </a:buClr>
                <a:buFont typeface="Arial"/>
                <a:buNone/>
              </a:pPr>
              <a:t>‹#›</a:t>
            </a:fld>
            <a:endParaRPr lang="en-GB" sz="1600" noProof="0" dirty="0">
              <a:ln>
                <a:noFill/>
              </a:ln>
              <a:solidFill>
                <a:schemeClr val="bg1">
                  <a:lumMod val="65000"/>
                </a:schemeClr>
              </a:solidFill>
            </a:endParaRPr>
          </a:p>
        </p:txBody>
      </p:sp>
      <p:cxnSp>
        <p:nvCxnSpPr>
          <p:cNvPr id="12" name="Straight Connector 11"/>
          <p:cNvCxnSpPr/>
          <p:nvPr userDrawn="1"/>
        </p:nvCxnSpPr>
        <p:spPr>
          <a:xfrm>
            <a:off x="799653" y="6411461"/>
            <a:ext cx="1" cy="446539"/>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71" r:id="rId1"/>
    <p:sldLayoutId id="2147483650" r:id="rId2"/>
    <p:sldLayoutId id="2147483660" r:id="rId3"/>
    <p:sldLayoutId id="2147483652" r:id="rId4"/>
    <p:sldLayoutId id="2147483661" r:id="rId5"/>
    <p:sldLayoutId id="2147483653" r:id="rId6"/>
    <p:sldLayoutId id="2147483654" r:id="rId7"/>
    <p:sldLayoutId id="2147483659" r:id="rId8"/>
    <p:sldLayoutId id="2147483658" r:id="rId9"/>
    <p:sldLayoutId id="2147483668" r:id="rId10"/>
    <p:sldLayoutId id="2147483666" r:id="rId11"/>
    <p:sldLayoutId id="2147483667" r:id="rId12"/>
    <p:sldLayoutId id="2147483655" r:id="rId13"/>
    <p:sldLayoutId id="2147483672" r:id="rId14"/>
  </p:sldLayoutIdLst>
  <p:hf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rgbClr val="2B91C5"/>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78" userDrawn="1">
          <p15:clr>
            <a:srgbClr val="F26B43"/>
          </p15:clr>
        </p15:guide>
        <p15:guide id="2" pos="50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EC-JRC-logo_horizontal_EN_pos_transparent-background.png"/>
          <p:cNvPicPr>
            <a:picLocks noChangeAspect="1"/>
          </p:cNvPicPr>
          <p:nvPr userDrawn="1"/>
        </p:nvPicPr>
        <p:blipFill rotWithShape="1">
          <a:blip r:embed="rId23" cstate="print">
            <a:extLst>
              <a:ext uri="{28A0092B-C50C-407E-A947-70E740481C1C}">
                <a14:useLocalDpi xmlns:a14="http://schemas.microsoft.com/office/drawing/2010/main" val="0"/>
              </a:ext>
            </a:extLst>
          </a:blip>
          <a:srcRect l="6902" t="10944" r="6669" b="9113"/>
          <a:stretch/>
        </p:blipFill>
        <p:spPr>
          <a:xfrm>
            <a:off x="9945929" y="6177847"/>
            <a:ext cx="1727997" cy="467228"/>
          </a:xfrm>
          <a:prstGeom prst="rect">
            <a:avLst/>
          </a:prstGeom>
        </p:spPr>
      </p:pic>
      <p:sp>
        <p:nvSpPr>
          <p:cNvPr id="11" name="TextBox 10"/>
          <p:cNvSpPr txBox="1"/>
          <p:nvPr userDrawn="1"/>
        </p:nvSpPr>
        <p:spPr>
          <a:xfrm>
            <a:off x="902658" y="6436338"/>
            <a:ext cx="444383" cy="276999"/>
          </a:xfrm>
          <a:prstGeom prst="rect">
            <a:avLst/>
          </a:prstGeom>
          <a:noFill/>
        </p:spPr>
        <p:txBody>
          <a:bodyPr wrap="square" lIns="0" rIns="0" rtlCol="0">
            <a:spAutoFit/>
          </a:bodyPr>
          <a:lstStyle/>
          <a:p>
            <a:pPr marL="0" indent="0" algn="l">
              <a:buClr>
                <a:schemeClr val="accent5"/>
              </a:buClr>
              <a:buFont typeface="Arial"/>
              <a:buNone/>
            </a:pPr>
            <a:fld id="{7CDCD853-BF31-41A2-A1D4-0871305F302F}" type="slidenum">
              <a:rPr lang="en-GB" sz="1200" noProof="0" smtClean="0">
                <a:ln>
                  <a:noFill/>
                </a:ln>
                <a:solidFill>
                  <a:schemeClr val="bg1">
                    <a:lumMod val="65000"/>
                  </a:schemeClr>
                </a:solidFill>
              </a:rPr>
              <a:pPr marL="0" indent="0" algn="l">
                <a:buClr>
                  <a:schemeClr val="accent5"/>
                </a:buClr>
                <a:buFont typeface="Arial"/>
                <a:buNone/>
              </a:pPr>
              <a:t>‹#›</a:t>
            </a:fld>
            <a:endParaRPr lang="en-GB" sz="1600" noProof="0" dirty="0">
              <a:ln>
                <a:noFill/>
              </a:ln>
              <a:solidFill>
                <a:schemeClr val="bg1">
                  <a:lumMod val="65000"/>
                </a:schemeClr>
              </a:solidFill>
            </a:endParaRPr>
          </a:p>
        </p:txBody>
      </p:sp>
      <p:cxnSp>
        <p:nvCxnSpPr>
          <p:cNvPr id="12" name="Straight Connector 11"/>
          <p:cNvCxnSpPr/>
          <p:nvPr userDrawn="1"/>
        </p:nvCxnSpPr>
        <p:spPr>
          <a:xfrm>
            <a:off x="799653" y="6411461"/>
            <a:ext cx="1" cy="446539"/>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4160263"/>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 id="2147483693" r:id="rId18"/>
    <p:sldLayoutId id="2147483694" r:id="rId19"/>
    <p:sldLayoutId id="2147483695" r:id="rId20"/>
    <p:sldLayoutId id="2147483696" r:id="rId21"/>
  </p:sldLayoutIdLst>
  <p:hf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rgbClr val="2B91C5"/>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78">
          <p15:clr>
            <a:srgbClr val="F26B43"/>
          </p15:clr>
        </p15:guide>
        <p15:guide id="2" pos="506">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140.png"/><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hyperlink" Target="https://i24motion.org/"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494D450-907B-4D71-6755-64AB4B6802AD}"/>
              </a:ext>
            </a:extLst>
          </p:cNvPr>
          <p:cNvSpPr>
            <a:spLocks noGrp="1"/>
          </p:cNvSpPr>
          <p:nvPr>
            <p:ph type="ctrTitle"/>
          </p:nvPr>
        </p:nvSpPr>
        <p:spPr>
          <a:xfrm>
            <a:off x="1077012" y="1122363"/>
            <a:ext cx="10958233" cy="2387600"/>
          </a:xfrm>
        </p:spPr>
        <p:txBody>
          <a:bodyPr/>
          <a:lstStyle/>
          <a:p>
            <a:r>
              <a:rPr lang="en-US" sz="4800" b="1" dirty="0" smtClean="0"/>
              <a:t>Summary of JRC tests of L2 vehicles</a:t>
            </a:r>
            <a:endParaRPr lang="en-GB" sz="4800" b="1" dirty="0"/>
          </a:p>
        </p:txBody>
      </p:sp>
      <p:sp>
        <p:nvSpPr>
          <p:cNvPr id="5" name="Subtitle 4">
            <a:extLst>
              <a:ext uri="{FF2B5EF4-FFF2-40B4-BE49-F238E27FC236}">
                <a16:creationId xmlns:a16="http://schemas.microsoft.com/office/drawing/2014/main" id="{F67D53F0-92B7-0982-644D-AB09F9676F0F}"/>
              </a:ext>
            </a:extLst>
          </p:cNvPr>
          <p:cNvSpPr>
            <a:spLocks noGrp="1"/>
          </p:cNvSpPr>
          <p:nvPr>
            <p:ph type="subTitle" idx="1"/>
          </p:nvPr>
        </p:nvSpPr>
        <p:spPr/>
        <p:txBody>
          <a:bodyPr/>
          <a:lstStyle/>
          <a:p>
            <a:pPr>
              <a:spcAft>
                <a:spcPts val="600"/>
              </a:spcAft>
            </a:pPr>
            <a:r>
              <a:rPr lang="en-GB" sz="2800" b="1" dirty="0" smtClean="0"/>
              <a:t>For Phase 3 of R171</a:t>
            </a:r>
            <a:endParaRPr lang="en-GB" sz="2800" b="1" i="1" dirty="0" smtClean="0">
              <a:solidFill>
                <a:schemeClr val="accent5"/>
              </a:solidFill>
            </a:endParaRPr>
          </a:p>
          <a:p>
            <a:pPr>
              <a:spcAft>
                <a:spcPts val="600"/>
              </a:spcAft>
            </a:pPr>
            <a:endParaRPr lang="en-GB" sz="2800" b="1" i="1" dirty="0">
              <a:solidFill>
                <a:schemeClr val="accent5"/>
              </a:solidFill>
            </a:endParaRPr>
          </a:p>
          <a:p>
            <a:pPr>
              <a:spcAft>
                <a:spcPts val="600"/>
              </a:spcAft>
            </a:pPr>
            <a:r>
              <a:rPr lang="en-GB" sz="2800" b="1" i="1" dirty="0">
                <a:solidFill>
                  <a:schemeClr val="accent5"/>
                </a:solidFill>
              </a:rPr>
              <a:t>A. Kriston, B. </a:t>
            </a:r>
            <a:r>
              <a:rPr lang="en-GB" sz="2800" b="1" i="1" dirty="0" smtClean="0">
                <a:solidFill>
                  <a:schemeClr val="accent5"/>
                </a:solidFill>
              </a:rPr>
              <a:t>Ciuffo, D. Maggi</a:t>
            </a:r>
            <a:r>
              <a:rPr lang="en-GB" sz="2800" b="1" i="1" dirty="0">
                <a:solidFill>
                  <a:schemeClr val="accent5"/>
                </a:solidFill>
              </a:rPr>
              <a:t/>
            </a:r>
            <a:br>
              <a:rPr lang="en-GB" sz="2800" b="1" i="1" dirty="0">
                <a:solidFill>
                  <a:schemeClr val="accent5"/>
                </a:solidFill>
              </a:rPr>
            </a:br>
            <a:r>
              <a:rPr lang="en-GB" sz="2000" b="1" i="1" dirty="0" smtClean="0">
                <a:solidFill>
                  <a:schemeClr val="accent5"/>
                </a:solidFill>
              </a:rPr>
              <a:t>European </a:t>
            </a:r>
            <a:r>
              <a:rPr lang="en-GB" sz="2000" b="1" i="1" dirty="0">
                <a:solidFill>
                  <a:schemeClr val="accent5"/>
                </a:solidFill>
              </a:rPr>
              <a:t>Commission Joint Research Centre</a:t>
            </a:r>
            <a:br>
              <a:rPr lang="en-GB" sz="2000" b="1" i="1" dirty="0">
                <a:solidFill>
                  <a:schemeClr val="accent5"/>
                </a:solidFill>
              </a:rPr>
            </a:br>
            <a:endParaRPr lang="en-US" sz="2800" b="1" dirty="0">
              <a:solidFill>
                <a:schemeClr val="accent5"/>
              </a:solidFill>
            </a:endParaRPr>
          </a:p>
        </p:txBody>
      </p:sp>
    </p:spTree>
    <p:extLst>
      <p:ext uri="{BB962C8B-B14F-4D97-AF65-F5344CB8AC3E}">
        <p14:creationId xmlns:p14="http://schemas.microsoft.com/office/powerpoint/2010/main" val="17305377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IE"/>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t="7652"/>
          <a:stretch/>
        </p:blipFill>
        <p:spPr>
          <a:xfrm>
            <a:off x="532263" y="1702339"/>
            <a:ext cx="5868219" cy="4161191"/>
          </a:xfrm>
          <a:prstGeom prst="rect">
            <a:avLst/>
          </a:prstGeom>
        </p:spPr>
      </p:pic>
      <p:sp>
        <p:nvSpPr>
          <p:cNvPr id="3" name="Title 2"/>
          <p:cNvSpPr>
            <a:spLocks noGrp="1"/>
          </p:cNvSpPr>
          <p:nvPr>
            <p:ph type="title"/>
          </p:nvPr>
        </p:nvSpPr>
        <p:spPr/>
        <p:txBody>
          <a:bodyPr/>
          <a:lstStyle/>
          <a:p>
            <a:r>
              <a:rPr lang="en-US" dirty="0" smtClean="0"/>
              <a:t>Testing events in numbers</a:t>
            </a:r>
            <a:endParaRPr lang="en-IE" dirty="0"/>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t="4629" b="4915"/>
          <a:stretch/>
        </p:blipFill>
        <p:spPr>
          <a:xfrm>
            <a:off x="6678563" y="1462335"/>
            <a:ext cx="5382398" cy="4075890"/>
          </a:xfrm>
          <a:prstGeom prst="rect">
            <a:avLst/>
          </a:prstGeom>
        </p:spPr>
      </p:pic>
      <p:sp>
        <p:nvSpPr>
          <p:cNvPr id="6" name="TextBox 5"/>
          <p:cNvSpPr txBox="1"/>
          <p:nvPr/>
        </p:nvSpPr>
        <p:spPr>
          <a:xfrm>
            <a:off x="2251881" y="6100745"/>
            <a:ext cx="6871625" cy="461665"/>
          </a:xfrm>
          <a:prstGeom prst="rect">
            <a:avLst/>
          </a:prstGeom>
          <a:noFill/>
        </p:spPr>
        <p:txBody>
          <a:bodyPr wrap="none" rtlCol="0">
            <a:spAutoFit/>
          </a:bodyPr>
          <a:lstStyle/>
          <a:p>
            <a:pPr marL="285750" indent="-285750">
              <a:buClr>
                <a:schemeClr val="accent5"/>
              </a:buClr>
              <a:buFont typeface="Arial"/>
              <a:buChar char="•"/>
            </a:pPr>
            <a:r>
              <a:rPr lang="en-US" sz="2400" noProof="0" dirty="0" smtClean="0"/>
              <a:t>Lane changes are implemented very differently</a:t>
            </a:r>
            <a:endParaRPr lang="en-IE" sz="2400" noProof="0" dirty="0" smtClean="0"/>
          </a:p>
        </p:txBody>
      </p:sp>
    </p:spTree>
    <p:extLst>
      <p:ext uri="{BB962C8B-B14F-4D97-AF65-F5344CB8AC3E}">
        <p14:creationId xmlns:p14="http://schemas.microsoft.com/office/powerpoint/2010/main" val="15181499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PlaceHolder 1"/>
          <p:cNvSpPr>
            <a:spLocks noGrp="1"/>
          </p:cNvSpPr>
          <p:nvPr>
            <p:ph type="title" idx="4294967295"/>
          </p:nvPr>
        </p:nvSpPr>
        <p:spPr>
          <a:xfrm>
            <a:off x="854640" y="575280"/>
            <a:ext cx="10638360" cy="781920"/>
          </a:xfrm>
          <a:prstGeom prst="rect">
            <a:avLst/>
          </a:prstGeom>
          <a:noFill/>
          <a:ln w="0">
            <a:noFill/>
          </a:ln>
        </p:spPr>
        <p:txBody>
          <a:bodyPr lIns="91440" tIns="45720" rIns="91440" bIns="0" anchor="b">
            <a:noAutofit/>
          </a:bodyPr>
          <a:lstStyle/>
          <a:p>
            <a:pPr indent="0" defTabSz="914400">
              <a:lnSpc>
                <a:spcPct val="90000"/>
              </a:lnSpc>
              <a:buNone/>
            </a:pPr>
            <a:r>
              <a:rPr lang="en-US" sz="3600" b="1" strike="noStrike" spc="-1" dirty="0" smtClean="0">
                <a:solidFill>
                  <a:schemeClr val="dk2"/>
                </a:solidFill>
                <a:latin typeface="Arial"/>
              </a:rPr>
              <a:t>Driver monitoring tests</a:t>
            </a:r>
            <a:endParaRPr lang="en-US" sz="3600" b="0" strike="noStrike" spc="-1" dirty="0">
              <a:solidFill>
                <a:schemeClr val="dk1"/>
              </a:solidFill>
              <a:latin typeface="Arial"/>
            </a:endParaRPr>
          </a:p>
        </p:txBody>
      </p:sp>
      <p:pic>
        <p:nvPicPr>
          <p:cNvPr id="156" name="Picture 5"/>
          <p:cNvPicPr/>
          <p:nvPr/>
        </p:nvPicPr>
        <p:blipFill>
          <a:blip r:embed="rId3">
            <a:extLst>
              <a:ext uri="{28A0092B-C50C-407E-A947-70E740481C1C}">
                <a14:useLocalDpi xmlns:a14="http://schemas.microsoft.com/office/drawing/2010/main" val="0"/>
              </a:ext>
            </a:extLst>
          </a:blip>
          <a:stretch/>
        </p:blipFill>
        <p:spPr>
          <a:xfrm>
            <a:off x="561240" y="1513440"/>
            <a:ext cx="9486000" cy="5039640"/>
          </a:xfrm>
          <a:prstGeom prst="rect">
            <a:avLst/>
          </a:prstGeom>
          <a:ln w="0">
            <a:noFill/>
          </a:ln>
        </p:spPr>
      </p:pic>
      <p:sp>
        <p:nvSpPr>
          <p:cNvPr id="2" name="TextBox 1"/>
          <p:cNvSpPr txBox="1"/>
          <p:nvPr/>
        </p:nvSpPr>
        <p:spPr>
          <a:xfrm>
            <a:off x="1023582" y="6152119"/>
            <a:ext cx="8914476" cy="461665"/>
          </a:xfrm>
          <a:prstGeom prst="rect">
            <a:avLst/>
          </a:prstGeom>
          <a:solidFill>
            <a:schemeClr val="bg1"/>
          </a:solidFill>
        </p:spPr>
        <p:txBody>
          <a:bodyPr wrap="square" rtlCol="0">
            <a:spAutoFit/>
          </a:bodyPr>
          <a:lstStyle/>
          <a:p>
            <a:pPr>
              <a:buClr>
                <a:schemeClr val="accent5"/>
              </a:buClr>
            </a:pPr>
            <a:r>
              <a:rPr lang="en-US" sz="2400" noProof="0" dirty="0" smtClean="0"/>
              <a:t>V1		V2	   V3	     V4		V5	    V5a		V6 </a:t>
            </a:r>
            <a:endParaRPr lang="en-IE" sz="2400" noProof="0" dirty="0" smtClean="0"/>
          </a:p>
        </p:txBody>
      </p:sp>
    </p:spTree>
    <p:extLst>
      <p:ext uri="{BB962C8B-B14F-4D97-AF65-F5344CB8AC3E}">
        <p14:creationId xmlns:p14="http://schemas.microsoft.com/office/powerpoint/2010/main" val="2292698782"/>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67153" y="1514339"/>
            <a:ext cx="10267462" cy="4730818"/>
          </a:xfrm>
        </p:spPr>
        <p:txBody>
          <a:bodyPr/>
          <a:lstStyle/>
          <a:p>
            <a:pPr indent="0"/>
            <a:r>
              <a:rPr lang="en-US" dirty="0"/>
              <a:t>The current </a:t>
            </a:r>
            <a:r>
              <a:rPr lang="en-US" dirty="0" smtClean="0"/>
              <a:t>vehicles do </a:t>
            </a:r>
            <a:r>
              <a:rPr lang="en-US" dirty="0"/>
              <a:t>not fully meet the requirements of </a:t>
            </a:r>
            <a:r>
              <a:rPr lang="en-US" dirty="0" smtClean="0"/>
              <a:t>UN R171. </a:t>
            </a:r>
            <a:r>
              <a:rPr lang="en-US" dirty="0"/>
              <a:t>Moreover, testing critical scenarios and evaluating irresponsible driving behavior on public roads is hindered by the need to prioritize safety. Therefore, instead of solely examining existing systems, </a:t>
            </a:r>
            <a:r>
              <a:rPr lang="en-US" dirty="0" smtClean="0"/>
              <a:t>future work will focuses </a:t>
            </a:r>
            <a:r>
              <a:rPr lang="en-US" dirty="0"/>
              <a:t>on:</a:t>
            </a:r>
          </a:p>
          <a:p>
            <a:pPr>
              <a:buFont typeface="Arial" panose="020B0604020202020204" pitchFamily="34" charset="0"/>
              <a:buChar char="•"/>
            </a:pPr>
            <a:r>
              <a:rPr lang="en-US" dirty="0" smtClean="0"/>
              <a:t>    Generalizing the key </a:t>
            </a:r>
            <a:r>
              <a:rPr lang="en-US" dirty="0"/>
              <a:t>questions to better understand the limitations and potential of DCAS</a:t>
            </a:r>
          </a:p>
          <a:p>
            <a:pPr>
              <a:buFont typeface="Arial" panose="020B0604020202020204" pitchFamily="34" charset="0"/>
              <a:buChar char="•"/>
            </a:pPr>
            <a:r>
              <a:rPr lang="en-US" dirty="0" smtClean="0"/>
              <a:t>Addressing </a:t>
            </a:r>
            <a:r>
              <a:rPr lang="en-US" dirty="0"/>
              <a:t>safety concerns </a:t>
            </a:r>
            <a:r>
              <a:rPr lang="en-US" dirty="0" smtClean="0"/>
              <a:t>directly to </a:t>
            </a:r>
            <a:r>
              <a:rPr lang="en-US" dirty="0"/>
              <a:t>strike a positive safety </a:t>
            </a:r>
            <a:r>
              <a:rPr lang="en-US" dirty="0" smtClean="0"/>
              <a:t>balance. </a:t>
            </a:r>
          </a:p>
          <a:p>
            <a:pPr indent="0"/>
            <a:r>
              <a:rPr lang="en-US" dirty="0" smtClean="0"/>
              <a:t>By </a:t>
            </a:r>
            <a:r>
              <a:rPr lang="en-US" dirty="0"/>
              <a:t>taking this approach, we can move beyond the limitations of </a:t>
            </a:r>
            <a:r>
              <a:rPr lang="en-US" dirty="0" smtClean="0"/>
              <a:t>currently available data and </a:t>
            </a:r>
            <a:r>
              <a:rPr lang="en-US" dirty="0"/>
              <a:t>work towards creating a safer and more effective driver assistance framework</a:t>
            </a:r>
            <a:r>
              <a:rPr lang="en-US" dirty="0" smtClean="0"/>
              <a:t>.</a:t>
            </a:r>
            <a:endParaRPr lang="en-GB" dirty="0" smtClean="0"/>
          </a:p>
        </p:txBody>
      </p:sp>
      <p:sp>
        <p:nvSpPr>
          <p:cNvPr id="3" name="Title 2"/>
          <p:cNvSpPr>
            <a:spLocks noGrp="1"/>
          </p:cNvSpPr>
          <p:nvPr>
            <p:ph type="title"/>
          </p:nvPr>
        </p:nvSpPr>
        <p:spPr/>
        <p:txBody>
          <a:bodyPr/>
          <a:lstStyle/>
          <a:p>
            <a:r>
              <a:rPr lang="en-GB" dirty="0" smtClean="0"/>
              <a:t>Limitations of testing results</a:t>
            </a:r>
            <a:endParaRPr lang="en-GB" dirty="0"/>
          </a:p>
        </p:txBody>
      </p:sp>
    </p:spTree>
    <p:extLst>
      <p:ext uri="{BB962C8B-B14F-4D97-AF65-F5344CB8AC3E}">
        <p14:creationId xmlns:p14="http://schemas.microsoft.com/office/powerpoint/2010/main" val="37793532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a:lstStyle/>
          <a:p>
            <a:r>
              <a:rPr lang="en-GB" dirty="0"/>
              <a:t>Thank you</a:t>
            </a:r>
          </a:p>
        </p:txBody>
      </p:sp>
      <p:sp>
        <p:nvSpPr>
          <p:cNvPr id="3" name="Subtitle 2"/>
          <p:cNvSpPr>
            <a:spLocks noGrp="1"/>
          </p:cNvSpPr>
          <p:nvPr>
            <p:ph type="subTitle" idx="1"/>
          </p:nvPr>
        </p:nvSpPr>
        <p:spPr>
          <a:prstGeom prst="rect">
            <a:avLst/>
          </a:prstGeom>
        </p:spPr>
        <p:txBody>
          <a:bodyPr wrap="square" anchor="b" anchorCtr="0"/>
          <a:lstStyle/>
          <a:p>
            <a:r>
              <a:rPr lang="en-GB" sz="1050" b="1" dirty="0"/>
              <a:t>© European </a:t>
            </a:r>
            <a:r>
              <a:rPr lang="en-GB" sz="1050" b="1"/>
              <a:t>Union </a:t>
            </a:r>
            <a:r>
              <a:rPr lang="en-GB" sz="1050" b="1" smtClean="0"/>
              <a:t>2025</a:t>
            </a:r>
            <a:endParaRPr lang="en-GB" sz="1050" b="1" dirty="0"/>
          </a:p>
          <a:p>
            <a:r>
              <a:rPr lang="en-GB" sz="1050" dirty="0"/>
              <a:t>Unless otherwise noted the reuse of this presentation is authorised under the </a:t>
            </a:r>
            <a:r>
              <a:rPr lang="en-GB" sz="1050" dirty="0">
                <a:hlinkClick r:id="rId3"/>
              </a:rPr>
              <a:t>CC BY 4.0 </a:t>
            </a:r>
            <a:r>
              <a:rPr lang="en-GB" sz="1050" dirty="0"/>
              <a:t>license. For any use or reproduction of elements that are not owned by the EU, permission may need to be sought directly from the respective right holders.</a:t>
            </a:r>
          </a:p>
          <a:p>
            <a:endParaRPr lang="en-GB" sz="1050" dirty="0"/>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72103" y="4043693"/>
            <a:ext cx="1023496" cy="358097"/>
          </a:xfrm>
          <a:prstGeom prst="rect">
            <a:avLst/>
          </a:prstGeom>
        </p:spPr>
      </p:pic>
    </p:spTree>
    <p:extLst>
      <p:ext uri="{BB962C8B-B14F-4D97-AF65-F5344CB8AC3E}">
        <p14:creationId xmlns:p14="http://schemas.microsoft.com/office/powerpoint/2010/main" val="40498643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Arial" panose="020B0604020202020204" pitchFamily="34" charset="0"/>
              <a:buChar char="•"/>
            </a:pPr>
            <a:r>
              <a:rPr lang="en-GB" dirty="0" smtClean="0"/>
              <a:t>Objective</a:t>
            </a:r>
          </a:p>
          <a:p>
            <a:pPr>
              <a:buFont typeface="Arial" panose="020B0604020202020204" pitchFamily="34" charset="0"/>
              <a:buChar char="•"/>
            </a:pPr>
            <a:r>
              <a:rPr lang="en-GB" dirty="0" smtClean="0"/>
              <a:t>Testing </a:t>
            </a:r>
            <a:r>
              <a:rPr lang="en-GB" dirty="0" smtClean="0"/>
              <a:t>overview </a:t>
            </a:r>
          </a:p>
          <a:p>
            <a:pPr lvl="1">
              <a:buFont typeface="Arial" panose="020B0604020202020204" pitchFamily="34" charset="0"/>
              <a:buChar char="•"/>
            </a:pPr>
            <a:r>
              <a:rPr lang="en-GB" dirty="0" smtClean="0"/>
              <a:t>Performed tests and </a:t>
            </a:r>
            <a:r>
              <a:rPr lang="en-GB" dirty="0" smtClean="0"/>
              <a:t>vehicles under test</a:t>
            </a:r>
            <a:endParaRPr lang="en-GB" dirty="0" smtClean="0"/>
          </a:p>
          <a:p>
            <a:pPr lvl="1">
              <a:buFont typeface="Arial" panose="020B0604020202020204" pitchFamily="34" charset="0"/>
              <a:buChar char="•"/>
            </a:pPr>
            <a:r>
              <a:rPr lang="en-GB" dirty="0" smtClean="0"/>
              <a:t>Limitation of testing results</a:t>
            </a:r>
            <a:endParaRPr lang="en-GB" dirty="0"/>
          </a:p>
        </p:txBody>
      </p:sp>
      <p:sp>
        <p:nvSpPr>
          <p:cNvPr id="3" name="Title 2"/>
          <p:cNvSpPr>
            <a:spLocks noGrp="1"/>
          </p:cNvSpPr>
          <p:nvPr>
            <p:ph type="title"/>
          </p:nvPr>
        </p:nvSpPr>
        <p:spPr/>
        <p:txBody>
          <a:bodyPr/>
          <a:lstStyle/>
          <a:p>
            <a:r>
              <a:rPr lang="en-GB" dirty="0" smtClean="0"/>
              <a:t>Agenda</a:t>
            </a:r>
            <a:endParaRPr lang="en-GB" dirty="0"/>
          </a:p>
        </p:txBody>
      </p:sp>
    </p:spTree>
    <p:extLst>
      <p:ext uri="{BB962C8B-B14F-4D97-AF65-F5344CB8AC3E}">
        <p14:creationId xmlns:p14="http://schemas.microsoft.com/office/powerpoint/2010/main" val="1380164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p:sp>
      <p:sp>
        <p:nvSpPr>
          <p:cNvPr id="8" name="Content Placeholder 7"/>
          <p:cNvSpPr>
            <a:spLocks noGrp="1"/>
          </p:cNvSpPr>
          <p:nvPr>
            <p:ph idx="1"/>
          </p:nvPr>
        </p:nvSpPr>
        <p:spPr/>
        <p:txBody>
          <a:bodyPr/>
          <a:lstStyle/>
          <a:p>
            <a:r>
              <a:rPr lang="en-US" dirty="0"/>
              <a:t>The current work aims to test and evaluate the hands-off and off-highway capabilities of currently available Level 2+ </a:t>
            </a:r>
            <a:r>
              <a:rPr lang="en-US" dirty="0" smtClean="0"/>
              <a:t>vehicles</a:t>
            </a:r>
            <a:r>
              <a:rPr lang="en-US" dirty="0"/>
              <a:t>, with a focus on informing the development of UN Regulation No. 171 </a:t>
            </a:r>
            <a:r>
              <a:rPr lang="en-US" dirty="0" smtClean="0"/>
              <a:t>phase </a:t>
            </a:r>
            <a:r>
              <a:rPr lang="en-US" dirty="0"/>
              <a:t>3. Additionally, this study seeks to determine the extent to which field data can provide answers to key questions related to the performance and limitations of these vehicles, ultimately supporting the advancement of automotive safety </a:t>
            </a:r>
            <a:r>
              <a:rPr lang="en-US" dirty="0" smtClean="0"/>
              <a:t>standards.</a:t>
            </a:r>
            <a:endParaRPr lang="en-GB" dirty="0"/>
          </a:p>
        </p:txBody>
      </p:sp>
      <p:sp>
        <p:nvSpPr>
          <p:cNvPr id="4" name="Title 3"/>
          <p:cNvSpPr>
            <a:spLocks noGrp="1"/>
          </p:cNvSpPr>
          <p:nvPr>
            <p:ph type="ctrTitle" idx="4294967295"/>
          </p:nvPr>
        </p:nvSpPr>
        <p:spPr>
          <a:xfrm>
            <a:off x="0" y="1122363"/>
            <a:ext cx="10021888" cy="1239837"/>
          </a:xfrm>
          <a:prstGeom prst="rect">
            <a:avLst/>
          </a:prstGeom>
        </p:spPr>
        <p:txBody>
          <a:bodyPr/>
          <a:lstStyle/>
          <a:p>
            <a:r>
              <a:rPr lang="en-GB" dirty="0" smtClean="0"/>
              <a:t>Objective</a:t>
            </a:r>
            <a:endParaRPr lang="en-GB" dirty="0"/>
          </a:p>
        </p:txBody>
      </p:sp>
    </p:spTree>
    <p:extLst>
      <p:ext uri="{BB962C8B-B14F-4D97-AF65-F5344CB8AC3E}">
        <p14:creationId xmlns:p14="http://schemas.microsoft.com/office/powerpoint/2010/main" val="40951807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smtClean="0"/>
              <a:t>L2 – Tests</a:t>
            </a:r>
            <a:endParaRPr lang="en-GB" b="1" dirty="0"/>
          </a:p>
        </p:txBody>
      </p:sp>
      <p:sp>
        <p:nvSpPr>
          <p:cNvPr id="3" name="Subtitle 2"/>
          <p:cNvSpPr>
            <a:spLocks noGrp="1"/>
          </p:cNvSpPr>
          <p:nvPr>
            <p:ph type="subTitle" idx="1"/>
          </p:nvPr>
        </p:nvSpPr>
        <p:spPr/>
        <p:txBody>
          <a:bodyPr/>
          <a:lstStyle/>
          <a:p>
            <a:r>
              <a:rPr lang="en-GB" dirty="0" smtClean="0"/>
              <a:t>USA testing summary</a:t>
            </a:r>
            <a:endParaRPr lang="en-GB" dirty="0"/>
          </a:p>
        </p:txBody>
      </p:sp>
    </p:spTree>
    <p:extLst>
      <p:ext uri="{BB962C8B-B14F-4D97-AF65-F5344CB8AC3E}">
        <p14:creationId xmlns:p14="http://schemas.microsoft.com/office/powerpoint/2010/main" val="5789515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numCol="2"/>
          <a:lstStyle/>
          <a:p>
            <a:pPr>
              <a:buFont typeface="Arial" panose="020B0604020202020204" pitchFamily="34" charset="0"/>
              <a:buChar char="•"/>
            </a:pPr>
            <a:r>
              <a:rPr lang="en-US" b="1" dirty="0" smtClean="0"/>
              <a:t>Tesla </a:t>
            </a:r>
            <a:r>
              <a:rPr lang="en-US" b="1" dirty="0"/>
              <a:t>Model 3</a:t>
            </a:r>
            <a:r>
              <a:rPr lang="en-US" dirty="0"/>
              <a:t> (v.11 and 12) </a:t>
            </a:r>
            <a:r>
              <a:rPr lang="en-US" dirty="0" smtClean="0"/>
              <a:t>- FSD</a:t>
            </a:r>
            <a:endParaRPr lang="en-US" dirty="0"/>
          </a:p>
          <a:p>
            <a:pPr>
              <a:buFont typeface="Arial" panose="020B0604020202020204" pitchFamily="34" charset="0"/>
              <a:buChar char="•"/>
            </a:pPr>
            <a:r>
              <a:rPr lang="en-US" b="1" dirty="0"/>
              <a:t>Ford Mach-e</a:t>
            </a:r>
            <a:r>
              <a:rPr lang="en-US" dirty="0"/>
              <a:t> with lane centering and lane change during eyes-on warning (hands-off) </a:t>
            </a:r>
            <a:r>
              <a:rPr lang="en-US" dirty="0" smtClean="0"/>
              <a:t>only</a:t>
            </a:r>
          </a:p>
          <a:p>
            <a:pPr>
              <a:buFont typeface="Arial" panose="020B0604020202020204" pitchFamily="34" charset="0"/>
              <a:buChar char="•"/>
            </a:pPr>
            <a:r>
              <a:rPr lang="en-US" b="1" dirty="0" smtClean="0"/>
              <a:t>BMW i7 xDrive60</a:t>
            </a:r>
            <a:r>
              <a:rPr lang="en-US" dirty="0" smtClean="0"/>
              <a:t> </a:t>
            </a:r>
            <a:r>
              <a:rPr lang="en-US" dirty="0"/>
              <a:t>with lane centering and lane change during eyes-on warning (hands-off) </a:t>
            </a:r>
            <a:r>
              <a:rPr lang="en-US" dirty="0" smtClean="0"/>
              <a:t>only</a:t>
            </a:r>
          </a:p>
          <a:p>
            <a:pPr>
              <a:buFont typeface="Arial" panose="020B0604020202020204" pitchFamily="34" charset="0"/>
              <a:buChar char="•"/>
            </a:pPr>
            <a:r>
              <a:rPr lang="en-US" b="1" dirty="0" smtClean="0"/>
              <a:t>Nissan </a:t>
            </a:r>
            <a:r>
              <a:rPr lang="en-US" b="1" dirty="0" err="1" smtClean="0"/>
              <a:t>Ariya</a:t>
            </a:r>
            <a:r>
              <a:rPr lang="en-US" dirty="0" smtClean="0"/>
              <a:t> with </a:t>
            </a:r>
            <a:r>
              <a:rPr lang="en-US" dirty="0" err="1" smtClean="0"/>
              <a:t>ProPILOT</a:t>
            </a:r>
            <a:r>
              <a:rPr lang="en-US" dirty="0" smtClean="0"/>
              <a:t> Assist (hands-off and Lane Change)</a:t>
            </a:r>
          </a:p>
          <a:p>
            <a:pPr>
              <a:buFont typeface="Arial" panose="020B0604020202020204" pitchFamily="34" charset="0"/>
              <a:buChar char="•"/>
            </a:pPr>
            <a:r>
              <a:rPr lang="en-US" b="1" dirty="0" smtClean="0"/>
              <a:t>Mercedes EQS</a:t>
            </a:r>
            <a:r>
              <a:rPr lang="en-US" dirty="0" smtClean="0"/>
              <a:t> with Driver Assistance Package (hands-on)</a:t>
            </a:r>
          </a:p>
          <a:p>
            <a:pPr>
              <a:buFont typeface="Arial" panose="020B0604020202020204" pitchFamily="34" charset="0"/>
              <a:buChar char="•"/>
            </a:pPr>
            <a:r>
              <a:rPr lang="en-US" b="1" dirty="0" smtClean="0"/>
              <a:t>Cadillac Lyric</a:t>
            </a:r>
            <a:r>
              <a:rPr lang="en-US" dirty="0" smtClean="0"/>
              <a:t> (hands-off </a:t>
            </a:r>
            <a:r>
              <a:rPr lang="en-US" dirty="0"/>
              <a:t>control and Lane Change</a:t>
            </a:r>
            <a:r>
              <a:rPr lang="en-US" dirty="0" smtClean="0"/>
              <a:t>)</a:t>
            </a:r>
          </a:p>
          <a:p>
            <a:pPr>
              <a:buFont typeface="Arial" panose="020B0604020202020204" pitchFamily="34" charset="0"/>
              <a:buChar char="•"/>
            </a:pPr>
            <a:r>
              <a:rPr lang="en-US" b="1" dirty="0" smtClean="0"/>
              <a:t>RAM 1500 Laramie</a:t>
            </a:r>
            <a:r>
              <a:rPr lang="en-US" dirty="0" smtClean="0"/>
              <a:t> </a:t>
            </a:r>
            <a:r>
              <a:rPr lang="en-US" dirty="0"/>
              <a:t>(hands-off control and Lane Change</a:t>
            </a:r>
            <a:r>
              <a:rPr lang="en-US" dirty="0" smtClean="0"/>
              <a:t>)</a:t>
            </a:r>
          </a:p>
          <a:p>
            <a:pPr>
              <a:buFont typeface="Arial" panose="020B0604020202020204" pitchFamily="34" charset="0"/>
              <a:buChar char="•"/>
            </a:pPr>
            <a:r>
              <a:rPr lang="en-US" b="1" dirty="0" err="1" smtClean="0"/>
              <a:t>Cupra</a:t>
            </a:r>
            <a:r>
              <a:rPr lang="en-US" dirty="0" smtClean="0"/>
              <a:t> (tested in the EU - R79 compliant with ACC) </a:t>
            </a:r>
            <a:endParaRPr lang="en-US" dirty="0"/>
          </a:p>
          <a:p>
            <a:endParaRPr lang="en-GB" dirty="0"/>
          </a:p>
        </p:txBody>
      </p:sp>
      <p:sp>
        <p:nvSpPr>
          <p:cNvPr id="5" name="Title 4"/>
          <p:cNvSpPr>
            <a:spLocks noGrp="1"/>
          </p:cNvSpPr>
          <p:nvPr>
            <p:ph type="title"/>
          </p:nvPr>
        </p:nvSpPr>
        <p:spPr/>
        <p:txBody>
          <a:bodyPr/>
          <a:lstStyle/>
          <a:p>
            <a:r>
              <a:rPr lang="en-US" b="1" dirty="0"/>
              <a:t>Tested </a:t>
            </a:r>
            <a:r>
              <a:rPr lang="en-US" b="1" dirty="0" smtClean="0"/>
              <a:t>vehicles (in the US)</a:t>
            </a:r>
            <a:endParaRPr lang="en-IE" b="1" dirty="0"/>
          </a:p>
        </p:txBody>
      </p:sp>
    </p:spTree>
    <p:extLst>
      <p:ext uri="{BB962C8B-B14F-4D97-AF65-F5344CB8AC3E}">
        <p14:creationId xmlns:p14="http://schemas.microsoft.com/office/powerpoint/2010/main" val="41479854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963C3-24B5-19CE-496A-D17C49695E3D}"/>
              </a:ext>
            </a:extLst>
          </p:cNvPr>
          <p:cNvSpPr>
            <a:spLocks noGrp="1"/>
          </p:cNvSpPr>
          <p:nvPr>
            <p:ph type="title"/>
          </p:nvPr>
        </p:nvSpPr>
        <p:spPr/>
        <p:txBody>
          <a:bodyPr/>
          <a:lstStyle/>
          <a:p>
            <a:r>
              <a:rPr lang="en-GB" dirty="0" smtClean="0"/>
              <a:t>Test location 1 – CA, USA</a:t>
            </a:r>
            <a:endParaRPr lang="en-GB" dirty="0"/>
          </a:p>
        </p:txBody>
      </p:sp>
      <mc:AlternateContent xmlns:mc="http://schemas.openxmlformats.org/markup-compatibility/2006" xmlns:a14="http://schemas.microsoft.com/office/drawing/2010/main">
        <mc:Choice Requires="a14">
          <p:graphicFrame>
            <p:nvGraphicFramePr>
              <p:cNvPr id="3" name="Content Placeholder 2">
                <a:extLst>
                  <a:ext uri="{FF2B5EF4-FFF2-40B4-BE49-F238E27FC236}">
                    <a16:creationId xmlns:a16="http://schemas.microsoft.com/office/drawing/2014/main" id="{DDCA210F-1296-BDD6-96B2-12C3BD130C4C}"/>
                  </a:ext>
                </a:extLst>
              </p:cNvPr>
              <p:cNvGraphicFramePr>
                <a:graphicFrameLocks noGrp="1"/>
              </p:cNvGraphicFramePr>
              <p:nvPr>
                <p:ph sz="half" idx="1"/>
                <p:extLst/>
              </p:nvPr>
            </p:nvGraphicFramePr>
            <p:xfrm>
              <a:off x="782054" y="1825625"/>
              <a:ext cx="6870995" cy="4032000"/>
            </p:xfrm>
            <a:graphic>
              <a:graphicData uri="http://schemas.openxmlformats.org/drawingml/2006/table">
                <a:tbl>
                  <a:tblPr firstRow="1" firstCol="1" bandRow="1">
                    <a:tableStyleId>{21E4AEA4-8DFA-4A89-87EB-49C32662AFE0}</a:tableStyleId>
                  </a:tblPr>
                  <a:tblGrid>
                    <a:gridCol w="1846580">
                      <a:extLst>
                        <a:ext uri="{9D8B030D-6E8A-4147-A177-3AD203B41FA5}">
                          <a16:colId xmlns:a16="http://schemas.microsoft.com/office/drawing/2014/main" val="488487133"/>
                        </a:ext>
                      </a:extLst>
                    </a:gridCol>
                    <a:gridCol w="1004883">
                      <a:extLst>
                        <a:ext uri="{9D8B030D-6E8A-4147-A177-3AD203B41FA5}">
                          <a16:colId xmlns:a16="http://schemas.microsoft.com/office/drawing/2014/main" val="3985969632"/>
                        </a:ext>
                      </a:extLst>
                    </a:gridCol>
                    <a:gridCol w="1004883">
                      <a:extLst>
                        <a:ext uri="{9D8B030D-6E8A-4147-A177-3AD203B41FA5}">
                          <a16:colId xmlns:a16="http://schemas.microsoft.com/office/drawing/2014/main" val="608786676"/>
                        </a:ext>
                      </a:extLst>
                    </a:gridCol>
                    <a:gridCol w="1004883">
                      <a:extLst>
                        <a:ext uri="{9D8B030D-6E8A-4147-A177-3AD203B41FA5}">
                          <a16:colId xmlns:a16="http://schemas.microsoft.com/office/drawing/2014/main" val="2607884693"/>
                        </a:ext>
                      </a:extLst>
                    </a:gridCol>
                    <a:gridCol w="1004883">
                      <a:extLst>
                        <a:ext uri="{9D8B030D-6E8A-4147-A177-3AD203B41FA5}">
                          <a16:colId xmlns:a16="http://schemas.microsoft.com/office/drawing/2014/main" val="2191157168"/>
                        </a:ext>
                      </a:extLst>
                    </a:gridCol>
                    <a:gridCol w="1004883">
                      <a:extLst>
                        <a:ext uri="{9D8B030D-6E8A-4147-A177-3AD203B41FA5}">
                          <a16:colId xmlns:a16="http://schemas.microsoft.com/office/drawing/2014/main" val="1410408912"/>
                        </a:ext>
                      </a:extLst>
                    </a:gridCol>
                  </a:tblGrid>
                  <a:tr h="432000">
                    <a:tc>
                      <a:txBody>
                        <a:bodyPr/>
                        <a:lstStyle/>
                        <a:p>
                          <a:endParaRPr lang="en-GB" sz="1600" dirty="0"/>
                        </a:p>
                      </a:txBody>
                      <a:tcPr/>
                    </a:tc>
                    <a:tc>
                      <a:txBody>
                        <a:bodyPr/>
                        <a:lstStyle/>
                        <a:p>
                          <a:r>
                            <a:rPr lang="en-GB" sz="1600" dirty="0"/>
                            <a:t>Total</a:t>
                          </a:r>
                        </a:p>
                      </a:txBody>
                      <a:tcPr/>
                    </a:tc>
                    <a:tc>
                      <a:txBody>
                        <a:bodyPr/>
                        <a:lstStyle/>
                        <a:p>
                          <a:r>
                            <a:rPr lang="en-GB" sz="1600" dirty="0"/>
                            <a:t>Mean</a:t>
                          </a:r>
                        </a:p>
                      </a:txBody>
                      <a:tcPr/>
                    </a:tc>
                    <a:tc>
                      <a:txBody>
                        <a:bodyPr/>
                        <a:lstStyle/>
                        <a:p>
                          <a:r>
                            <a:rPr lang="en-GB" sz="1600" dirty="0"/>
                            <a:t>Median</a:t>
                          </a:r>
                        </a:p>
                      </a:txBody>
                      <a:tcPr/>
                    </a:tc>
                    <a:tc>
                      <a:txBody>
                        <a:bodyPr/>
                        <a:lstStyle/>
                        <a:p>
                          <a:r>
                            <a:rPr lang="en-GB" sz="1600" dirty="0"/>
                            <a:t>Q1</a:t>
                          </a:r>
                        </a:p>
                      </a:txBody>
                      <a:tcPr/>
                    </a:tc>
                    <a:tc>
                      <a:txBody>
                        <a:bodyPr/>
                        <a:lstStyle/>
                        <a:p>
                          <a:r>
                            <a:rPr lang="en-GB" sz="1600" dirty="0"/>
                            <a:t>Q3</a:t>
                          </a:r>
                        </a:p>
                      </a:txBody>
                      <a:tcPr/>
                    </a:tc>
                    <a:extLst>
                      <a:ext uri="{0D108BD9-81ED-4DB2-BD59-A6C34878D82A}">
                        <a16:rowId xmlns:a16="http://schemas.microsoft.com/office/drawing/2014/main" val="2568091543"/>
                      </a:ext>
                    </a:extLst>
                  </a:tr>
                  <a:tr h="45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Events (-)</a:t>
                          </a:r>
                        </a:p>
                      </a:txBody>
                      <a:tcPr/>
                    </a:tc>
                    <a:tc>
                      <a:txBody>
                        <a:bodyPr/>
                        <a:lstStyle/>
                        <a:p>
                          <a:r>
                            <a:rPr lang="en-GB" sz="1600" dirty="0"/>
                            <a:t>355</a:t>
                          </a:r>
                        </a:p>
                      </a:txBody>
                      <a:tcPr/>
                    </a:tc>
                    <a:tc>
                      <a:txBody>
                        <a:bodyPr/>
                        <a:lstStyle/>
                        <a:p>
                          <a:endParaRPr lang="en-GB" sz="1600" dirty="0"/>
                        </a:p>
                      </a:txBody>
                      <a:tcPr/>
                    </a:tc>
                    <a:tc>
                      <a:txBody>
                        <a:bodyPr/>
                        <a:lstStyle/>
                        <a:p>
                          <a:endParaRPr lang="en-GB" sz="1600" dirty="0"/>
                        </a:p>
                      </a:txBody>
                      <a:tcPr/>
                    </a:tc>
                    <a:tc>
                      <a:txBody>
                        <a:bodyPr/>
                        <a:lstStyle/>
                        <a:p>
                          <a:endParaRPr lang="en-GB" sz="1600"/>
                        </a:p>
                      </a:txBody>
                      <a:tcPr/>
                    </a:tc>
                    <a:tc>
                      <a:txBody>
                        <a:bodyPr/>
                        <a:lstStyle/>
                        <a:p>
                          <a:endParaRPr lang="en-GB" sz="1600" dirty="0"/>
                        </a:p>
                      </a:txBody>
                      <a:tcPr/>
                    </a:tc>
                    <a:extLst>
                      <a:ext uri="{0D108BD9-81ED-4DB2-BD59-A6C34878D82A}">
                        <a16:rowId xmlns:a16="http://schemas.microsoft.com/office/drawing/2014/main" val="2495431124"/>
                      </a:ext>
                    </a:extLst>
                  </a:tr>
                  <a:tr h="450000">
                    <a:tc>
                      <a:txBody>
                        <a:bodyPr/>
                        <a:lstStyle/>
                        <a:p>
                          <a:r>
                            <a:rPr lang="en-GB" sz="1600" dirty="0"/>
                            <a:t>Distance (km)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dirty="0"/>
                            <a:t>1939</a:t>
                          </a:r>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08152082"/>
                      </a:ext>
                    </a:extLst>
                  </a:tr>
                  <a:tr h="450000">
                    <a:tc>
                      <a:txBody>
                        <a:bodyPr/>
                        <a:lstStyle/>
                        <a:p>
                          <a:r>
                            <a:rPr lang="en-GB" sz="1600" dirty="0"/>
                            <a:t>Speed (kph)</a:t>
                          </a:r>
                        </a:p>
                      </a:txBody>
                      <a:tcPr/>
                    </a:tc>
                    <a:tc>
                      <a:txBody>
                        <a:bodyPr/>
                        <a:lstStyle/>
                        <a:p>
                          <a:endParaRPr lang="en-GB" sz="1600" dirty="0"/>
                        </a:p>
                      </a:txBody>
                      <a:tcPr/>
                    </a:tc>
                    <a:tc>
                      <a:txBody>
                        <a:bodyPr/>
                        <a:lstStyle/>
                        <a:p>
                          <a:r>
                            <a:rPr lang="en-GB" sz="1600" dirty="0"/>
                            <a:t>80.72</a:t>
                          </a:r>
                        </a:p>
                      </a:txBody>
                      <a:tcPr/>
                    </a:tc>
                    <a:tc>
                      <a:txBody>
                        <a:bodyPr/>
                        <a:lstStyle/>
                        <a:p>
                          <a:r>
                            <a:rPr lang="en-GB" sz="1600" dirty="0"/>
                            <a:t>93.60</a:t>
                          </a:r>
                        </a:p>
                      </a:txBody>
                      <a:tcPr/>
                    </a:tc>
                    <a:tc>
                      <a:txBody>
                        <a:bodyPr/>
                        <a:lstStyle/>
                        <a:p>
                          <a:r>
                            <a:rPr lang="en-GB" sz="1600" dirty="0"/>
                            <a:t>57.04</a:t>
                          </a:r>
                        </a:p>
                      </a:txBody>
                      <a:tcPr/>
                    </a:tc>
                    <a:tc>
                      <a:txBody>
                        <a:bodyPr/>
                        <a:lstStyle/>
                        <a:p>
                          <a:r>
                            <a:rPr lang="en-GB" sz="1600" dirty="0"/>
                            <a:t>107.18</a:t>
                          </a:r>
                        </a:p>
                      </a:txBody>
                      <a:tcPr/>
                    </a:tc>
                    <a:extLst>
                      <a:ext uri="{0D108BD9-81ED-4DB2-BD59-A6C34878D82A}">
                        <a16:rowId xmlns:a16="http://schemas.microsoft.com/office/drawing/2014/main" val="2764573325"/>
                      </a:ext>
                    </a:extLst>
                  </a:tr>
                  <a:tr h="450000">
                    <a:tc>
                      <a:txBody>
                        <a:bodyPr/>
                        <a:lstStyle/>
                        <a:p>
                          <a14:m>
                            <m:oMath xmlns:m="http://schemas.openxmlformats.org/officeDocument/2006/math">
                              <m:sSub>
                                <m:sSubPr>
                                  <m:ctrlPr>
                                    <a:rPr lang="it-IT" sz="1600" b="1" i="1" smtClean="0">
                                      <a:latin typeface="Cambria Math" panose="02040503050406030204" pitchFamily="18" charset="0"/>
                                    </a:rPr>
                                  </m:ctrlPr>
                                </m:sSubPr>
                                <m:e>
                                  <m:r>
                                    <a:rPr lang="it-IT" sz="1600" b="1" i="1" smtClean="0">
                                      <a:latin typeface="Cambria Math" panose="02040503050406030204" pitchFamily="18" charset="0"/>
                                    </a:rPr>
                                    <m:t>𝒂</m:t>
                                  </m:r>
                                </m:e>
                                <m:sub>
                                  <m:r>
                                    <a:rPr lang="it-IT" sz="1600" b="1" i="1" smtClean="0">
                                      <a:latin typeface="Cambria Math" panose="02040503050406030204" pitchFamily="18" charset="0"/>
                                    </a:rPr>
                                    <m:t>𝒙</m:t>
                                  </m:r>
                                </m:sub>
                              </m:sSub>
                            </m:oMath>
                          </a14:m>
                          <a:r>
                            <a:rPr lang="en-GB" sz="1600" dirty="0"/>
                            <a:t> (m/s</a:t>
                          </a:r>
                          <a:r>
                            <a:rPr lang="en-GB" sz="1600" baseline="30000" dirty="0"/>
                            <a:t>2</a:t>
                          </a:r>
                          <a:r>
                            <a:rPr lang="en-GB" sz="1600" dirty="0"/>
                            <a:t>)</a:t>
                          </a:r>
                        </a:p>
                      </a:txBody>
                      <a:tcPr/>
                    </a:tc>
                    <a:tc>
                      <a:txBody>
                        <a:bodyPr/>
                        <a:lstStyle/>
                        <a:p>
                          <a:endParaRPr lang="en-GB" sz="1600" dirty="0"/>
                        </a:p>
                      </a:txBody>
                      <a:tcPr/>
                    </a:tc>
                    <a:tc>
                      <a:txBody>
                        <a:bodyPr/>
                        <a:lstStyle/>
                        <a:p>
                          <a:r>
                            <a:rPr lang="en-GB" sz="1600" dirty="0"/>
                            <a:t>-0.01</a:t>
                          </a:r>
                        </a:p>
                      </a:txBody>
                      <a:tcPr/>
                    </a:tc>
                    <a:tc>
                      <a:txBody>
                        <a:bodyPr/>
                        <a:lstStyle/>
                        <a:p>
                          <a:r>
                            <a:rPr lang="en-GB" sz="1600" dirty="0"/>
                            <a:t>0.00</a:t>
                          </a:r>
                        </a:p>
                      </a:txBody>
                      <a:tcPr/>
                    </a:tc>
                    <a:tc>
                      <a:txBody>
                        <a:bodyPr/>
                        <a:lstStyle/>
                        <a:p>
                          <a:r>
                            <a:rPr lang="en-GB" sz="1600" dirty="0"/>
                            <a:t>-0.05</a:t>
                          </a:r>
                        </a:p>
                      </a:txBody>
                      <a:tcPr/>
                    </a:tc>
                    <a:tc>
                      <a:txBody>
                        <a:bodyPr/>
                        <a:lstStyle/>
                        <a:p>
                          <a:r>
                            <a:rPr lang="en-GB" sz="1600" dirty="0"/>
                            <a:t>0.06</a:t>
                          </a:r>
                        </a:p>
                      </a:txBody>
                      <a:tcPr/>
                    </a:tc>
                    <a:extLst>
                      <a:ext uri="{0D108BD9-81ED-4DB2-BD59-A6C34878D82A}">
                        <a16:rowId xmlns:a16="http://schemas.microsoft.com/office/drawing/2014/main" val="3213010293"/>
                      </a:ext>
                    </a:extLst>
                  </a:tr>
                  <a:tr h="450000">
                    <a:tc>
                      <a:txBody>
                        <a:bodyPr/>
                        <a:lstStyle/>
                        <a:p>
                          <a:r>
                            <a:rPr lang="en-GB" sz="1600" dirty="0"/>
                            <a:t>Sun time (%)</a:t>
                          </a:r>
                        </a:p>
                      </a:txBody>
                      <a:tcPr/>
                    </a:tc>
                    <a:tc>
                      <a:txBody>
                        <a:bodyPr/>
                        <a:lstStyle/>
                        <a:p>
                          <a:r>
                            <a:rPr lang="en-GB" sz="1600" dirty="0"/>
                            <a:t>72</a:t>
                          </a:r>
                        </a:p>
                      </a:txBody>
                      <a:tcPr/>
                    </a:tc>
                    <a:tc>
                      <a:txBody>
                        <a:bodyPr/>
                        <a:lstStyle/>
                        <a:p>
                          <a:endParaRPr lang="en-GB" sz="1600" dirty="0"/>
                        </a:p>
                      </a:txBody>
                      <a:tcPr/>
                    </a:tc>
                    <a:tc>
                      <a:txBody>
                        <a:bodyPr/>
                        <a:lstStyle/>
                        <a:p>
                          <a:endParaRPr lang="en-GB" sz="160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399529670"/>
                      </a:ext>
                    </a:extLst>
                  </a:tr>
                  <a:tr h="450000">
                    <a:tc>
                      <a:txBody>
                        <a:bodyPr/>
                        <a:lstStyle/>
                        <a:p>
                          <a:r>
                            <a:rPr lang="en-GB" sz="1600" dirty="0"/>
                            <a:t>Cloud time (%)</a:t>
                          </a:r>
                        </a:p>
                      </a:txBody>
                      <a:tcPr/>
                    </a:tc>
                    <a:tc>
                      <a:txBody>
                        <a:bodyPr/>
                        <a:lstStyle/>
                        <a:p>
                          <a:r>
                            <a:rPr lang="en-GB" sz="1600" dirty="0"/>
                            <a:t>19</a:t>
                          </a:r>
                        </a:p>
                      </a:txBody>
                      <a:tcPr/>
                    </a:tc>
                    <a:tc>
                      <a:txBody>
                        <a:bodyPr/>
                        <a:lstStyle/>
                        <a:p>
                          <a:endParaRPr lang="en-GB" sz="1600" dirty="0"/>
                        </a:p>
                      </a:txBody>
                      <a:tcPr/>
                    </a:tc>
                    <a:tc>
                      <a:txBody>
                        <a:bodyPr/>
                        <a:lstStyle/>
                        <a:p>
                          <a:endParaRPr lang="en-GB" sz="160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717234143"/>
                      </a:ext>
                    </a:extLst>
                  </a:tr>
                  <a:tr h="450000">
                    <a:tc>
                      <a:txBody>
                        <a:bodyPr/>
                        <a:lstStyle/>
                        <a:p>
                          <a:r>
                            <a:rPr lang="en-GB" sz="1600" dirty="0"/>
                            <a:t>Rain (%)</a:t>
                          </a:r>
                        </a:p>
                      </a:txBody>
                      <a:tcPr/>
                    </a:tc>
                    <a:tc>
                      <a:txBody>
                        <a:bodyPr/>
                        <a:lstStyle/>
                        <a:p>
                          <a:r>
                            <a:rPr lang="en-GB" sz="1600" dirty="0"/>
                            <a:t>9</a:t>
                          </a:r>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39100248"/>
                      </a:ext>
                    </a:extLst>
                  </a:tr>
                  <a:tr h="450000">
                    <a:tc>
                      <a:txBody>
                        <a:bodyPr/>
                        <a:lstStyle/>
                        <a:p>
                          <a:r>
                            <a:rPr lang="en-GB" sz="1600" dirty="0"/>
                            <a:t>Fog (%)</a:t>
                          </a:r>
                        </a:p>
                      </a:txBody>
                      <a:tcPr/>
                    </a:tc>
                    <a:tc>
                      <a:txBody>
                        <a:bodyPr/>
                        <a:lstStyle/>
                        <a:p>
                          <a:r>
                            <a:rPr lang="en-GB" sz="1600" dirty="0"/>
                            <a:t>&lt;1</a:t>
                          </a:r>
                        </a:p>
                      </a:txBody>
                      <a:tcPr/>
                    </a:tc>
                    <a:tc>
                      <a:txBody>
                        <a:bodyPr/>
                        <a:lstStyle/>
                        <a:p>
                          <a:endParaRPr lang="en-GB" sz="1600" dirty="0"/>
                        </a:p>
                      </a:txBody>
                      <a:tcPr/>
                    </a:tc>
                    <a:tc>
                      <a:txBody>
                        <a:bodyPr/>
                        <a:lstStyle/>
                        <a:p>
                          <a:endParaRPr lang="en-GB" sz="160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668904795"/>
                      </a:ext>
                    </a:extLst>
                  </a:tr>
                </a:tbl>
              </a:graphicData>
            </a:graphic>
          </p:graphicFrame>
        </mc:Choice>
        <mc:Fallback xmlns="">
          <p:graphicFrame>
            <p:nvGraphicFramePr>
              <p:cNvPr id="3" name="Content Placeholder 2">
                <a:extLst>
                  <a:ext uri="{FF2B5EF4-FFF2-40B4-BE49-F238E27FC236}">
                    <a16:creationId xmlns:a16="http://schemas.microsoft.com/office/drawing/2014/main" id="{DDCA210F-1296-BDD6-96B2-12C3BD130C4C}"/>
                  </a:ext>
                </a:extLst>
              </p:cNvPr>
              <p:cNvGraphicFramePr>
                <a:graphicFrameLocks noGrp="1"/>
              </p:cNvGraphicFramePr>
              <p:nvPr>
                <p:ph sz="half" idx="1"/>
                <p:extLst>
                  <p:ext uri="{D42A27DB-BD31-4B8C-83A1-F6EECF244321}">
                    <p14:modId xmlns:p14="http://schemas.microsoft.com/office/powerpoint/2010/main" val="57868385"/>
                  </p:ext>
                </p:extLst>
              </p:nvPr>
            </p:nvGraphicFramePr>
            <p:xfrm>
              <a:off x="782054" y="1825625"/>
              <a:ext cx="6870995" cy="4032000"/>
            </p:xfrm>
            <a:graphic>
              <a:graphicData uri="http://schemas.openxmlformats.org/drawingml/2006/table">
                <a:tbl>
                  <a:tblPr firstRow="1" firstCol="1" bandRow="1">
                    <a:tableStyleId>{21E4AEA4-8DFA-4A89-87EB-49C32662AFE0}</a:tableStyleId>
                  </a:tblPr>
                  <a:tblGrid>
                    <a:gridCol w="1846580">
                      <a:extLst>
                        <a:ext uri="{9D8B030D-6E8A-4147-A177-3AD203B41FA5}">
                          <a16:colId xmlns:a16="http://schemas.microsoft.com/office/drawing/2014/main" val="488487133"/>
                        </a:ext>
                      </a:extLst>
                    </a:gridCol>
                    <a:gridCol w="1004883">
                      <a:extLst>
                        <a:ext uri="{9D8B030D-6E8A-4147-A177-3AD203B41FA5}">
                          <a16:colId xmlns:a16="http://schemas.microsoft.com/office/drawing/2014/main" val="3985969632"/>
                        </a:ext>
                      </a:extLst>
                    </a:gridCol>
                    <a:gridCol w="1004883">
                      <a:extLst>
                        <a:ext uri="{9D8B030D-6E8A-4147-A177-3AD203B41FA5}">
                          <a16:colId xmlns:a16="http://schemas.microsoft.com/office/drawing/2014/main" val="608786676"/>
                        </a:ext>
                      </a:extLst>
                    </a:gridCol>
                    <a:gridCol w="1004883">
                      <a:extLst>
                        <a:ext uri="{9D8B030D-6E8A-4147-A177-3AD203B41FA5}">
                          <a16:colId xmlns:a16="http://schemas.microsoft.com/office/drawing/2014/main" val="2607884693"/>
                        </a:ext>
                      </a:extLst>
                    </a:gridCol>
                    <a:gridCol w="1004883">
                      <a:extLst>
                        <a:ext uri="{9D8B030D-6E8A-4147-A177-3AD203B41FA5}">
                          <a16:colId xmlns:a16="http://schemas.microsoft.com/office/drawing/2014/main" val="2191157168"/>
                        </a:ext>
                      </a:extLst>
                    </a:gridCol>
                    <a:gridCol w="1004883">
                      <a:extLst>
                        <a:ext uri="{9D8B030D-6E8A-4147-A177-3AD203B41FA5}">
                          <a16:colId xmlns:a16="http://schemas.microsoft.com/office/drawing/2014/main" val="1410408912"/>
                        </a:ext>
                      </a:extLst>
                    </a:gridCol>
                  </a:tblGrid>
                  <a:tr h="432000">
                    <a:tc>
                      <a:txBody>
                        <a:bodyPr/>
                        <a:lstStyle/>
                        <a:p>
                          <a:endParaRPr lang="en-GB" sz="1600" dirty="0"/>
                        </a:p>
                      </a:txBody>
                      <a:tcPr/>
                    </a:tc>
                    <a:tc>
                      <a:txBody>
                        <a:bodyPr/>
                        <a:lstStyle/>
                        <a:p>
                          <a:r>
                            <a:rPr lang="en-GB" sz="1600" dirty="0"/>
                            <a:t>Total</a:t>
                          </a:r>
                        </a:p>
                      </a:txBody>
                      <a:tcPr/>
                    </a:tc>
                    <a:tc>
                      <a:txBody>
                        <a:bodyPr/>
                        <a:lstStyle/>
                        <a:p>
                          <a:r>
                            <a:rPr lang="en-GB" sz="1600" dirty="0"/>
                            <a:t>Mean</a:t>
                          </a:r>
                        </a:p>
                      </a:txBody>
                      <a:tcPr/>
                    </a:tc>
                    <a:tc>
                      <a:txBody>
                        <a:bodyPr/>
                        <a:lstStyle/>
                        <a:p>
                          <a:r>
                            <a:rPr lang="en-GB" sz="1600" dirty="0"/>
                            <a:t>Median</a:t>
                          </a:r>
                        </a:p>
                      </a:txBody>
                      <a:tcPr/>
                    </a:tc>
                    <a:tc>
                      <a:txBody>
                        <a:bodyPr/>
                        <a:lstStyle/>
                        <a:p>
                          <a:r>
                            <a:rPr lang="en-GB" sz="1600" dirty="0"/>
                            <a:t>Q1</a:t>
                          </a:r>
                        </a:p>
                      </a:txBody>
                      <a:tcPr/>
                    </a:tc>
                    <a:tc>
                      <a:txBody>
                        <a:bodyPr/>
                        <a:lstStyle/>
                        <a:p>
                          <a:r>
                            <a:rPr lang="en-GB" sz="1600" dirty="0"/>
                            <a:t>Q3</a:t>
                          </a:r>
                        </a:p>
                      </a:txBody>
                      <a:tcPr/>
                    </a:tc>
                    <a:extLst>
                      <a:ext uri="{0D108BD9-81ED-4DB2-BD59-A6C34878D82A}">
                        <a16:rowId xmlns:a16="http://schemas.microsoft.com/office/drawing/2014/main" val="2568091543"/>
                      </a:ext>
                    </a:extLst>
                  </a:tr>
                  <a:tr h="45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Events (-)</a:t>
                          </a:r>
                        </a:p>
                      </a:txBody>
                      <a:tcPr/>
                    </a:tc>
                    <a:tc>
                      <a:txBody>
                        <a:bodyPr/>
                        <a:lstStyle/>
                        <a:p>
                          <a:r>
                            <a:rPr lang="en-GB" sz="1600" dirty="0"/>
                            <a:t>355</a:t>
                          </a:r>
                        </a:p>
                      </a:txBody>
                      <a:tcPr/>
                    </a:tc>
                    <a:tc>
                      <a:txBody>
                        <a:bodyPr/>
                        <a:lstStyle/>
                        <a:p>
                          <a:endParaRPr lang="en-GB" sz="1600" dirty="0"/>
                        </a:p>
                      </a:txBody>
                      <a:tcPr/>
                    </a:tc>
                    <a:tc>
                      <a:txBody>
                        <a:bodyPr/>
                        <a:lstStyle/>
                        <a:p>
                          <a:endParaRPr lang="en-GB" sz="1600" dirty="0"/>
                        </a:p>
                      </a:txBody>
                      <a:tcPr/>
                    </a:tc>
                    <a:tc>
                      <a:txBody>
                        <a:bodyPr/>
                        <a:lstStyle/>
                        <a:p>
                          <a:endParaRPr lang="en-GB" sz="1600"/>
                        </a:p>
                      </a:txBody>
                      <a:tcPr/>
                    </a:tc>
                    <a:tc>
                      <a:txBody>
                        <a:bodyPr/>
                        <a:lstStyle/>
                        <a:p>
                          <a:endParaRPr lang="en-GB" sz="1600" dirty="0"/>
                        </a:p>
                      </a:txBody>
                      <a:tcPr/>
                    </a:tc>
                    <a:extLst>
                      <a:ext uri="{0D108BD9-81ED-4DB2-BD59-A6C34878D82A}">
                        <a16:rowId xmlns:a16="http://schemas.microsoft.com/office/drawing/2014/main" val="2495431124"/>
                      </a:ext>
                    </a:extLst>
                  </a:tr>
                  <a:tr h="450000">
                    <a:tc>
                      <a:txBody>
                        <a:bodyPr/>
                        <a:lstStyle/>
                        <a:p>
                          <a:r>
                            <a:rPr lang="en-GB" sz="1600" dirty="0"/>
                            <a:t>Distance (km)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dirty="0"/>
                            <a:t>1939</a:t>
                          </a:r>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08152082"/>
                      </a:ext>
                    </a:extLst>
                  </a:tr>
                  <a:tr h="450000">
                    <a:tc>
                      <a:txBody>
                        <a:bodyPr/>
                        <a:lstStyle/>
                        <a:p>
                          <a:r>
                            <a:rPr lang="en-GB" sz="1600" dirty="0"/>
                            <a:t>Speed (kph)</a:t>
                          </a:r>
                        </a:p>
                      </a:txBody>
                      <a:tcPr/>
                    </a:tc>
                    <a:tc>
                      <a:txBody>
                        <a:bodyPr/>
                        <a:lstStyle/>
                        <a:p>
                          <a:endParaRPr lang="en-GB" sz="1600" dirty="0"/>
                        </a:p>
                      </a:txBody>
                      <a:tcPr/>
                    </a:tc>
                    <a:tc>
                      <a:txBody>
                        <a:bodyPr/>
                        <a:lstStyle/>
                        <a:p>
                          <a:r>
                            <a:rPr lang="en-GB" sz="1600" dirty="0"/>
                            <a:t>80.72</a:t>
                          </a:r>
                        </a:p>
                      </a:txBody>
                      <a:tcPr/>
                    </a:tc>
                    <a:tc>
                      <a:txBody>
                        <a:bodyPr/>
                        <a:lstStyle/>
                        <a:p>
                          <a:r>
                            <a:rPr lang="en-GB" sz="1600" dirty="0"/>
                            <a:t>93.60</a:t>
                          </a:r>
                        </a:p>
                      </a:txBody>
                      <a:tcPr/>
                    </a:tc>
                    <a:tc>
                      <a:txBody>
                        <a:bodyPr/>
                        <a:lstStyle/>
                        <a:p>
                          <a:r>
                            <a:rPr lang="en-GB" sz="1600" dirty="0"/>
                            <a:t>57.04</a:t>
                          </a:r>
                        </a:p>
                      </a:txBody>
                      <a:tcPr/>
                    </a:tc>
                    <a:tc>
                      <a:txBody>
                        <a:bodyPr/>
                        <a:lstStyle/>
                        <a:p>
                          <a:r>
                            <a:rPr lang="en-GB" sz="1600" dirty="0"/>
                            <a:t>107.18</a:t>
                          </a:r>
                        </a:p>
                      </a:txBody>
                      <a:tcPr/>
                    </a:tc>
                    <a:extLst>
                      <a:ext uri="{0D108BD9-81ED-4DB2-BD59-A6C34878D82A}">
                        <a16:rowId xmlns:a16="http://schemas.microsoft.com/office/drawing/2014/main" val="2764573325"/>
                      </a:ext>
                    </a:extLst>
                  </a:tr>
                  <a:tr h="450000">
                    <a:tc>
                      <a:txBody>
                        <a:bodyPr/>
                        <a:lstStyle/>
                        <a:p>
                          <a:endParaRPr lang="en-US"/>
                        </a:p>
                      </a:txBody>
                      <a:tcPr>
                        <a:blipFill>
                          <a:blip r:embed="rId2"/>
                          <a:stretch>
                            <a:fillRect l="-330" t="-405479" r="-273597" b="-408219"/>
                          </a:stretch>
                        </a:blipFill>
                      </a:tcPr>
                    </a:tc>
                    <a:tc>
                      <a:txBody>
                        <a:bodyPr/>
                        <a:lstStyle/>
                        <a:p>
                          <a:endParaRPr lang="en-GB" sz="1600" dirty="0"/>
                        </a:p>
                      </a:txBody>
                      <a:tcPr/>
                    </a:tc>
                    <a:tc>
                      <a:txBody>
                        <a:bodyPr/>
                        <a:lstStyle/>
                        <a:p>
                          <a:r>
                            <a:rPr lang="en-GB" sz="1600" dirty="0"/>
                            <a:t>-0.01</a:t>
                          </a:r>
                        </a:p>
                      </a:txBody>
                      <a:tcPr/>
                    </a:tc>
                    <a:tc>
                      <a:txBody>
                        <a:bodyPr/>
                        <a:lstStyle/>
                        <a:p>
                          <a:r>
                            <a:rPr lang="en-GB" sz="1600" dirty="0"/>
                            <a:t>0.00</a:t>
                          </a:r>
                        </a:p>
                      </a:txBody>
                      <a:tcPr/>
                    </a:tc>
                    <a:tc>
                      <a:txBody>
                        <a:bodyPr/>
                        <a:lstStyle/>
                        <a:p>
                          <a:r>
                            <a:rPr lang="en-GB" sz="1600" dirty="0"/>
                            <a:t>-0.05</a:t>
                          </a:r>
                        </a:p>
                      </a:txBody>
                      <a:tcPr/>
                    </a:tc>
                    <a:tc>
                      <a:txBody>
                        <a:bodyPr/>
                        <a:lstStyle/>
                        <a:p>
                          <a:r>
                            <a:rPr lang="en-GB" sz="1600" dirty="0"/>
                            <a:t>0.06</a:t>
                          </a:r>
                        </a:p>
                      </a:txBody>
                      <a:tcPr/>
                    </a:tc>
                    <a:extLst>
                      <a:ext uri="{0D108BD9-81ED-4DB2-BD59-A6C34878D82A}">
                        <a16:rowId xmlns:a16="http://schemas.microsoft.com/office/drawing/2014/main" val="3213010293"/>
                      </a:ext>
                    </a:extLst>
                  </a:tr>
                  <a:tr h="450000">
                    <a:tc>
                      <a:txBody>
                        <a:bodyPr/>
                        <a:lstStyle/>
                        <a:p>
                          <a:r>
                            <a:rPr lang="en-GB" sz="1600" dirty="0"/>
                            <a:t>Sun time (%)</a:t>
                          </a:r>
                        </a:p>
                      </a:txBody>
                      <a:tcPr/>
                    </a:tc>
                    <a:tc>
                      <a:txBody>
                        <a:bodyPr/>
                        <a:lstStyle/>
                        <a:p>
                          <a:r>
                            <a:rPr lang="en-GB" sz="1600" dirty="0"/>
                            <a:t>72</a:t>
                          </a:r>
                        </a:p>
                      </a:txBody>
                      <a:tcPr/>
                    </a:tc>
                    <a:tc>
                      <a:txBody>
                        <a:bodyPr/>
                        <a:lstStyle/>
                        <a:p>
                          <a:endParaRPr lang="en-GB" sz="1600" dirty="0"/>
                        </a:p>
                      </a:txBody>
                      <a:tcPr/>
                    </a:tc>
                    <a:tc>
                      <a:txBody>
                        <a:bodyPr/>
                        <a:lstStyle/>
                        <a:p>
                          <a:endParaRPr lang="en-GB" sz="160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399529670"/>
                      </a:ext>
                    </a:extLst>
                  </a:tr>
                  <a:tr h="450000">
                    <a:tc>
                      <a:txBody>
                        <a:bodyPr/>
                        <a:lstStyle/>
                        <a:p>
                          <a:r>
                            <a:rPr lang="en-GB" sz="1600" dirty="0"/>
                            <a:t>Cloud time (%)</a:t>
                          </a:r>
                        </a:p>
                      </a:txBody>
                      <a:tcPr/>
                    </a:tc>
                    <a:tc>
                      <a:txBody>
                        <a:bodyPr/>
                        <a:lstStyle/>
                        <a:p>
                          <a:r>
                            <a:rPr lang="en-GB" sz="1600" dirty="0"/>
                            <a:t>19</a:t>
                          </a:r>
                        </a:p>
                      </a:txBody>
                      <a:tcPr/>
                    </a:tc>
                    <a:tc>
                      <a:txBody>
                        <a:bodyPr/>
                        <a:lstStyle/>
                        <a:p>
                          <a:endParaRPr lang="en-GB" sz="1600" dirty="0"/>
                        </a:p>
                      </a:txBody>
                      <a:tcPr/>
                    </a:tc>
                    <a:tc>
                      <a:txBody>
                        <a:bodyPr/>
                        <a:lstStyle/>
                        <a:p>
                          <a:endParaRPr lang="en-GB" sz="160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717234143"/>
                      </a:ext>
                    </a:extLst>
                  </a:tr>
                  <a:tr h="450000">
                    <a:tc>
                      <a:txBody>
                        <a:bodyPr/>
                        <a:lstStyle/>
                        <a:p>
                          <a:r>
                            <a:rPr lang="en-GB" sz="1600" dirty="0"/>
                            <a:t>Rain (%)</a:t>
                          </a:r>
                        </a:p>
                      </a:txBody>
                      <a:tcPr/>
                    </a:tc>
                    <a:tc>
                      <a:txBody>
                        <a:bodyPr/>
                        <a:lstStyle/>
                        <a:p>
                          <a:r>
                            <a:rPr lang="en-GB" sz="1600" dirty="0"/>
                            <a:t>9</a:t>
                          </a:r>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39100248"/>
                      </a:ext>
                    </a:extLst>
                  </a:tr>
                  <a:tr h="450000">
                    <a:tc>
                      <a:txBody>
                        <a:bodyPr/>
                        <a:lstStyle/>
                        <a:p>
                          <a:r>
                            <a:rPr lang="en-GB" sz="1600" dirty="0"/>
                            <a:t>Fog (%)</a:t>
                          </a:r>
                        </a:p>
                      </a:txBody>
                      <a:tcPr/>
                    </a:tc>
                    <a:tc>
                      <a:txBody>
                        <a:bodyPr/>
                        <a:lstStyle/>
                        <a:p>
                          <a:r>
                            <a:rPr lang="en-GB" sz="1600" dirty="0"/>
                            <a:t>&lt;1</a:t>
                          </a:r>
                        </a:p>
                      </a:txBody>
                      <a:tcPr/>
                    </a:tc>
                    <a:tc>
                      <a:txBody>
                        <a:bodyPr/>
                        <a:lstStyle/>
                        <a:p>
                          <a:endParaRPr lang="en-GB" sz="1600" dirty="0"/>
                        </a:p>
                      </a:txBody>
                      <a:tcPr/>
                    </a:tc>
                    <a:tc>
                      <a:txBody>
                        <a:bodyPr/>
                        <a:lstStyle/>
                        <a:p>
                          <a:endParaRPr lang="en-GB" sz="160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668904795"/>
                      </a:ext>
                    </a:extLst>
                  </a:tr>
                </a:tbl>
              </a:graphicData>
            </a:graphic>
          </p:graphicFrame>
        </mc:Fallback>
      </mc:AlternateContent>
      <p:pic>
        <p:nvPicPr>
          <p:cNvPr id="15" name="Content Placeholder 5">
            <a:extLst>
              <a:ext uri="{FF2B5EF4-FFF2-40B4-BE49-F238E27FC236}">
                <a16:creationId xmlns:a16="http://schemas.microsoft.com/office/drawing/2014/main" id="{D3EF1CCC-2A1B-177B-68B6-BE03473B5D0C}"/>
              </a:ext>
            </a:extLst>
          </p:cNvPr>
          <p:cNvPicPr>
            <a:picLocks noGrp="1" noChangeAspect="1"/>
          </p:cNvPicPr>
          <p:nvPr>
            <p:ph sz="half" idx="15"/>
          </p:nvPr>
        </p:nvPicPr>
        <p:blipFill>
          <a:blip r:embed="rId3">
            <a:extLst>
              <a:ext uri="{28A0092B-C50C-407E-A947-70E740481C1C}">
                <a14:useLocalDpi xmlns:a14="http://schemas.microsoft.com/office/drawing/2010/main" val="0"/>
              </a:ext>
            </a:extLst>
          </a:blip>
          <a:srcRect/>
          <a:stretch/>
        </p:blipFill>
        <p:spPr>
          <a:xfrm>
            <a:off x="3587199" y="3619781"/>
            <a:ext cx="2740450" cy="2055338"/>
          </a:xfrm>
          <a:prstGeom prst="rect">
            <a:avLst/>
          </a:prstGeom>
        </p:spPr>
      </p:pic>
      <p:pic>
        <p:nvPicPr>
          <p:cNvPr id="7" name="Content Placeholder 3">
            <a:extLst>
              <a:ext uri="{FF2B5EF4-FFF2-40B4-BE49-F238E27FC236}">
                <a16:creationId xmlns:a16="http://schemas.microsoft.com/office/drawing/2014/main" id="{303DE253-969F-D010-9B2E-9C881BBC0B9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095"/>
          <a:stretch/>
        </p:blipFill>
        <p:spPr>
          <a:xfrm>
            <a:off x="8080077" y="1434730"/>
            <a:ext cx="2472890" cy="158176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31992" y="3093644"/>
            <a:ext cx="4036937" cy="3093666"/>
          </a:xfrm>
          <a:prstGeom prst="rect">
            <a:avLst/>
          </a:prstGeom>
        </p:spPr>
      </p:pic>
    </p:spTree>
    <p:extLst>
      <p:ext uri="{BB962C8B-B14F-4D97-AF65-F5344CB8AC3E}">
        <p14:creationId xmlns:p14="http://schemas.microsoft.com/office/powerpoint/2010/main" val="19189249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721" y="118186"/>
            <a:ext cx="10263893" cy="782357"/>
          </a:xfrm>
        </p:spPr>
        <p:txBody>
          <a:bodyPr/>
          <a:lstStyle/>
          <a:p>
            <a:r>
              <a:rPr lang="en-US" dirty="0" smtClean="0"/>
              <a:t>CCRs (AEB) tests on proving ground</a:t>
            </a:r>
            <a:endParaRPr lang="en-IE" dirty="0"/>
          </a:p>
        </p:txBody>
      </p:sp>
      <p:sp>
        <p:nvSpPr>
          <p:cNvPr id="3" name="Content Placeholder 2"/>
          <p:cNvSpPr>
            <a:spLocks noGrp="1"/>
          </p:cNvSpPr>
          <p:nvPr>
            <p:ph idx="1"/>
          </p:nvPr>
        </p:nvSpPr>
        <p:spPr>
          <a:xfrm>
            <a:off x="7999584" y="1635623"/>
            <a:ext cx="4131456" cy="3363097"/>
          </a:xfrm>
        </p:spPr>
        <p:txBody>
          <a:bodyPr/>
          <a:lstStyle/>
          <a:p>
            <a:pPr>
              <a:buFont typeface="Arial" panose="020B0604020202020204" pitchFamily="34" charset="0"/>
              <a:buChar char="•"/>
            </a:pPr>
            <a:r>
              <a:rPr lang="en-IE" dirty="0" smtClean="0"/>
              <a:t>L2 systems with anticipatory behaviour and system initiated lane change can reduce the exposure of critical scenarios</a:t>
            </a:r>
          </a:p>
          <a:p>
            <a:pPr>
              <a:buFont typeface="Arial" panose="020B0604020202020204" pitchFamily="34" charset="0"/>
              <a:buChar char="•"/>
            </a:pPr>
            <a:r>
              <a:rPr lang="en-IE" dirty="0" smtClean="0"/>
              <a:t>Vehicle without LC capability does not react at small overlaps</a:t>
            </a:r>
          </a:p>
          <a:p>
            <a:pPr>
              <a:buFont typeface="Arial" panose="020B0604020202020204" pitchFamily="34" charset="0"/>
              <a:buChar char="•"/>
            </a:pPr>
            <a:r>
              <a:rPr lang="en-IE" dirty="0" smtClean="0"/>
              <a:t>Limitation of active safety concept?</a:t>
            </a:r>
          </a:p>
          <a:p>
            <a:pPr>
              <a:buFont typeface="Arial" panose="020B0604020202020204" pitchFamily="34" charset="0"/>
              <a:buChar char="•"/>
            </a:pPr>
            <a:endParaRPr lang="en-IE"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412" y="1656849"/>
            <a:ext cx="2992802" cy="186393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412" y="3520788"/>
            <a:ext cx="2882270" cy="2317279"/>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06267" y="1656850"/>
            <a:ext cx="2992802" cy="1863938"/>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67197" y="3841268"/>
            <a:ext cx="4014896" cy="1912979"/>
          </a:xfrm>
          <a:prstGeom prst="rect">
            <a:avLst/>
          </a:prstGeom>
        </p:spPr>
      </p:pic>
      <p:sp>
        <p:nvSpPr>
          <p:cNvPr id="10" name="TextBox 9"/>
          <p:cNvSpPr txBox="1"/>
          <p:nvPr/>
        </p:nvSpPr>
        <p:spPr>
          <a:xfrm>
            <a:off x="114300" y="1297069"/>
            <a:ext cx="4063629" cy="338554"/>
          </a:xfrm>
          <a:prstGeom prst="rect">
            <a:avLst/>
          </a:prstGeom>
          <a:noFill/>
        </p:spPr>
        <p:txBody>
          <a:bodyPr wrap="square" rtlCol="0">
            <a:spAutoFit/>
          </a:bodyPr>
          <a:lstStyle/>
          <a:p>
            <a:pPr>
              <a:buClr>
                <a:schemeClr val="accent5"/>
              </a:buClr>
            </a:pPr>
            <a:r>
              <a:rPr lang="en-US" sz="1600" noProof="0" dirty="0" smtClean="0"/>
              <a:t>L2 (steering and anticipatory capability)</a:t>
            </a:r>
            <a:endParaRPr lang="en-IE" sz="1600" noProof="0" dirty="0" smtClean="0"/>
          </a:p>
        </p:txBody>
      </p:sp>
      <p:sp>
        <p:nvSpPr>
          <p:cNvPr id="11" name="TextBox 10"/>
          <p:cNvSpPr txBox="1"/>
          <p:nvPr/>
        </p:nvSpPr>
        <p:spPr>
          <a:xfrm>
            <a:off x="4874553" y="1297069"/>
            <a:ext cx="1638334" cy="338554"/>
          </a:xfrm>
          <a:prstGeom prst="rect">
            <a:avLst/>
          </a:prstGeom>
          <a:noFill/>
        </p:spPr>
        <p:txBody>
          <a:bodyPr wrap="none" rtlCol="0">
            <a:spAutoFit/>
          </a:bodyPr>
          <a:lstStyle/>
          <a:p>
            <a:pPr>
              <a:buClr>
                <a:schemeClr val="accent5"/>
              </a:buClr>
            </a:pPr>
            <a:r>
              <a:rPr lang="en-US" sz="1600" noProof="0" dirty="0" smtClean="0"/>
              <a:t>L2 (</a:t>
            </a:r>
            <a:r>
              <a:rPr lang="en-US" sz="1600" dirty="0" smtClean="0"/>
              <a:t>LKA</a:t>
            </a:r>
            <a:r>
              <a:rPr lang="en-US" sz="1600" noProof="0" dirty="0" smtClean="0"/>
              <a:t> + ACC)</a:t>
            </a:r>
            <a:endParaRPr lang="en-IE" sz="1600" noProof="0" dirty="0" smtClean="0"/>
          </a:p>
        </p:txBody>
      </p:sp>
      <p:sp>
        <p:nvSpPr>
          <p:cNvPr id="8" name="TextBox 7"/>
          <p:cNvSpPr txBox="1"/>
          <p:nvPr/>
        </p:nvSpPr>
        <p:spPr>
          <a:xfrm>
            <a:off x="2146114" y="3659811"/>
            <a:ext cx="1039999" cy="307777"/>
          </a:xfrm>
          <a:prstGeom prst="rect">
            <a:avLst/>
          </a:prstGeom>
          <a:noFill/>
        </p:spPr>
        <p:txBody>
          <a:bodyPr wrap="square" rtlCol="0">
            <a:spAutoFit/>
          </a:bodyPr>
          <a:lstStyle/>
          <a:p>
            <a:pPr>
              <a:buClr>
                <a:schemeClr val="accent5"/>
              </a:buClr>
            </a:pPr>
            <a:r>
              <a:rPr lang="en-GB" sz="1400" noProof="0" dirty="0" smtClean="0"/>
              <a:t>Auto steer</a:t>
            </a:r>
          </a:p>
        </p:txBody>
      </p:sp>
      <p:cxnSp>
        <p:nvCxnSpPr>
          <p:cNvPr id="14" name="Straight Arrow Connector 13"/>
          <p:cNvCxnSpPr/>
          <p:nvPr/>
        </p:nvCxnSpPr>
        <p:spPr>
          <a:xfrm flipV="1">
            <a:off x="2890982" y="5754249"/>
            <a:ext cx="166255" cy="7788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1313422" y="5754248"/>
            <a:ext cx="195022" cy="7788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08444" y="6271491"/>
            <a:ext cx="1747013" cy="523220"/>
          </a:xfrm>
          <a:prstGeom prst="rect">
            <a:avLst/>
          </a:prstGeom>
          <a:noFill/>
        </p:spPr>
        <p:txBody>
          <a:bodyPr wrap="square" rtlCol="0">
            <a:spAutoFit/>
          </a:bodyPr>
          <a:lstStyle/>
          <a:p>
            <a:pPr>
              <a:buClr>
                <a:schemeClr val="accent5"/>
              </a:buClr>
            </a:pPr>
            <a:r>
              <a:rPr lang="en-GB" sz="1400" noProof="0" dirty="0" smtClean="0"/>
              <a:t>Manual last moment of steering</a:t>
            </a:r>
          </a:p>
        </p:txBody>
      </p:sp>
    </p:spTree>
    <p:extLst>
      <p:ext uri="{BB962C8B-B14F-4D97-AF65-F5344CB8AC3E}">
        <p14:creationId xmlns:p14="http://schemas.microsoft.com/office/powerpoint/2010/main" val="11976927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6238" y="1832430"/>
            <a:ext cx="3617066" cy="3827162"/>
          </a:xfrm>
          <a:prstGeom prst="rect">
            <a:avLst/>
          </a:prstGeom>
        </p:spPr>
      </p:pic>
      <p:sp>
        <p:nvSpPr>
          <p:cNvPr id="3" name="Title 2"/>
          <p:cNvSpPr>
            <a:spLocks noGrp="1"/>
          </p:cNvSpPr>
          <p:nvPr>
            <p:ph type="title"/>
          </p:nvPr>
        </p:nvSpPr>
        <p:spPr/>
        <p:txBody>
          <a:bodyPr/>
          <a:lstStyle/>
          <a:p>
            <a:r>
              <a:rPr lang="en-GB" b="1" dirty="0" smtClean="0"/>
              <a:t>Test locations </a:t>
            </a:r>
            <a:r>
              <a:rPr lang="en-GB" b="1" dirty="0" smtClean="0"/>
              <a:t>(3)</a:t>
            </a:r>
            <a:r>
              <a:rPr lang="en-GB" b="1" dirty="0" smtClean="0"/>
              <a:t/>
            </a:r>
            <a:br>
              <a:rPr lang="en-GB" b="1" dirty="0" smtClean="0"/>
            </a:br>
            <a:r>
              <a:rPr lang="en-GB" b="1" dirty="0" smtClean="0"/>
              <a:t>October 2024 - 2 weeks</a:t>
            </a:r>
            <a:endParaRPr lang="en-GB" b="1" dirty="0"/>
          </a:p>
        </p:txBody>
      </p:sp>
      <p:sp>
        <p:nvSpPr>
          <p:cNvPr id="7" name="TextBox 6"/>
          <p:cNvSpPr txBox="1"/>
          <p:nvPr/>
        </p:nvSpPr>
        <p:spPr>
          <a:xfrm>
            <a:off x="599409" y="5875142"/>
            <a:ext cx="3914854" cy="461665"/>
          </a:xfrm>
          <a:prstGeom prst="rect">
            <a:avLst/>
          </a:prstGeom>
          <a:noFill/>
        </p:spPr>
        <p:txBody>
          <a:bodyPr wrap="none" rtlCol="0">
            <a:spAutoFit/>
          </a:bodyPr>
          <a:lstStyle/>
          <a:p>
            <a:pPr marL="285750" indent="-285750">
              <a:buClr>
                <a:schemeClr val="accent5"/>
              </a:buClr>
              <a:buFont typeface="Arial"/>
              <a:buChar char="•"/>
            </a:pPr>
            <a:r>
              <a:rPr lang="en-US" sz="2400" noProof="0" dirty="0" smtClean="0"/>
              <a:t>Driving 2000 km / vehicle</a:t>
            </a:r>
            <a:endParaRPr lang="en-IE" sz="2400" noProof="0" dirty="0" smtClean="0"/>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73485" y="1095555"/>
            <a:ext cx="4128712" cy="2869375"/>
          </a:xfrm>
          <a:prstGeom prst="rect">
            <a:avLst/>
          </a:prstGeom>
        </p:spPr>
      </p:pic>
      <p:sp>
        <p:nvSpPr>
          <p:cNvPr id="12" name="Rectangle 11"/>
          <p:cNvSpPr/>
          <p:nvPr/>
        </p:nvSpPr>
        <p:spPr>
          <a:xfrm rot="2416123">
            <a:off x="7692120" y="2183113"/>
            <a:ext cx="2691442" cy="750498"/>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7868290" y="703912"/>
            <a:ext cx="2403222" cy="369332"/>
          </a:xfrm>
          <a:prstGeom prst="rect">
            <a:avLst/>
          </a:prstGeom>
        </p:spPr>
        <p:txBody>
          <a:bodyPr wrap="none">
            <a:spAutoFit/>
          </a:bodyPr>
          <a:lstStyle/>
          <a:p>
            <a:r>
              <a:rPr lang="en-GB" dirty="0">
                <a:hlinkClick r:id="rId4"/>
              </a:rPr>
              <a:t>https://i24motion.org</a:t>
            </a:r>
            <a:r>
              <a:rPr lang="en-GB" dirty="0" smtClean="0">
                <a:hlinkClick r:id="rId4"/>
              </a:rPr>
              <a:t>/</a:t>
            </a:r>
            <a:endParaRPr lang="en-GB" dirty="0"/>
          </a:p>
        </p:txBody>
      </p:sp>
      <p:sp>
        <p:nvSpPr>
          <p:cNvPr id="14" name="Rectangle 13"/>
          <p:cNvSpPr/>
          <p:nvPr/>
        </p:nvSpPr>
        <p:spPr>
          <a:xfrm>
            <a:off x="1802922" y="2078967"/>
            <a:ext cx="301924" cy="250166"/>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3326922" y="4922809"/>
            <a:ext cx="301924" cy="250166"/>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5994592" y="3405787"/>
            <a:ext cx="3054517" cy="3284210"/>
          </a:xfrm>
          <a:prstGeom prst="rect">
            <a:avLst/>
          </a:prstGeom>
        </p:spPr>
      </p:pic>
      <p:sp>
        <p:nvSpPr>
          <p:cNvPr id="17" name="Rectangle 16"/>
          <p:cNvSpPr/>
          <p:nvPr/>
        </p:nvSpPr>
        <p:spPr>
          <a:xfrm rot="20621234">
            <a:off x="6098490" y="4365174"/>
            <a:ext cx="2785932" cy="1496281"/>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9196461" y="5413477"/>
            <a:ext cx="1656223" cy="461665"/>
          </a:xfrm>
          <a:prstGeom prst="rect">
            <a:avLst/>
          </a:prstGeom>
          <a:noFill/>
        </p:spPr>
        <p:txBody>
          <a:bodyPr wrap="none" rtlCol="0">
            <a:spAutoFit/>
          </a:bodyPr>
          <a:lstStyle/>
          <a:p>
            <a:pPr>
              <a:buClr>
                <a:schemeClr val="accent5"/>
              </a:buClr>
            </a:pPr>
            <a:r>
              <a:rPr lang="en-US" sz="2400" noProof="0" dirty="0" smtClean="0"/>
              <a:t>SUNTRAX</a:t>
            </a:r>
            <a:endParaRPr lang="en-IE" sz="2400" noProof="0" dirty="0" smtClean="0"/>
          </a:p>
        </p:txBody>
      </p:sp>
    </p:spTree>
    <p:extLst>
      <p:ext uri="{BB962C8B-B14F-4D97-AF65-F5344CB8AC3E}">
        <p14:creationId xmlns:p14="http://schemas.microsoft.com/office/powerpoint/2010/main" val="17412454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67154" y="1765242"/>
            <a:ext cx="10267462" cy="4170363"/>
          </a:xfrm>
        </p:spPr>
        <p:txBody>
          <a:bodyPr/>
          <a:lstStyle/>
          <a:p>
            <a:pPr marL="171450" indent="-514350">
              <a:spcAft>
                <a:spcPts val="600"/>
              </a:spcAft>
              <a:buFont typeface="+mj-lt"/>
              <a:buAutoNum type="arabicPeriod"/>
            </a:pPr>
            <a:r>
              <a:rPr lang="en-GB" sz="2800" dirty="0" smtClean="0"/>
              <a:t>Platoons of L2 vehicles</a:t>
            </a:r>
          </a:p>
          <a:p>
            <a:pPr marL="171450" indent="-514350">
              <a:spcAft>
                <a:spcPts val="600"/>
              </a:spcAft>
              <a:buFont typeface="+mj-lt"/>
              <a:buAutoNum type="arabicPeriod"/>
            </a:pPr>
            <a:r>
              <a:rPr lang="en-GB" sz="2800" dirty="0"/>
              <a:t>Automated Lane-Change characterization </a:t>
            </a:r>
          </a:p>
          <a:p>
            <a:pPr marL="171450" indent="-514350">
              <a:spcAft>
                <a:spcPts val="600"/>
              </a:spcAft>
              <a:buFont typeface="+mj-lt"/>
              <a:buAutoNum type="arabicPeriod"/>
            </a:pPr>
            <a:r>
              <a:rPr lang="en-GB" sz="2800" dirty="0" smtClean="0"/>
              <a:t>Drivers</a:t>
            </a:r>
            <a:r>
              <a:rPr lang="en-GB" sz="2800" dirty="0"/>
              <a:t>’ attitudes towards automated lane </a:t>
            </a:r>
            <a:r>
              <a:rPr lang="en-GB" sz="2800" dirty="0" smtClean="0"/>
              <a:t>changing</a:t>
            </a:r>
          </a:p>
          <a:p>
            <a:pPr>
              <a:spcAft>
                <a:spcPts val="600"/>
              </a:spcAft>
              <a:buFont typeface="Arial" panose="020B0604020202020204" pitchFamily="34" charset="0"/>
              <a:buChar char="•"/>
            </a:pPr>
            <a:r>
              <a:rPr lang="en-GB" sz="2800" dirty="0"/>
              <a:t>Planned analyses</a:t>
            </a:r>
          </a:p>
          <a:p>
            <a:pPr lvl="1">
              <a:spcAft>
                <a:spcPts val="600"/>
              </a:spcAft>
              <a:buFont typeface="Arial" panose="020B0604020202020204" pitchFamily="34" charset="0"/>
              <a:buChar char="•"/>
            </a:pPr>
            <a:r>
              <a:rPr lang="en-GB" sz="2200" dirty="0"/>
              <a:t>String-stability</a:t>
            </a:r>
          </a:p>
          <a:p>
            <a:pPr lvl="1">
              <a:spcAft>
                <a:spcPts val="600"/>
              </a:spcAft>
              <a:buFont typeface="Arial" panose="020B0604020202020204" pitchFamily="34" charset="0"/>
              <a:buChar char="•"/>
            </a:pPr>
            <a:r>
              <a:rPr lang="en-GB" sz="2200" dirty="0"/>
              <a:t>Properties of the generated traffic flow (hysteresis, FD, …)</a:t>
            </a:r>
          </a:p>
          <a:p>
            <a:pPr lvl="1">
              <a:spcAft>
                <a:spcPts val="600"/>
              </a:spcAft>
              <a:buFont typeface="Arial" panose="020B0604020202020204" pitchFamily="34" charset="0"/>
              <a:buChar char="•"/>
            </a:pPr>
            <a:r>
              <a:rPr lang="en-GB" sz="2200" dirty="0" smtClean="0"/>
              <a:t>Energy consumption</a:t>
            </a:r>
          </a:p>
          <a:p>
            <a:pPr lvl="1">
              <a:spcAft>
                <a:spcPts val="600"/>
              </a:spcAft>
              <a:buFont typeface="Arial" panose="020B0604020202020204" pitchFamily="34" charset="0"/>
              <a:buChar char="•"/>
            </a:pPr>
            <a:r>
              <a:rPr lang="en-GB" sz="2200" dirty="0"/>
              <a:t>Adopted safety margin</a:t>
            </a:r>
          </a:p>
          <a:p>
            <a:pPr lvl="1">
              <a:spcAft>
                <a:spcPts val="600"/>
              </a:spcAft>
              <a:buFont typeface="Arial" panose="020B0604020202020204" pitchFamily="34" charset="0"/>
              <a:buChar char="•"/>
            </a:pPr>
            <a:r>
              <a:rPr lang="en-GB" sz="2200" dirty="0"/>
              <a:t>Lane-change probability</a:t>
            </a:r>
          </a:p>
          <a:p>
            <a:pPr lvl="1">
              <a:spcAft>
                <a:spcPts val="600"/>
              </a:spcAft>
              <a:buFont typeface="Arial" panose="020B0604020202020204" pitchFamily="34" charset="0"/>
              <a:buChar char="•"/>
            </a:pPr>
            <a:r>
              <a:rPr lang="en-GB" sz="2200" dirty="0"/>
              <a:t>Impact on traffic flow</a:t>
            </a:r>
          </a:p>
          <a:p>
            <a:pPr lvl="2">
              <a:spcAft>
                <a:spcPts val="600"/>
              </a:spcAft>
              <a:buFont typeface="Arial" panose="020B0604020202020204" pitchFamily="34" charset="0"/>
              <a:buChar char="•"/>
            </a:pPr>
            <a:endParaRPr lang="en-GB" sz="2000" dirty="0"/>
          </a:p>
          <a:p>
            <a:pPr>
              <a:spcAft>
                <a:spcPts val="600"/>
              </a:spcAft>
              <a:buFont typeface="Arial" panose="020B0604020202020204" pitchFamily="34" charset="0"/>
              <a:buChar char="•"/>
            </a:pPr>
            <a:endParaRPr lang="en-GB" sz="2800" dirty="0"/>
          </a:p>
        </p:txBody>
      </p:sp>
      <p:sp>
        <p:nvSpPr>
          <p:cNvPr id="3" name="Title 2"/>
          <p:cNvSpPr>
            <a:spLocks noGrp="1"/>
          </p:cNvSpPr>
          <p:nvPr>
            <p:ph type="title"/>
          </p:nvPr>
        </p:nvSpPr>
        <p:spPr/>
        <p:txBody>
          <a:bodyPr/>
          <a:lstStyle/>
          <a:p>
            <a:r>
              <a:rPr lang="en-GB" dirty="0" smtClean="0"/>
              <a:t>Tests executed on I-24</a:t>
            </a:r>
            <a:endParaRPr lang="en-GB"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82297" t="69783" r="3299" b="4452"/>
          <a:stretch/>
        </p:blipFill>
        <p:spPr>
          <a:xfrm>
            <a:off x="9635292" y="277669"/>
            <a:ext cx="810197" cy="855827"/>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5490" y="277669"/>
            <a:ext cx="1373980" cy="855827"/>
          </a:xfrm>
          <a:prstGeom prst="rect">
            <a:avLst/>
          </a:prstGeom>
        </p:spPr>
      </p:pic>
    </p:spTree>
    <p:extLst>
      <p:ext uri="{BB962C8B-B14F-4D97-AF65-F5344CB8AC3E}">
        <p14:creationId xmlns:p14="http://schemas.microsoft.com/office/powerpoint/2010/main" val="1737461598"/>
      </p:ext>
    </p:extLst>
  </p:cSld>
  <p:clrMapOvr>
    <a:masterClrMapping/>
  </p:clrMapOvr>
</p:sld>
</file>

<file path=ppt/theme/theme1.xml><?xml version="1.0" encoding="utf-8"?>
<a:theme xmlns:a="http://schemas.openxmlformats.org/drawingml/2006/main" name="Office Theme">
  <a:themeElements>
    <a:clrScheme name="JRC palette 1">
      <a:dk1>
        <a:srgbClr val="4D4D4D"/>
      </a:dk1>
      <a:lt1>
        <a:srgbClr val="FFFFFF"/>
      </a:lt1>
      <a:dk2>
        <a:srgbClr val="034EA2"/>
      </a:dk2>
      <a:lt2>
        <a:srgbClr val="D3E8F9"/>
      </a:lt2>
      <a:accent1>
        <a:srgbClr val="6ACBF3"/>
      </a:accent1>
      <a:accent2>
        <a:srgbClr val="3E99DA"/>
      </a:accent2>
      <a:accent3>
        <a:srgbClr val="1EC08A"/>
      </a:accent3>
      <a:accent4>
        <a:srgbClr val="ED8D2F"/>
      </a:accent4>
      <a:accent5>
        <a:srgbClr val="F8CC29"/>
      </a:accent5>
      <a:accent6>
        <a:srgbClr val="E76C53"/>
      </a:accent6>
      <a:hlink>
        <a:srgbClr val="0563C1"/>
      </a:hlink>
      <a:folHlink>
        <a:srgbClr val="24337E"/>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accent5"/>
          </a:buClr>
          <a:buFont typeface="Arial"/>
          <a:buChar char="•"/>
          <a:defRPr sz="2400" noProof="0" dirty="0" smtClean="0"/>
        </a:defPPr>
      </a:lstStyle>
    </a:txDef>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1_Office Theme">
  <a:themeElements>
    <a:clrScheme name="JRC palette 1">
      <a:dk1>
        <a:srgbClr val="4D4D4D"/>
      </a:dk1>
      <a:lt1>
        <a:srgbClr val="FFFFFF"/>
      </a:lt1>
      <a:dk2>
        <a:srgbClr val="034EA2"/>
      </a:dk2>
      <a:lt2>
        <a:srgbClr val="D3E8F9"/>
      </a:lt2>
      <a:accent1>
        <a:srgbClr val="6ACBF3"/>
      </a:accent1>
      <a:accent2>
        <a:srgbClr val="3E99DA"/>
      </a:accent2>
      <a:accent3>
        <a:srgbClr val="1EC08A"/>
      </a:accent3>
      <a:accent4>
        <a:srgbClr val="ED8D2F"/>
      </a:accent4>
      <a:accent5>
        <a:srgbClr val="F8CC29"/>
      </a:accent5>
      <a:accent6>
        <a:srgbClr val="E76C53"/>
      </a:accent6>
      <a:hlink>
        <a:srgbClr val="0563C1"/>
      </a:hlink>
      <a:folHlink>
        <a:srgbClr val="24337E"/>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accent5"/>
          </a:buClr>
          <a:buFont typeface="Arial"/>
          <a:buChar char="•"/>
          <a:defRPr sz="2400" noProof="0" dirty="0" smtClean="0"/>
        </a:defPPr>
      </a:lstStyle>
    </a:txDef>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C71CB748089D04BB82B6AE6487D0177" ma:contentTypeVersion="11" ma:contentTypeDescription="Create a new document." ma:contentTypeScope="" ma:versionID="4c628ab4d60cfe8f593f6608732985e5">
  <xsd:schema xmlns:xsd="http://www.w3.org/2001/XMLSchema" xmlns:xs="http://www.w3.org/2001/XMLSchema" xmlns:p="http://schemas.microsoft.com/office/2006/metadata/properties" xmlns:ns2="f422a471-45bb-42c0-bfaa-f1c366dea0f4" xmlns:ns3="51d341fc-52bd-473d-a685-b1cfbb9b4012" targetNamespace="http://schemas.microsoft.com/office/2006/metadata/properties" ma:root="true" ma:fieldsID="f173ee8c130c517446ce9085a3599a57" ns2:_="" ns3:_="">
    <xsd:import namespace="f422a471-45bb-42c0-bfaa-f1c366dea0f4"/>
    <xsd:import namespace="51d341fc-52bd-473d-a685-b1cfbb9b4012"/>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22a471-45bb-42c0-bfaa-f1c366dea0f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22b2fad6-9d2c-441c-a321-3f5f1e9bd928"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1d341fc-52bd-473d-a685-b1cfbb9b4012"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b34de7ab-17a6-4e08-ae44-68cf2f92f1cd}" ma:internalName="TaxCatchAll" ma:showField="CatchAllData" ma:web="51d341fc-52bd-473d-a685-b1cfbb9b401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422a471-45bb-42c0-bfaa-f1c366dea0f4">
      <Terms xmlns="http://schemas.microsoft.com/office/infopath/2007/PartnerControls"/>
    </lcf76f155ced4ddcb4097134ff3c332f>
    <TaxCatchAll xmlns="51d341fc-52bd-473d-a685-b1cfbb9b401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08E1660-6B93-4728-8F3C-24CA91EBC24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422a471-45bb-42c0-bfaa-f1c366dea0f4"/>
    <ds:schemaRef ds:uri="51d341fc-52bd-473d-a685-b1cfbb9b401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F53DF13-B9B1-41F0-A906-3C33D3E3C292}">
  <ds:schemaRefs>
    <ds:schemaRef ds:uri="51d341fc-52bd-473d-a685-b1cfbb9b4012"/>
    <ds:schemaRef ds:uri="http://schemas.microsoft.com/office/2006/documentManagement/types"/>
    <ds:schemaRef ds:uri="http://purl.org/dc/terms/"/>
    <ds:schemaRef ds:uri="http://purl.org/dc/dcmitype/"/>
    <ds:schemaRef ds:uri="http://purl.org/dc/elements/1.1/"/>
    <ds:schemaRef ds:uri="http://schemas.microsoft.com/office/2006/metadata/properties"/>
    <ds:schemaRef ds:uri="http://schemas.openxmlformats.org/package/2006/metadata/core-properties"/>
    <ds:schemaRef ds:uri="http://schemas.microsoft.com/office/infopath/2007/PartnerControls"/>
    <ds:schemaRef ds:uri="f422a471-45bb-42c0-bfaa-f1c366dea0f4"/>
    <ds:schemaRef ds:uri="http://www.w3.org/XML/1998/namespace"/>
  </ds:schemaRefs>
</ds:datastoreItem>
</file>

<file path=customXml/itemProps3.xml><?xml version="1.0" encoding="utf-8"?>
<ds:datastoreItem xmlns:ds="http://schemas.openxmlformats.org/officeDocument/2006/customXml" ds:itemID="{0DD0FFAB-57E1-46BD-8E2C-44B8C13BC1C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8147</TotalTime>
  <Words>617</Words>
  <Application>Microsoft Office PowerPoint</Application>
  <PresentationFormat>Widescreen</PresentationFormat>
  <Paragraphs>89</Paragraphs>
  <Slides>13</Slides>
  <Notes>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13</vt:i4>
      </vt:variant>
    </vt:vector>
  </HeadingPairs>
  <TitlesOfParts>
    <vt:vector size="19" baseType="lpstr">
      <vt:lpstr>Arial</vt:lpstr>
      <vt:lpstr>Calibri</vt:lpstr>
      <vt:lpstr>Cambria Math</vt:lpstr>
      <vt:lpstr>Times New Roman</vt:lpstr>
      <vt:lpstr>Office Theme</vt:lpstr>
      <vt:lpstr>1_Office Theme</vt:lpstr>
      <vt:lpstr>Summary of JRC tests of L2 vehicles</vt:lpstr>
      <vt:lpstr>Agenda</vt:lpstr>
      <vt:lpstr>Objective</vt:lpstr>
      <vt:lpstr>L2 – Tests</vt:lpstr>
      <vt:lpstr>Tested vehicles (in the US)</vt:lpstr>
      <vt:lpstr>Test location 1 – CA, USA</vt:lpstr>
      <vt:lpstr>CCRs (AEB) tests on proving ground</vt:lpstr>
      <vt:lpstr>Test locations (3) October 2024 - 2 weeks</vt:lpstr>
      <vt:lpstr>Tests executed on I-24</vt:lpstr>
      <vt:lpstr>Testing events in numbers</vt:lpstr>
      <vt:lpstr>Driver monitoring tests</vt:lpstr>
      <vt:lpstr>Limitations of testing results</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KRISTON Akos (JRC-ISPRA)</cp:lastModifiedBy>
  <cp:revision>359</cp:revision>
  <dcterms:created xsi:type="dcterms:W3CDTF">2019-08-09T12:06:42Z</dcterms:created>
  <dcterms:modified xsi:type="dcterms:W3CDTF">2025-04-28T20:06:10Z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UpdateToken">
    <vt:lpwstr>23</vt:lpwstr>
  </property>
  <property fmtid="{D5CDD505-2E9C-101B-9397-08002B2CF9AE}" pid="3" name="Offisync_ServerID">
    <vt:lpwstr>0d3b22a6-6203-4efc-8e8e-b5279256493b</vt:lpwstr>
  </property>
  <property fmtid="{D5CDD505-2E9C-101B-9397-08002B2CF9AE}" pid="4" name="Jive_VersionGuid">
    <vt:lpwstr>22c80dcb-92e6-4d43-b246-29ecbbbafda9</vt:lpwstr>
  </property>
  <property fmtid="{D5CDD505-2E9C-101B-9397-08002B2CF9AE}" pid="5" name="Offisync_UniqueId">
    <vt:lpwstr>216256</vt:lpwstr>
  </property>
  <property fmtid="{D5CDD505-2E9C-101B-9397-08002B2CF9AE}" pid="6" name="Jive_LatestUserAccountName">
    <vt:lpwstr>ciuffbi</vt:lpwstr>
  </property>
  <property fmtid="{D5CDD505-2E9C-101B-9397-08002B2CF9AE}" pid="7" name="Offisync_ProviderInitializationData">
    <vt:lpwstr>https://webgate.ec.europa.eu/connected</vt:lpwstr>
  </property>
  <property fmtid="{D5CDD505-2E9C-101B-9397-08002B2CF9AE}" pid="8" name="ContentTypeId">
    <vt:lpwstr>0x0101004C71CB748089D04BB82B6AE6487D0177</vt:lpwstr>
  </property>
  <property fmtid="{D5CDD505-2E9C-101B-9397-08002B2CF9AE}" pid="9" name="MediaServiceImageTags">
    <vt:lpwstr/>
  </property>
</Properties>
</file>