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4"/>
  </p:notesMasterIdLst>
  <p:sldIdLst>
    <p:sldId id="259" r:id="rId2"/>
    <p:sldId id="311" r:id="rId3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  <a:srgbClr val="0000CC"/>
    <a:srgbClr val="CC0000"/>
    <a:srgbClr val="CC3300"/>
    <a:srgbClr val="FFB9B9"/>
    <a:srgbClr val="FF5050"/>
    <a:srgbClr val="FF3300"/>
    <a:srgbClr val="33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6" autoAdjust="0"/>
    <p:restoredTop sz="93849" autoAdjust="0"/>
  </p:normalViewPr>
  <p:slideViewPr>
    <p:cSldViewPr>
      <p:cViewPr varScale="1">
        <p:scale>
          <a:sx n="111" d="100"/>
          <a:sy n="111" d="100"/>
        </p:scale>
        <p:origin x="51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4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AA1ED-1874-4517-8880-117A1771C499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0823"/>
            <a:ext cx="5438775" cy="4442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485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85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C225E-FF5A-44A6-B8C9-B5BDCA3F92AD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980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C225E-FF5A-44A6-B8C9-B5BDCA3F92A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49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3E76-B42A-4D82-8E4F-AB328C9597AC}" type="datetime1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83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339BF-97BA-46CE-99E6-844295131BCE}" type="datetime1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9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50B0-5773-45E0-8461-AA31AE3CE1BC}" type="datetime1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61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DC99-73BA-499F-A6BC-43227C1FB106}" type="datetime1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5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47F3-988E-4FBF-B2F4-4423E022A253}" type="datetime1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02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D1F3-DA6C-42E6-B5AD-24D7C7AB716B}" type="datetime1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670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93D0-A3EC-4C77-964D-9FCA8C40A03D}" type="datetime1">
              <a:rPr lang="ru-RU" smtClean="0"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53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6299-4F8B-4716-B06B-E09B6497609C}" type="datetime1">
              <a:rPr lang="ru-RU" smtClean="0"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96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C2F-31EF-4CC0-BBB4-2B36EA9C1DBA}" type="datetime1">
              <a:rPr lang="ru-RU" smtClean="0"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72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DF29-EADF-4607-8D53-6CE4A9DEB9C9}" type="datetime1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90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8ECBE-0E19-4F0B-9AAE-331E29330E31}" type="datetime1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84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06B12-B511-4692-B6D7-CA0B9F357820}" type="datetime1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2C266-6B29-4D46-B59E-89EE492EA1CA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19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443" y="908720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AECS sled testing (NAMI’ testing </a:t>
            </a:r>
            <a:r>
              <a:rPr lang="en-US" sz="2400" b="1" dirty="0" err="1" smtClean="0"/>
              <a:t>centre</a:t>
            </a:r>
            <a:r>
              <a:rPr lang="en-US" sz="2400" b="1" dirty="0" smtClean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5443" y="1370385"/>
            <a:ext cx="8538099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Sled testing conditions:</a:t>
            </a:r>
          </a:p>
          <a:p>
            <a:pPr algn="just"/>
            <a:endParaRPr lang="en-US" sz="500" b="1" dirty="0" smtClean="0"/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r>
              <a:rPr lang="en-US" dirty="0"/>
              <a:t>t</a:t>
            </a:r>
            <a:r>
              <a:rPr lang="en-US" dirty="0" smtClean="0"/>
              <a:t>he following components of AECS, necessary for MSD triggering </a:t>
            </a:r>
            <a:r>
              <a:rPr lang="en-US" dirty="0"/>
              <a:t>and </a:t>
            </a:r>
            <a:r>
              <a:rPr lang="en-US" dirty="0" smtClean="0"/>
              <a:t>establishing </a:t>
            </a:r>
            <a:r>
              <a:rPr lang="en-US" dirty="0"/>
              <a:t>two-way voice communication  were </a:t>
            </a:r>
            <a:r>
              <a:rPr lang="en-US" dirty="0" smtClean="0"/>
              <a:t>tested: control module, communication module (including microphones and </a:t>
            </a:r>
            <a:r>
              <a:rPr lang="en-US" dirty="0"/>
              <a:t>loudspeakers</a:t>
            </a:r>
            <a:r>
              <a:rPr lang="en-US" dirty="0" smtClean="0"/>
              <a:t>), network </a:t>
            </a:r>
            <a:r>
              <a:rPr lang="en-US" dirty="0"/>
              <a:t>and GNSS antenna, GNSS </a:t>
            </a:r>
            <a:r>
              <a:rPr lang="en-US" dirty="0" smtClean="0"/>
              <a:t>receiver); </a:t>
            </a:r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r>
              <a:rPr lang="en-US" dirty="0" smtClean="0"/>
              <a:t>AECS components were connected to the test fixture by the intended mountings provided for the purpose of attaching the AECS installation;</a:t>
            </a:r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r>
              <a:rPr lang="en-US" dirty="0"/>
              <a:t>AECS was </a:t>
            </a:r>
            <a:r>
              <a:rPr lang="en-US" dirty="0" smtClean="0"/>
              <a:t>connected </a:t>
            </a:r>
            <a:r>
              <a:rPr lang="en-US" dirty="0"/>
              <a:t>with the main </a:t>
            </a:r>
            <a:r>
              <a:rPr lang="en-US" dirty="0" smtClean="0"/>
              <a:t>battery (AECS’ back-up </a:t>
            </a:r>
            <a:r>
              <a:rPr lang="en-US" dirty="0"/>
              <a:t>power supply was </a:t>
            </a:r>
            <a:r>
              <a:rPr lang="en-US" dirty="0" smtClean="0"/>
              <a:t>disconnected).</a:t>
            </a:r>
            <a:endParaRPr lang="en-US" dirty="0"/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endParaRPr lang="en-US" dirty="0" smtClean="0"/>
          </a:p>
          <a:p>
            <a:pPr algn="just"/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43" y="4361697"/>
            <a:ext cx="2952327" cy="2200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296" y="4376755"/>
            <a:ext cx="3744415" cy="2197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C:\Users\Ekaterina.Laguzina\Desktop\10\20160120_1623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67091" y="4691123"/>
            <a:ext cx="2185735" cy="156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06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2C266-6B29-4D46-B59E-89EE492EA1CA}" type="slidenum">
              <a:rPr lang="ru-RU" smtClean="0"/>
              <a:t>2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4044" y="908720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AECS sled testing (NAMI’ testing </a:t>
            </a:r>
            <a:r>
              <a:rPr lang="en-US" sz="2400" b="1" dirty="0" err="1" smtClean="0"/>
              <a:t>centre</a:t>
            </a:r>
            <a:r>
              <a:rPr lang="en-US" sz="2400" b="1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4324" y="1370385"/>
            <a:ext cx="865388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Sled testing results:</a:t>
            </a:r>
          </a:p>
          <a:p>
            <a:pPr algn="just"/>
            <a:endParaRPr lang="en-US" sz="500" b="1" dirty="0" smtClean="0"/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r>
              <a:rPr lang="en-US" dirty="0" smtClean="0"/>
              <a:t>MSD has been transmitted</a:t>
            </a:r>
            <a:r>
              <a:rPr lang="en-US" dirty="0"/>
              <a:t>;</a:t>
            </a:r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r>
              <a:rPr lang="en-US" dirty="0" smtClean="0"/>
              <a:t>two-way </a:t>
            </a:r>
            <a:r>
              <a:rPr lang="en-US" dirty="0"/>
              <a:t>voice communication was </a:t>
            </a:r>
            <a:r>
              <a:rPr lang="en-US" dirty="0" smtClean="0"/>
              <a:t>established immediately after the test and after </a:t>
            </a:r>
            <a:r>
              <a:rPr lang="en-US" dirty="0"/>
              <a:t>60 minutes i</a:t>
            </a:r>
            <a:r>
              <a:rPr lang="en-US" dirty="0" smtClean="0"/>
              <a:t>n </a:t>
            </a:r>
            <a:r>
              <a:rPr lang="en-US" dirty="0"/>
              <a:t>call-back </a:t>
            </a:r>
            <a:r>
              <a:rPr lang="en-US" dirty="0" smtClean="0"/>
              <a:t>mode (5-60-5 </a:t>
            </a:r>
            <a:r>
              <a:rPr lang="en-US" dirty="0"/>
              <a:t>test</a:t>
            </a:r>
            <a:r>
              <a:rPr lang="en-US" dirty="0" smtClean="0"/>
              <a:t>)</a:t>
            </a:r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r>
              <a:rPr lang="en-US" dirty="0" smtClean="0"/>
              <a:t>there were no visible damages of</a:t>
            </a:r>
            <a:r>
              <a:rPr lang="ru-RU" dirty="0" smtClean="0"/>
              <a:t> </a:t>
            </a:r>
            <a:r>
              <a:rPr lang="en-US" dirty="0" smtClean="0"/>
              <a:t> the main battery and AECS components;</a:t>
            </a:r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r>
              <a:rPr lang="en-US" dirty="0"/>
              <a:t>p</a:t>
            </a:r>
            <a:r>
              <a:rPr lang="en-US" dirty="0" smtClean="0"/>
              <a:t>eak decelerations were between 67g and 70 g</a:t>
            </a:r>
            <a:r>
              <a:rPr lang="ru-RU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Annex 7 deceleration corridor                                                                                                                       was no achieved at the lower                                                                                                    boundary</a:t>
            </a:r>
            <a:r>
              <a:rPr lang="ru-RU" dirty="0" smtClean="0"/>
              <a:t> </a:t>
            </a:r>
            <a:r>
              <a:rPr lang="en-US" dirty="0" smtClean="0"/>
              <a:t>(the higher level of                                                                                                                                          deceleration can be provided                                                                                                                but the test result</a:t>
            </a:r>
            <a:r>
              <a:rPr lang="ru-RU" dirty="0" smtClean="0"/>
              <a:t> </a:t>
            </a:r>
            <a:r>
              <a:rPr lang="en-US" dirty="0" smtClean="0"/>
              <a:t>could exceed                                                                                                                   the upper level) at the NAMI’                                                                                                sled test equipment</a:t>
            </a:r>
          </a:p>
          <a:p>
            <a:endParaRPr lang="ru-RU" sz="1600" b="1" dirty="0" smtClean="0"/>
          </a:p>
          <a:p>
            <a:r>
              <a:rPr lang="en-US" b="1" dirty="0" smtClean="0"/>
              <a:t>Proposal:</a:t>
            </a:r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r>
              <a:rPr lang="en-US" dirty="0"/>
              <a:t>to reduce the lower limit to </a:t>
            </a:r>
            <a:r>
              <a:rPr lang="en-US" dirty="0" smtClean="0"/>
              <a:t>60</a:t>
            </a:r>
            <a:r>
              <a:rPr lang="ru-RU" dirty="0" smtClean="0"/>
              <a:t> </a:t>
            </a:r>
            <a:r>
              <a:rPr lang="en-US" dirty="0" smtClean="0"/>
              <a:t>g.</a:t>
            </a:r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endParaRPr lang="en-US" dirty="0" smtClean="0"/>
          </a:p>
          <a:p>
            <a:pPr algn="just">
              <a:spcAft>
                <a:spcPts val="600"/>
              </a:spcAft>
            </a:pPr>
            <a:endParaRPr lang="en-US" dirty="0" smtClean="0"/>
          </a:p>
          <a:p>
            <a:pPr algn="just"/>
            <a:endParaRPr lang="en-US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3629992" y="3581218"/>
            <a:ext cx="5508104" cy="3276782"/>
            <a:chOff x="5824319" y="3444693"/>
            <a:chExt cx="5508104" cy="3276782"/>
          </a:xfrm>
        </p:grpSpPr>
        <p:pic>
          <p:nvPicPr>
            <p:cNvPr id="13" name="Picture 7" descr="C:\Users\Ekaterina.Laguzina\Desktop\10\19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0755" y="3712981"/>
              <a:ext cx="5151668" cy="2784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824319" y="4372931"/>
              <a:ext cx="356436" cy="1465023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900" b="1" dirty="0" smtClean="0"/>
                <a:t>Acceleration/Deceleration (g)</a:t>
              </a:r>
              <a:endParaRPr lang="ru-RU" sz="9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78153" y="6497903"/>
              <a:ext cx="728785" cy="223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Time (</a:t>
              </a:r>
              <a:r>
                <a:rPr lang="en-US" sz="900" b="1" dirty="0" err="1" smtClean="0"/>
                <a:t>ms</a:t>
              </a:r>
              <a:r>
                <a:rPr lang="en-US" sz="900" b="1" dirty="0" smtClean="0"/>
                <a:t>)</a:t>
              </a:r>
              <a:endParaRPr lang="ru-RU" sz="9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144000" y="3444693"/>
              <a:ext cx="1931826" cy="268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Peak deceleration: 67,7g</a:t>
              </a:r>
              <a:endParaRPr lang="ru-RU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1013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4381</TotalTime>
  <Words>210</Words>
  <Application>Microsoft Office PowerPoint</Application>
  <PresentationFormat>Affichage à l'écran (4:3)</PresentationFormat>
  <Paragraphs>23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Ekaterina Laguzina</dc:creator>
  <cp:lastModifiedBy>Olivier FONTAINE</cp:lastModifiedBy>
  <cp:revision>265</cp:revision>
  <cp:lastPrinted>2015-05-18T09:28:41Z</cp:lastPrinted>
  <dcterms:created xsi:type="dcterms:W3CDTF">2013-08-06T09:33:15Z</dcterms:created>
  <dcterms:modified xsi:type="dcterms:W3CDTF">2016-02-24T10:54:28Z</dcterms:modified>
</cp:coreProperties>
</file>