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83" r:id="rId5"/>
    <p:sldId id="289" r:id="rId6"/>
    <p:sldId id="299" r:id="rId7"/>
    <p:sldId id="30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C64EBC1-19D8-4A28-9658-4088C5BDB287}">
          <p14:sldIdLst>
            <p14:sldId id="283"/>
            <p14:sldId id="289"/>
            <p14:sldId id="299"/>
            <p14:sldId id="30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2260" userDrawn="1">
          <p15:clr>
            <a:srgbClr val="A4A3A4"/>
          </p15:clr>
        </p15:guide>
        <p15:guide id="4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A014137-8338-CF42-4CE8-6CF320514E79}" name="Ralph Bunch" initials="RB" userId="S::ralph.bunch@dft.gov.uk::51bc0f58-21a6-4eac-88ea-24a1df950389" providerId="AD"/>
  <p188:author id="{F117593B-B1C1-ED31-C90A-6EC54272E0E8}" name="Kaylisha Archer" initials="KA" userId="S::kaylisha.archer@dft.gov.uk::6c1c8748-28be-49d0-b97e-2b93af8a70f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chael Dolton" initials="RD" lastIdx="1" clrIdx="0">
    <p:extLst>
      <p:ext uri="{19B8F6BF-5375-455C-9EA6-DF929625EA0E}">
        <p15:presenceInfo xmlns:p15="http://schemas.microsoft.com/office/powerpoint/2012/main" userId="S::Rachael.Dolton@dft.gov.uk::d0146b74-5c06-48ae-a09a-bc1b48aeb84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15F"/>
    <a:srgbClr val="006AB0"/>
    <a:srgbClr val="F99107"/>
    <a:srgbClr val="FB6637"/>
    <a:srgbClr val="FA40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75B83C-3D95-43A2-96D4-DFDFF01AC823}" v="2" dt="2025-06-26T08:03:59.533"/>
    <p1510:client id="{7019273D-745E-4450-B157-54C9ECA92FF2}" v="6" dt="2025-06-26T08:00:21.386"/>
    <p1510:client id="{9CC21E9B-7576-4FEB-918B-6B532EC0DD48}" v="9" dt="2025-06-26T07:50:06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2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aig Holmes" userId="d8d4b446-e479-4ce9-b4fa-9285247e2f73" providerId="ADAL" clId="{124D9A39-D521-4488-B8B9-0F65BBB69F2C}"/>
    <pc:docChg chg="undo custSel addSld delSld modSld modSection">
      <pc:chgData name="Craig Holmes" userId="d8d4b446-e479-4ce9-b4fa-9285247e2f73" providerId="ADAL" clId="{124D9A39-D521-4488-B8B9-0F65BBB69F2C}" dt="2025-02-03T17:25:28.490" v="2023" actId="20577"/>
      <pc:docMkLst>
        <pc:docMk/>
      </pc:docMkLst>
      <pc:sldChg chg="modSp mod">
        <pc:chgData name="Craig Holmes" userId="d8d4b446-e479-4ce9-b4fa-9285247e2f73" providerId="ADAL" clId="{124D9A39-D521-4488-B8B9-0F65BBB69F2C}" dt="2025-02-03T17:16:57.498" v="1784" actId="20577"/>
        <pc:sldMkLst>
          <pc:docMk/>
          <pc:sldMk cId="1152547949" sldId="283"/>
        </pc:sldMkLst>
      </pc:sldChg>
      <pc:sldChg chg="modSp mod">
        <pc:chgData name="Craig Holmes" userId="d8d4b446-e479-4ce9-b4fa-9285247e2f73" providerId="ADAL" clId="{124D9A39-D521-4488-B8B9-0F65BBB69F2C}" dt="2025-02-03T17:22:07.533" v="1955" actId="121"/>
        <pc:sldMkLst>
          <pc:docMk/>
          <pc:sldMk cId="2858284049" sldId="286"/>
        </pc:sldMkLst>
      </pc:sldChg>
      <pc:sldChg chg="modSp mod">
        <pc:chgData name="Craig Holmes" userId="d8d4b446-e479-4ce9-b4fa-9285247e2f73" providerId="ADAL" clId="{124D9A39-D521-4488-B8B9-0F65BBB69F2C}" dt="2025-02-03T17:18:19.506" v="1788" actId="6549"/>
        <pc:sldMkLst>
          <pc:docMk/>
          <pc:sldMk cId="3481193739" sldId="289"/>
        </pc:sldMkLst>
      </pc:sldChg>
      <pc:sldChg chg="modSp mod">
        <pc:chgData name="Craig Holmes" userId="d8d4b446-e479-4ce9-b4fa-9285247e2f73" providerId="ADAL" clId="{124D9A39-D521-4488-B8B9-0F65BBB69F2C}" dt="2025-02-03T17:23:10.406" v="1976" actId="20577"/>
        <pc:sldMkLst>
          <pc:docMk/>
          <pc:sldMk cId="2478621695" sldId="290"/>
        </pc:sldMkLst>
      </pc:sldChg>
      <pc:sldChg chg="addSp delSp modSp mod">
        <pc:chgData name="Craig Holmes" userId="d8d4b446-e479-4ce9-b4fa-9285247e2f73" providerId="ADAL" clId="{124D9A39-D521-4488-B8B9-0F65BBB69F2C}" dt="2025-02-03T17:12:41.767" v="1652" actId="14100"/>
        <pc:sldMkLst>
          <pc:docMk/>
          <pc:sldMk cId="590078289" sldId="291"/>
        </pc:sldMkLst>
      </pc:sldChg>
      <pc:sldChg chg="addSp delSp modSp mod">
        <pc:chgData name="Craig Holmes" userId="d8d4b446-e479-4ce9-b4fa-9285247e2f73" providerId="ADAL" clId="{124D9A39-D521-4488-B8B9-0F65BBB69F2C}" dt="2025-02-03T17:12:03.477" v="1647" actId="113"/>
        <pc:sldMkLst>
          <pc:docMk/>
          <pc:sldMk cId="2931800528" sldId="292"/>
        </pc:sldMkLst>
      </pc:sldChg>
      <pc:sldChg chg="addSp delSp modSp add mod">
        <pc:chgData name="Craig Holmes" userId="d8d4b446-e479-4ce9-b4fa-9285247e2f73" providerId="ADAL" clId="{124D9A39-D521-4488-B8B9-0F65BBB69F2C}" dt="2025-02-03T17:24:20.199" v="2001" actId="20577"/>
        <pc:sldMkLst>
          <pc:docMk/>
          <pc:sldMk cId="1744562261" sldId="293"/>
        </pc:sldMkLst>
      </pc:sldChg>
      <pc:sldChg chg="addSp delSp modSp add mod">
        <pc:chgData name="Craig Holmes" userId="d8d4b446-e479-4ce9-b4fa-9285247e2f73" providerId="ADAL" clId="{124D9A39-D521-4488-B8B9-0F65BBB69F2C}" dt="2025-02-03T17:13:23.916" v="1717" actId="14100"/>
        <pc:sldMkLst>
          <pc:docMk/>
          <pc:sldMk cId="2242214369" sldId="294"/>
        </pc:sldMkLst>
      </pc:sldChg>
      <pc:sldChg chg="addSp delSp modSp add del mod">
        <pc:chgData name="Craig Holmes" userId="d8d4b446-e479-4ce9-b4fa-9285247e2f73" providerId="ADAL" clId="{124D9A39-D521-4488-B8B9-0F65BBB69F2C}" dt="2025-02-03T16:49:57.177" v="1030" actId="47"/>
        <pc:sldMkLst>
          <pc:docMk/>
          <pc:sldMk cId="4128399834" sldId="295"/>
        </pc:sldMkLst>
      </pc:sldChg>
      <pc:sldChg chg="addSp delSp modSp add mod">
        <pc:chgData name="Craig Holmes" userId="d8d4b446-e479-4ce9-b4fa-9285247e2f73" providerId="ADAL" clId="{124D9A39-D521-4488-B8B9-0F65BBB69F2C}" dt="2025-02-03T17:24:57.900" v="2021" actId="20577"/>
        <pc:sldMkLst>
          <pc:docMk/>
          <pc:sldMk cId="3608488046" sldId="296"/>
        </pc:sldMkLst>
      </pc:sldChg>
      <pc:sldChg chg="addSp delSp modSp add mod">
        <pc:chgData name="Craig Holmes" userId="d8d4b446-e479-4ce9-b4fa-9285247e2f73" providerId="ADAL" clId="{124D9A39-D521-4488-B8B9-0F65BBB69F2C}" dt="2025-02-03T17:25:28.490" v="2023" actId="20577"/>
        <pc:sldMkLst>
          <pc:docMk/>
          <pc:sldMk cId="1435017413" sldId="297"/>
        </pc:sldMkLst>
      </pc:sldChg>
    </pc:docChg>
  </pc:docChgLst>
  <pc:docChgLst>
    <pc:chgData name="Craig Holmes" userId="d8d4b446-e479-4ce9-b4fa-9285247e2f73" providerId="ADAL" clId="{68EA4528-D5EA-4163-B1E7-D7B8A408A4B2}"/>
    <pc:docChg chg="undo custSel addSld delSld modSld sldOrd modSection">
      <pc:chgData name="Craig Holmes" userId="d8d4b446-e479-4ce9-b4fa-9285247e2f73" providerId="ADAL" clId="{68EA4528-D5EA-4163-B1E7-D7B8A408A4B2}" dt="2025-01-30T10:57:32.300" v="2268" actId="115"/>
      <pc:docMkLst>
        <pc:docMk/>
      </pc:docMkLst>
      <pc:sldChg chg="modSp mod">
        <pc:chgData name="Craig Holmes" userId="d8d4b446-e479-4ce9-b4fa-9285247e2f73" providerId="ADAL" clId="{68EA4528-D5EA-4163-B1E7-D7B8A408A4B2}" dt="2025-01-30T10:32:39.789" v="147" actId="14100"/>
        <pc:sldMkLst>
          <pc:docMk/>
          <pc:sldMk cId="1152547949" sldId="283"/>
        </pc:sldMkLst>
      </pc:sldChg>
      <pc:sldChg chg="addSp modSp mod">
        <pc:chgData name="Craig Holmes" userId="d8d4b446-e479-4ce9-b4fa-9285247e2f73" providerId="ADAL" clId="{68EA4528-D5EA-4163-B1E7-D7B8A408A4B2}" dt="2025-01-30T10:44:24.696" v="1082" actId="20577"/>
        <pc:sldMkLst>
          <pc:docMk/>
          <pc:sldMk cId="2858284049" sldId="286"/>
        </pc:sldMkLst>
      </pc:sldChg>
      <pc:sldChg chg="del">
        <pc:chgData name="Craig Holmes" userId="d8d4b446-e479-4ce9-b4fa-9285247e2f73" providerId="ADAL" clId="{68EA4528-D5EA-4163-B1E7-D7B8A408A4B2}" dt="2025-01-30T10:44:29.626" v="1083" actId="4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68EA4528-D5EA-4163-B1E7-D7B8A408A4B2}" dt="2025-01-30T10:44:30.544" v="1084" actId="47"/>
        <pc:sldMkLst>
          <pc:docMk/>
          <pc:sldMk cId="3924118163" sldId="288"/>
        </pc:sldMkLst>
      </pc:sldChg>
      <pc:sldChg chg="delSp modSp add mod ord">
        <pc:chgData name="Craig Holmes" userId="d8d4b446-e479-4ce9-b4fa-9285247e2f73" providerId="ADAL" clId="{68EA4528-D5EA-4163-B1E7-D7B8A408A4B2}" dt="2025-01-30T10:53:58.658" v="2182" actId="20577"/>
        <pc:sldMkLst>
          <pc:docMk/>
          <pc:sldMk cId="3481193739" sldId="289"/>
        </pc:sldMkLst>
      </pc:sldChg>
      <pc:sldChg chg="addSp delSp modSp add mod">
        <pc:chgData name="Craig Holmes" userId="d8d4b446-e479-4ce9-b4fa-9285247e2f73" providerId="ADAL" clId="{68EA4528-D5EA-4163-B1E7-D7B8A408A4B2}" dt="2025-01-30T10:50:02.093" v="1598" actId="20577"/>
        <pc:sldMkLst>
          <pc:docMk/>
          <pc:sldMk cId="2478621695" sldId="290"/>
        </pc:sldMkLst>
      </pc:sldChg>
      <pc:sldChg chg="delSp modSp add mod ord">
        <pc:chgData name="Craig Holmes" userId="d8d4b446-e479-4ce9-b4fa-9285247e2f73" providerId="ADAL" clId="{68EA4528-D5EA-4163-B1E7-D7B8A408A4B2}" dt="2025-01-30T10:56:09.533" v="2229" actId="20577"/>
        <pc:sldMkLst>
          <pc:docMk/>
          <pc:sldMk cId="590078289" sldId="291"/>
        </pc:sldMkLst>
      </pc:sldChg>
      <pc:sldChg chg="addSp delSp modSp add mod">
        <pc:chgData name="Craig Holmes" userId="d8d4b446-e479-4ce9-b4fa-9285247e2f73" providerId="ADAL" clId="{68EA4528-D5EA-4163-B1E7-D7B8A408A4B2}" dt="2025-01-30T10:57:32.300" v="2268" actId="115"/>
        <pc:sldMkLst>
          <pc:docMk/>
          <pc:sldMk cId="2931800528" sldId="292"/>
        </pc:sldMkLst>
      </pc:sldChg>
    </pc:docChg>
  </pc:docChgLst>
  <pc:docChgLst>
    <pc:chgData name="Craig Holmes" userId="d8d4b446-e479-4ce9-b4fa-9285247e2f73" providerId="ADAL" clId="{8797C6A2-B7D5-45CE-9990-C1B0A145FB2E}"/>
    <pc:docChg chg="undo custSel addSld delSld modSld modSection">
      <pc:chgData name="Craig Holmes" userId="d8d4b446-e479-4ce9-b4fa-9285247e2f73" providerId="ADAL" clId="{8797C6A2-B7D5-45CE-9990-C1B0A145FB2E}" dt="2025-02-04T16:02:27.990" v="1476" actId="6549"/>
      <pc:docMkLst>
        <pc:docMk/>
      </pc:docMkLst>
      <pc:sldChg chg="modSp mod">
        <pc:chgData name="Craig Holmes" userId="d8d4b446-e479-4ce9-b4fa-9285247e2f73" providerId="ADAL" clId="{8797C6A2-B7D5-45CE-9990-C1B0A145FB2E}" dt="2025-02-04T15:57:34.714" v="1180" actId="20577"/>
        <pc:sldMkLst>
          <pc:docMk/>
          <pc:sldMk cId="1152547949" sldId="283"/>
        </pc:sldMkLst>
      </pc:sldChg>
      <pc:sldChg chg="addSp delSp modSp mod">
        <pc:chgData name="Craig Holmes" userId="d8d4b446-e479-4ce9-b4fa-9285247e2f73" providerId="ADAL" clId="{8797C6A2-B7D5-45CE-9990-C1B0A145FB2E}" dt="2025-02-04T15:57:24.730" v="1166" actId="20577"/>
        <pc:sldMkLst>
          <pc:docMk/>
          <pc:sldMk cId="2858284049" sldId="286"/>
        </pc:sldMkLst>
      </pc:sldChg>
      <pc:sldChg chg="modSp mod">
        <pc:chgData name="Craig Holmes" userId="d8d4b446-e479-4ce9-b4fa-9285247e2f73" providerId="ADAL" clId="{8797C6A2-B7D5-45CE-9990-C1B0A145FB2E}" dt="2025-02-04T16:02:27.990" v="1476" actId="6549"/>
        <pc:sldMkLst>
          <pc:docMk/>
          <pc:sldMk cId="3481193739" sldId="289"/>
        </pc:sldMkLst>
      </pc:sldChg>
      <pc:sldChg chg="del">
        <pc:chgData name="Craig Holmes" userId="d8d4b446-e479-4ce9-b4fa-9285247e2f73" providerId="ADAL" clId="{8797C6A2-B7D5-45CE-9990-C1B0A145FB2E}" dt="2025-02-04T09:21:11.400" v="476" actId="47"/>
        <pc:sldMkLst>
          <pc:docMk/>
          <pc:sldMk cId="2478621695" sldId="290"/>
        </pc:sldMkLst>
      </pc:sldChg>
      <pc:sldChg chg="del">
        <pc:chgData name="Craig Holmes" userId="d8d4b446-e479-4ce9-b4fa-9285247e2f73" providerId="ADAL" clId="{8797C6A2-B7D5-45CE-9990-C1B0A145FB2E}" dt="2025-02-04T09:21:13.327" v="477" actId="47"/>
        <pc:sldMkLst>
          <pc:docMk/>
          <pc:sldMk cId="590078289" sldId="291"/>
        </pc:sldMkLst>
      </pc:sldChg>
      <pc:sldChg chg="del">
        <pc:chgData name="Craig Holmes" userId="d8d4b446-e479-4ce9-b4fa-9285247e2f73" providerId="ADAL" clId="{8797C6A2-B7D5-45CE-9990-C1B0A145FB2E}" dt="2025-02-04T09:21:14.429" v="482" actId="47"/>
        <pc:sldMkLst>
          <pc:docMk/>
          <pc:sldMk cId="2931800528" sldId="292"/>
        </pc:sldMkLst>
      </pc:sldChg>
      <pc:sldChg chg="del">
        <pc:chgData name="Craig Holmes" userId="d8d4b446-e479-4ce9-b4fa-9285247e2f73" providerId="ADAL" clId="{8797C6A2-B7D5-45CE-9990-C1B0A145FB2E}" dt="2025-02-04T09:21:13.656" v="478" actId="47"/>
        <pc:sldMkLst>
          <pc:docMk/>
          <pc:sldMk cId="1744562261" sldId="293"/>
        </pc:sldMkLst>
      </pc:sldChg>
      <pc:sldChg chg="del">
        <pc:chgData name="Craig Holmes" userId="d8d4b446-e479-4ce9-b4fa-9285247e2f73" providerId="ADAL" clId="{8797C6A2-B7D5-45CE-9990-C1B0A145FB2E}" dt="2025-02-04T09:21:13.882" v="479" actId="47"/>
        <pc:sldMkLst>
          <pc:docMk/>
          <pc:sldMk cId="2242214369" sldId="294"/>
        </pc:sldMkLst>
      </pc:sldChg>
      <pc:sldChg chg="del">
        <pc:chgData name="Craig Holmes" userId="d8d4b446-e479-4ce9-b4fa-9285247e2f73" providerId="ADAL" clId="{8797C6A2-B7D5-45CE-9990-C1B0A145FB2E}" dt="2025-02-04T09:21:14.100" v="480" actId="47"/>
        <pc:sldMkLst>
          <pc:docMk/>
          <pc:sldMk cId="3608488046" sldId="296"/>
        </pc:sldMkLst>
      </pc:sldChg>
      <pc:sldChg chg="del">
        <pc:chgData name="Craig Holmes" userId="d8d4b446-e479-4ce9-b4fa-9285247e2f73" providerId="ADAL" clId="{8797C6A2-B7D5-45CE-9990-C1B0A145FB2E}" dt="2025-02-04T09:21:14.339" v="481" actId="47"/>
        <pc:sldMkLst>
          <pc:docMk/>
          <pc:sldMk cId="1435017413" sldId="297"/>
        </pc:sldMkLst>
      </pc:sldChg>
      <pc:sldChg chg="modSp add del mod">
        <pc:chgData name="Craig Holmes" userId="d8d4b446-e479-4ce9-b4fa-9285247e2f73" providerId="ADAL" clId="{8797C6A2-B7D5-45CE-9990-C1B0A145FB2E}" dt="2025-02-04T16:00:36.882" v="1464" actId="2696"/>
        <pc:sldMkLst>
          <pc:docMk/>
          <pc:sldMk cId="1794111095" sldId="298"/>
        </pc:sldMkLst>
      </pc:sldChg>
      <pc:sldChg chg="addSp delSp modSp add mod">
        <pc:chgData name="Craig Holmes" userId="d8d4b446-e479-4ce9-b4fa-9285247e2f73" providerId="ADAL" clId="{8797C6A2-B7D5-45CE-9990-C1B0A145FB2E}" dt="2025-02-04T16:00:53.090" v="1465" actId="478"/>
        <pc:sldMkLst>
          <pc:docMk/>
          <pc:sldMk cId="77179148" sldId="299"/>
        </pc:sldMkLst>
      </pc:sldChg>
      <pc:sldChg chg="modSp add del mod">
        <pc:chgData name="Craig Holmes" userId="d8d4b446-e479-4ce9-b4fa-9285247e2f73" providerId="ADAL" clId="{8797C6A2-B7D5-45CE-9990-C1B0A145FB2E}" dt="2025-02-04T16:00:34.620" v="1463" actId="2696"/>
        <pc:sldMkLst>
          <pc:docMk/>
          <pc:sldMk cId="2902268822" sldId="300"/>
        </pc:sldMkLst>
      </pc:sldChg>
    </pc:docChg>
  </pc:docChgLst>
  <pc:docChgLst>
    <pc:chgData name="Craig Holmes" userId="d8d4b446-e479-4ce9-b4fa-9285247e2f73" providerId="ADAL" clId="{C16AC568-5407-4235-9727-B8F17DEE69CB}"/>
    <pc:docChg chg="custSel addSld delSld modSld modSection">
      <pc:chgData name="Craig Holmes" userId="d8d4b446-e479-4ce9-b4fa-9285247e2f73" providerId="ADAL" clId="{C16AC568-5407-4235-9727-B8F17DEE69CB}" dt="2025-03-13T13:23:49.255" v="579" actId="6549"/>
      <pc:docMkLst>
        <pc:docMk/>
      </pc:docMkLst>
      <pc:sldChg chg="modSp mod">
        <pc:chgData name="Craig Holmes" userId="d8d4b446-e479-4ce9-b4fa-9285247e2f73" providerId="ADAL" clId="{C16AC568-5407-4235-9727-B8F17DEE69CB}" dt="2025-03-13T12:59:54.793" v="525" actId="6549"/>
        <pc:sldMkLst>
          <pc:docMk/>
          <pc:sldMk cId="1152547949" sldId="283"/>
        </pc:sldMkLst>
      </pc:sldChg>
      <pc:sldChg chg="modSp mod">
        <pc:chgData name="Craig Holmes" userId="d8d4b446-e479-4ce9-b4fa-9285247e2f73" providerId="ADAL" clId="{C16AC568-5407-4235-9727-B8F17DEE69CB}" dt="2025-03-13T13:00:08.738" v="540" actId="20577"/>
        <pc:sldMkLst>
          <pc:docMk/>
          <pc:sldMk cId="2858284049" sldId="286"/>
        </pc:sldMkLst>
      </pc:sldChg>
      <pc:sldChg chg="modSp mod">
        <pc:chgData name="Craig Holmes" userId="d8d4b446-e479-4ce9-b4fa-9285247e2f73" providerId="ADAL" clId="{C16AC568-5407-4235-9727-B8F17DEE69CB}" dt="2025-03-13T13:00:01.953" v="528" actId="6549"/>
        <pc:sldMkLst>
          <pc:docMk/>
          <pc:sldMk cId="3481193739" sldId="289"/>
        </pc:sldMkLst>
      </pc:sldChg>
      <pc:sldChg chg="modSp mod">
        <pc:chgData name="Craig Holmes" userId="d8d4b446-e479-4ce9-b4fa-9285247e2f73" providerId="ADAL" clId="{C16AC568-5407-4235-9727-B8F17DEE69CB}" dt="2025-03-13T13:23:49.255" v="579" actId="6549"/>
        <pc:sldMkLst>
          <pc:docMk/>
          <pc:sldMk cId="77179148" sldId="299"/>
        </pc:sldMkLst>
      </pc:sldChg>
      <pc:sldChg chg="del">
        <pc:chgData name="Craig Holmes" userId="d8d4b446-e479-4ce9-b4fa-9285247e2f73" providerId="ADAL" clId="{C16AC568-5407-4235-9727-B8F17DEE69CB}" dt="2025-03-11T15:39:45.767" v="15" actId="2696"/>
        <pc:sldMkLst>
          <pc:docMk/>
          <pc:sldMk cId="148809037" sldId="300"/>
        </pc:sldMkLst>
      </pc:sldChg>
      <pc:sldChg chg="addSp delSp modSp mod">
        <pc:chgData name="Craig Holmes" userId="d8d4b446-e479-4ce9-b4fa-9285247e2f73" providerId="ADAL" clId="{C16AC568-5407-4235-9727-B8F17DEE69CB}" dt="2025-03-13T13:23:42.249" v="566" actId="6549"/>
        <pc:sldMkLst>
          <pc:docMk/>
          <pc:sldMk cId="508956532" sldId="301"/>
        </pc:sldMkLst>
      </pc:sldChg>
      <pc:sldChg chg="addSp delSp modSp add mod">
        <pc:chgData name="Craig Holmes" userId="d8d4b446-e479-4ce9-b4fa-9285247e2f73" providerId="ADAL" clId="{C16AC568-5407-4235-9727-B8F17DEE69CB}" dt="2025-03-13T13:23:34.578" v="553" actId="6549"/>
        <pc:sldMkLst>
          <pc:docMk/>
          <pc:sldMk cId="2301546351" sldId="302"/>
        </pc:sldMkLst>
      </pc:sldChg>
    </pc:docChg>
  </pc:docChgLst>
  <pc:docChgLst>
    <pc:chgData name="Donald Macdonald" userId="96f80ed0-5e24-40ad-a4f0-f066872d1198" providerId="ADAL" clId="{965CBF01-BF6C-4017-A568-409C0287AF44}"/>
    <pc:docChg chg="modSld">
      <pc:chgData name="Donald Macdonald" userId="96f80ed0-5e24-40ad-a4f0-f066872d1198" providerId="ADAL" clId="{965CBF01-BF6C-4017-A568-409C0287AF44}" dt="2025-03-11T15:06:48.214" v="77" actId="20577"/>
      <pc:docMkLst>
        <pc:docMk/>
      </pc:docMkLst>
      <pc:sldChg chg="modSp mod">
        <pc:chgData name="Donald Macdonald" userId="96f80ed0-5e24-40ad-a4f0-f066872d1198" providerId="ADAL" clId="{965CBF01-BF6C-4017-A568-409C0287AF44}" dt="2025-03-11T15:04:02.566" v="12" actId="20577"/>
        <pc:sldMkLst>
          <pc:docMk/>
          <pc:sldMk cId="1152547949" sldId="283"/>
        </pc:sldMkLst>
      </pc:sldChg>
      <pc:sldChg chg="modSp mod">
        <pc:chgData name="Donald Macdonald" userId="96f80ed0-5e24-40ad-a4f0-f066872d1198" providerId="ADAL" clId="{965CBF01-BF6C-4017-A568-409C0287AF44}" dt="2025-03-11T15:06:48.214" v="77" actId="20577"/>
        <pc:sldMkLst>
          <pc:docMk/>
          <pc:sldMk cId="3481193739" sldId="289"/>
        </pc:sldMkLst>
      </pc:sldChg>
    </pc:docChg>
  </pc:docChgLst>
  <pc:docChgLst>
    <pc:chgData name="Craig Holmes" userId="d8d4b446-e479-4ce9-b4fa-9285247e2f73" providerId="ADAL" clId="{FBEBB563-3D03-470E-AC98-571FE176A52B}"/>
    <pc:docChg chg="undo custSel addSld delSld modSld modSection">
      <pc:chgData name="Craig Holmes" userId="d8d4b446-e479-4ce9-b4fa-9285247e2f73" providerId="ADAL" clId="{FBEBB563-3D03-470E-AC98-571FE176A52B}" dt="2024-11-12T13:52:06.272" v="1405" actId="20577"/>
      <pc:docMkLst>
        <pc:docMk/>
      </pc:docMkLst>
      <pc:sldChg chg="modSp mod">
        <pc:chgData name="Craig Holmes" userId="d8d4b446-e479-4ce9-b4fa-9285247e2f73" providerId="ADAL" clId="{FBEBB563-3D03-470E-AC98-571FE176A52B}" dt="2024-11-11T16:54:01.077" v="85" actId="20577"/>
        <pc:sldMkLst>
          <pc:docMk/>
          <pc:sldMk cId="1152547949" sldId="283"/>
        </pc:sldMkLst>
      </pc:sldChg>
      <pc:sldChg chg="delSp modSp mod">
        <pc:chgData name="Craig Holmes" userId="d8d4b446-e479-4ce9-b4fa-9285247e2f73" providerId="ADAL" clId="{FBEBB563-3D03-470E-AC98-571FE176A52B}" dt="2024-11-11T16:54:17.486" v="98"/>
        <pc:sldMkLst>
          <pc:docMk/>
          <pc:sldMk cId="2858284049" sldId="286"/>
        </pc:sldMkLst>
      </pc:sldChg>
      <pc:sldChg chg="addSp delSp modSp mod modNotesTx">
        <pc:chgData name="Craig Holmes" userId="d8d4b446-e479-4ce9-b4fa-9285247e2f73" providerId="ADAL" clId="{FBEBB563-3D03-470E-AC98-571FE176A52B}" dt="2024-11-12T13:52:06.272" v="1405" actId="2057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FBEBB563-3D03-470E-AC98-571FE176A52B}" dt="2024-11-11T17:09:22.033" v="496" actId="47"/>
        <pc:sldMkLst>
          <pc:docMk/>
          <pc:sldMk cId="3922919643" sldId="288"/>
        </pc:sldMkLst>
      </pc:sldChg>
      <pc:sldChg chg="modSp add mod modNotesTx">
        <pc:chgData name="Craig Holmes" userId="d8d4b446-e479-4ce9-b4fa-9285247e2f73" providerId="ADAL" clId="{FBEBB563-3D03-470E-AC98-571FE176A52B}" dt="2024-11-11T17:12:22.035" v="617" actId="20577"/>
        <pc:sldMkLst>
          <pc:docMk/>
          <pc:sldMk cId="3924118163" sldId="288"/>
        </pc:sldMkLst>
      </pc:sldChg>
      <pc:sldChg chg="del">
        <pc:chgData name="Craig Holmes" userId="d8d4b446-e479-4ce9-b4fa-9285247e2f73" providerId="ADAL" clId="{FBEBB563-3D03-470E-AC98-571FE176A52B}" dt="2024-11-11T17:09:25.109" v="498" actId="47"/>
        <pc:sldMkLst>
          <pc:docMk/>
          <pc:sldMk cId="3561446393" sldId="289"/>
        </pc:sldMkLst>
      </pc:sldChg>
      <pc:sldChg chg="del">
        <pc:chgData name="Craig Holmes" userId="d8d4b446-e479-4ce9-b4fa-9285247e2f73" providerId="ADAL" clId="{FBEBB563-3D03-470E-AC98-571FE176A52B}" dt="2024-11-11T17:09:21.509" v="495" actId="47"/>
        <pc:sldMkLst>
          <pc:docMk/>
          <pc:sldMk cId="2378610488" sldId="290"/>
        </pc:sldMkLst>
      </pc:sldChg>
      <pc:sldChg chg="del modNotesTx">
        <pc:chgData name="Craig Holmes" userId="d8d4b446-e479-4ce9-b4fa-9285247e2f73" providerId="ADAL" clId="{FBEBB563-3D03-470E-AC98-571FE176A52B}" dt="2024-11-11T17:09:20.745" v="493" actId="47"/>
        <pc:sldMkLst>
          <pc:docMk/>
          <pc:sldMk cId="890080233" sldId="291"/>
        </pc:sldMkLst>
      </pc:sldChg>
      <pc:sldChg chg="del">
        <pc:chgData name="Craig Holmes" userId="d8d4b446-e479-4ce9-b4fa-9285247e2f73" providerId="ADAL" clId="{FBEBB563-3D03-470E-AC98-571FE176A52B}" dt="2024-11-11T17:09:21.224" v="494" actId="47"/>
        <pc:sldMkLst>
          <pc:docMk/>
          <pc:sldMk cId="3832578547" sldId="292"/>
        </pc:sldMkLst>
      </pc:sldChg>
      <pc:sldChg chg="del">
        <pc:chgData name="Craig Holmes" userId="d8d4b446-e479-4ce9-b4fa-9285247e2f73" providerId="ADAL" clId="{FBEBB563-3D03-470E-AC98-571FE176A52B}" dt="2024-11-11T17:09:22.312" v="497" actId="47"/>
        <pc:sldMkLst>
          <pc:docMk/>
          <pc:sldMk cId="2902402741" sldId="294"/>
        </pc:sldMkLst>
      </pc:sldChg>
    </pc:docChg>
  </pc:docChgLst>
  <pc:docChgLst>
    <pc:chgData name="Craig Holmes" userId="d8d4b446-e479-4ce9-b4fa-9285247e2f73" providerId="ADAL" clId="{DB155826-F1E2-41C3-8F7A-8123EDCF3B04}"/>
    <pc:docChg chg="undo custSel addSld modSld modSection">
      <pc:chgData name="Craig Holmes" userId="d8d4b446-e479-4ce9-b4fa-9285247e2f73" providerId="ADAL" clId="{DB155826-F1E2-41C3-8F7A-8123EDCF3B04}" dt="2025-03-11T14:33:58.411" v="531" actId="20577"/>
      <pc:docMkLst>
        <pc:docMk/>
      </pc:docMkLst>
      <pc:sldChg chg="modSp mod">
        <pc:chgData name="Craig Holmes" userId="d8d4b446-e479-4ce9-b4fa-9285247e2f73" providerId="ADAL" clId="{DB155826-F1E2-41C3-8F7A-8123EDCF3B04}" dt="2025-03-11T14:33:58.411" v="531" actId="20577"/>
        <pc:sldMkLst>
          <pc:docMk/>
          <pc:sldMk cId="1152547949" sldId="283"/>
        </pc:sldMkLst>
      </pc:sldChg>
      <pc:sldChg chg="addSp delSp modSp mod">
        <pc:chgData name="Craig Holmes" userId="d8d4b446-e479-4ce9-b4fa-9285247e2f73" providerId="ADAL" clId="{DB155826-F1E2-41C3-8F7A-8123EDCF3B04}" dt="2025-03-11T13:28:48.313" v="192" actId="478"/>
        <pc:sldMkLst>
          <pc:docMk/>
          <pc:sldMk cId="2858284049" sldId="286"/>
        </pc:sldMkLst>
      </pc:sldChg>
      <pc:sldChg chg="modSp mod">
        <pc:chgData name="Craig Holmes" userId="d8d4b446-e479-4ce9-b4fa-9285247e2f73" providerId="ADAL" clId="{DB155826-F1E2-41C3-8F7A-8123EDCF3B04}" dt="2025-03-11T13:24:09.966" v="132" actId="20577"/>
        <pc:sldMkLst>
          <pc:docMk/>
          <pc:sldMk cId="3481193739" sldId="289"/>
        </pc:sldMkLst>
      </pc:sldChg>
      <pc:sldChg chg="addSp delSp modSp add mod">
        <pc:chgData name="Craig Holmes" userId="d8d4b446-e479-4ce9-b4fa-9285247e2f73" providerId="ADAL" clId="{DB155826-F1E2-41C3-8F7A-8123EDCF3B04}" dt="2025-03-11T13:32:06.451" v="239" actId="20577"/>
        <pc:sldMkLst>
          <pc:docMk/>
          <pc:sldMk cId="148809037" sldId="300"/>
        </pc:sldMkLst>
      </pc:sldChg>
      <pc:sldChg chg="addSp delSp modSp add mod">
        <pc:chgData name="Craig Holmes" userId="d8d4b446-e479-4ce9-b4fa-9285247e2f73" providerId="ADAL" clId="{DB155826-F1E2-41C3-8F7A-8123EDCF3B04}" dt="2025-03-11T14:32:56.490" v="529" actId="1076"/>
        <pc:sldMkLst>
          <pc:docMk/>
          <pc:sldMk cId="508956532" sldId="301"/>
        </pc:sldMkLst>
      </pc:sldChg>
    </pc:docChg>
  </pc:docChgLst>
  <pc:docChgLst>
    <pc:chgData name="Craig Holmes" userId="d8d4b446-e479-4ce9-b4fa-9285247e2f73" providerId="ADAL" clId="{9CC21E9B-7576-4FEB-918B-6B532EC0DD48}"/>
    <pc:docChg chg="undo redo custSel addSld modSld modSection">
      <pc:chgData name="Craig Holmes" userId="d8d4b446-e479-4ce9-b4fa-9285247e2f73" providerId="ADAL" clId="{9CC21E9B-7576-4FEB-918B-6B532EC0DD48}" dt="2025-06-26T07:51:00.595" v="604" actId="20577"/>
      <pc:docMkLst>
        <pc:docMk/>
      </pc:docMkLst>
      <pc:sldChg chg="modSp mod">
        <pc:chgData name="Craig Holmes" userId="d8d4b446-e479-4ce9-b4fa-9285247e2f73" providerId="ADAL" clId="{9CC21E9B-7576-4FEB-918B-6B532EC0DD48}" dt="2025-06-26T07:50:54.561" v="602" actId="20577"/>
        <pc:sldMkLst>
          <pc:docMk/>
          <pc:sldMk cId="1152547949" sldId="283"/>
        </pc:sldMkLst>
        <pc:spChg chg="mod">
          <ac:chgData name="Craig Holmes" userId="d8d4b446-e479-4ce9-b4fa-9285247e2f73" providerId="ADAL" clId="{9CC21E9B-7576-4FEB-918B-6B532EC0DD48}" dt="2025-06-26T07:50:54.561" v="602" actId="20577"/>
          <ac:spMkLst>
            <pc:docMk/>
            <pc:sldMk cId="1152547949" sldId="283"/>
            <ac:spMk id="10" creationId="{AFE37609-772E-4EE4-B788-C9116DCBB357}"/>
          </ac:spMkLst>
        </pc:spChg>
      </pc:sldChg>
      <pc:sldChg chg="modSp mod">
        <pc:chgData name="Craig Holmes" userId="d8d4b446-e479-4ce9-b4fa-9285247e2f73" providerId="ADAL" clId="{9CC21E9B-7576-4FEB-918B-6B532EC0DD48}" dt="2025-06-26T07:51:00.595" v="604" actId="20577"/>
        <pc:sldMkLst>
          <pc:docMk/>
          <pc:sldMk cId="3481193739" sldId="289"/>
        </pc:sldMkLst>
        <pc:spChg chg="mod">
          <ac:chgData name="Craig Holmes" userId="d8d4b446-e479-4ce9-b4fa-9285247e2f73" providerId="ADAL" clId="{9CC21E9B-7576-4FEB-918B-6B532EC0DD48}" dt="2025-06-26T07:51:00.595" v="604" actId="20577"/>
          <ac:spMkLst>
            <pc:docMk/>
            <pc:sldMk cId="3481193739" sldId="289"/>
            <ac:spMk id="2" creationId="{95A8B428-FB29-0337-B84A-D2EB3891C032}"/>
          </ac:spMkLst>
        </pc:spChg>
      </pc:sldChg>
      <pc:sldChg chg="addSp delSp modSp mod">
        <pc:chgData name="Craig Holmes" userId="d8d4b446-e479-4ce9-b4fa-9285247e2f73" providerId="ADAL" clId="{9CC21E9B-7576-4FEB-918B-6B532EC0DD48}" dt="2025-06-26T07:50:32.210" v="601" actId="1076"/>
        <pc:sldMkLst>
          <pc:docMk/>
          <pc:sldMk cId="77179148" sldId="299"/>
        </pc:sldMkLst>
        <pc:spChg chg="mod">
          <ac:chgData name="Craig Holmes" userId="d8d4b446-e479-4ce9-b4fa-9285247e2f73" providerId="ADAL" clId="{9CC21E9B-7576-4FEB-918B-6B532EC0DD48}" dt="2025-06-26T07:49:10.461" v="587" actId="20577"/>
          <ac:spMkLst>
            <pc:docMk/>
            <pc:sldMk cId="77179148" sldId="299"/>
            <ac:spMk id="2" creationId="{E161EBE9-3CC9-AC8F-BF3B-9A0361076F02}"/>
          </ac:spMkLst>
        </pc:spChg>
        <pc:spChg chg="mod">
          <ac:chgData name="Craig Holmes" userId="d8d4b446-e479-4ce9-b4fa-9285247e2f73" providerId="ADAL" clId="{9CC21E9B-7576-4FEB-918B-6B532EC0DD48}" dt="2025-06-25T16:20:58.334" v="283" actId="20577"/>
          <ac:spMkLst>
            <pc:docMk/>
            <pc:sldMk cId="77179148" sldId="299"/>
            <ac:spMk id="4" creationId="{575F3D74-86B7-B57A-295D-2694FF1BAE0F}"/>
          </ac:spMkLst>
        </pc:spChg>
        <pc:spChg chg="add mod">
          <ac:chgData name="Craig Holmes" userId="d8d4b446-e479-4ce9-b4fa-9285247e2f73" providerId="ADAL" clId="{9CC21E9B-7576-4FEB-918B-6B532EC0DD48}" dt="2025-06-26T07:50:32.210" v="601" actId="1076"/>
          <ac:spMkLst>
            <pc:docMk/>
            <pc:sldMk cId="77179148" sldId="299"/>
            <ac:spMk id="5" creationId="{24B1D5BB-0CA6-9E5C-5BB4-C5525DDF8342}"/>
          </ac:spMkLst>
        </pc:spChg>
        <pc:graphicFrameChg chg="add del mod">
          <ac:chgData name="Craig Holmes" userId="d8d4b446-e479-4ce9-b4fa-9285247e2f73" providerId="ADAL" clId="{9CC21E9B-7576-4FEB-918B-6B532EC0DD48}" dt="2025-06-26T07:43:41.261" v="550" actId="478"/>
          <ac:graphicFrameMkLst>
            <pc:docMk/>
            <pc:sldMk cId="77179148" sldId="299"/>
            <ac:graphicFrameMk id="6" creationId="{238B4FED-BF5C-8E02-363A-CF5089A76DEF}"/>
          </ac:graphicFrameMkLst>
        </pc:graphicFrameChg>
        <pc:graphicFrameChg chg="add del mod">
          <ac:chgData name="Craig Holmes" userId="d8d4b446-e479-4ce9-b4fa-9285247e2f73" providerId="ADAL" clId="{9CC21E9B-7576-4FEB-918B-6B532EC0DD48}" dt="2025-06-26T07:47:55.597" v="571" actId="478"/>
          <ac:graphicFrameMkLst>
            <pc:docMk/>
            <pc:sldMk cId="77179148" sldId="299"/>
            <ac:graphicFrameMk id="7" creationId="{E3A64BD1-8284-C6A2-6531-34C63E066234}"/>
          </ac:graphicFrameMkLst>
        </pc:graphicFrameChg>
        <pc:graphicFrameChg chg="add mod">
          <ac:chgData name="Craig Holmes" userId="d8d4b446-e479-4ce9-b4fa-9285247e2f73" providerId="ADAL" clId="{9CC21E9B-7576-4FEB-918B-6B532EC0DD48}" dt="2025-06-26T07:48:02.537" v="575" actId="1076"/>
          <ac:graphicFrameMkLst>
            <pc:docMk/>
            <pc:sldMk cId="77179148" sldId="299"/>
            <ac:graphicFrameMk id="8" creationId="{E3A64BD1-8284-C6A2-6531-34C63E066234}"/>
          </ac:graphicFrameMkLst>
        </pc:graphicFrameChg>
      </pc:sldChg>
      <pc:sldChg chg="addSp delSp modSp add mod">
        <pc:chgData name="Craig Holmes" userId="d8d4b446-e479-4ce9-b4fa-9285247e2f73" providerId="ADAL" clId="{9CC21E9B-7576-4FEB-918B-6B532EC0DD48}" dt="2025-06-26T07:50:27.357" v="600" actId="1076"/>
        <pc:sldMkLst>
          <pc:docMk/>
          <pc:sldMk cId="3512531506" sldId="300"/>
        </pc:sldMkLst>
        <pc:spChg chg="mod">
          <ac:chgData name="Craig Holmes" userId="d8d4b446-e479-4ce9-b4fa-9285247e2f73" providerId="ADAL" clId="{9CC21E9B-7576-4FEB-918B-6B532EC0DD48}" dt="2025-06-26T07:49:20.924" v="591" actId="20577"/>
          <ac:spMkLst>
            <pc:docMk/>
            <pc:sldMk cId="3512531506" sldId="300"/>
            <ac:spMk id="2" creationId="{BFDD044C-AFAD-7B35-A5E0-515A67C4A2C5}"/>
          </ac:spMkLst>
        </pc:spChg>
        <pc:spChg chg="mod">
          <ac:chgData name="Craig Holmes" userId="d8d4b446-e479-4ce9-b4fa-9285247e2f73" providerId="ADAL" clId="{9CC21E9B-7576-4FEB-918B-6B532EC0DD48}" dt="2025-06-26T07:17:32.434" v="406" actId="1076"/>
          <ac:spMkLst>
            <pc:docMk/>
            <pc:sldMk cId="3512531506" sldId="300"/>
            <ac:spMk id="4" creationId="{9C781D57-9D73-807D-F128-BB25A902821D}"/>
          </ac:spMkLst>
        </pc:spChg>
        <pc:spChg chg="mod">
          <ac:chgData name="Craig Holmes" userId="d8d4b446-e479-4ce9-b4fa-9285247e2f73" providerId="ADAL" clId="{9CC21E9B-7576-4FEB-918B-6B532EC0DD48}" dt="2025-06-26T07:50:27.357" v="600" actId="1076"/>
          <ac:spMkLst>
            <pc:docMk/>
            <pc:sldMk cId="3512531506" sldId="300"/>
            <ac:spMk id="5" creationId="{F43FE096-B594-573C-1005-67320BB9498F}"/>
          </ac:spMkLst>
        </pc:spChg>
        <pc:graphicFrameChg chg="add mod">
          <ac:chgData name="Craig Holmes" userId="d8d4b446-e479-4ce9-b4fa-9285247e2f73" providerId="ADAL" clId="{9CC21E9B-7576-4FEB-918B-6B532EC0DD48}" dt="2025-06-26T07:50:13.207" v="598" actId="1076"/>
          <ac:graphicFrameMkLst>
            <pc:docMk/>
            <pc:sldMk cId="3512531506" sldId="300"/>
            <ac:graphicFrameMk id="6" creationId="{0ADE1EBD-A668-CC9E-B536-5B296D7C0034}"/>
          </ac:graphicFrameMkLst>
        </pc:graphicFrameChg>
        <pc:graphicFrameChg chg="del">
          <ac:chgData name="Craig Holmes" userId="d8d4b446-e479-4ce9-b4fa-9285247e2f73" providerId="ADAL" clId="{9CC21E9B-7576-4FEB-918B-6B532EC0DD48}" dt="2025-06-25T14:54:47.895" v="52" actId="478"/>
          <ac:graphicFrameMkLst>
            <pc:docMk/>
            <pc:sldMk cId="3512531506" sldId="300"/>
            <ac:graphicFrameMk id="6" creationId="{536FCD33-C4EF-FC35-D362-D4100869581D}"/>
          </ac:graphicFrameMkLst>
        </pc:graphicFrameChg>
        <pc:graphicFrameChg chg="add mod">
          <ac:chgData name="Craig Holmes" userId="d8d4b446-e479-4ce9-b4fa-9285247e2f73" providerId="ADAL" clId="{9CC21E9B-7576-4FEB-918B-6B532EC0DD48}" dt="2025-06-25T14:54:43.493" v="51"/>
          <ac:graphicFrameMkLst>
            <pc:docMk/>
            <pc:sldMk cId="3512531506" sldId="300"/>
            <ac:graphicFrameMk id="7" creationId="{0ADE1EBD-A668-CC9E-B536-5B296D7C0034}"/>
          </ac:graphicFrameMkLst>
        </pc:graphicFrameChg>
        <pc:graphicFrameChg chg="add del mod">
          <ac:chgData name="Craig Holmes" userId="d8d4b446-e479-4ce9-b4fa-9285247e2f73" providerId="ADAL" clId="{9CC21E9B-7576-4FEB-918B-6B532EC0DD48}" dt="2025-06-26T07:50:05.714" v="594" actId="478"/>
          <ac:graphicFrameMkLst>
            <pc:docMk/>
            <pc:sldMk cId="3512531506" sldId="300"/>
            <ac:graphicFrameMk id="8" creationId="{0ADE1EBD-A668-CC9E-B536-5B296D7C0034}"/>
          </ac:graphicFrameMkLst>
        </pc:graphicFrameChg>
      </pc:sldChg>
    </pc:docChg>
  </pc:docChgLst>
  <pc:docChgLst>
    <pc:chgData name="Craig Holmes" userId="d8d4b446-e479-4ce9-b4fa-9285247e2f73" providerId="ADAL" clId="{045FAE01-063E-45EE-BED6-4FB51E1C54EE}"/>
    <pc:docChg chg="undo redo custSel addSld delSld modSld modSection">
      <pc:chgData name="Craig Holmes" userId="d8d4b446-e479-4ce9-b4fa-9285247e2f73" providerId="ADAL" clId="{045FAE01-063E-45EE-BED6-4FB51E1C54EE}" dt="2024-06-13T14:43:43.807" v="6197" actId="113"/>
      <pc:docMkLst>
        <pc:docMk/>
      </pc:docMkLst>
      <pc:sldChg chg="del">
        <pc:chgData name="Craig Holmes" userId="d8d4b446-e479-4ce9-b4fa-9285247e2f73" providerId="ADAL" clId="{045FAE01-063E-45EE-BED6-4FB51E1C54EE}" dt="2024-06-12T10:18:35.767" v="72" actId="47"/>
        <pc:sldMkLst>
          <pc:docMk/>
          <pc:sldMk cId="4092277582" sldId="267"/>
        </pc:sldMkLst>
      </pc:sldChg>
      <pc:sldChg chg="modSp mod">
        <pc:chgData name="Craig Holmes" userId="d8d4b446-e479-4ce9-b4fa-9285247e2f73" providerId="ADAL" clId="{045FAE01-063E-45EE-BED6-4FB51E1C54EE}" dt="2024-06-12T10:19:09.686" v="110" actId="1076"/>
        <pc:sldMkLst>
          <pc:docMk/>
          <pc:sldMk cId="1152547949" sldId="283"/>
        </pc:sldMkLst>
      </pc:sldChg>
      <pc:sldChg chg="del">
        <pc:chgData name="Craig Holmes" userId="d8d4b446-e479-4ce9-b4fa-9285247e2f73" providerId="ADAL" clId="{045FAE01-063E-45EE-BED6-4FB51E1C54EE}" dt="2024-06-12T10:18:36.717" v="73" actId="47"/>
        <pc:sldMkLst>
          <pc:docMk/>
          <pc:sldMk cId="3192037242" sldId="284"/>
        </pc:sldMkLst>
      </pc:sldChg>
      <pc:sldChg chg="addSp delSp modSp mod">
        <pc:chgData name="Craig Holmes" userId="d8d4b446-e479-4ce9-b4fa-9285247e2f73" providerId="ADAL" clId="{045FAE01-063E-45EE-BED6-4FB51E1C54EE}" dt="2024-06-13T12:54:19.025" v="5212" actId="20577"/>
        <pc:sldMkLst>
          <pc:docMk/>
          <pc:sldMk cId="2858284049" sldId="286"/>
        </pc:sldMkLst>
      </pc:sldChg>
      <pc:sldChg chg="addSp delSp modSp add mod">
        <pc:chgData name="Craig Holmes" userId="d8d4b446-e479-4ce9-b4fa-9285247e2f73" providerId="ADAL" clId="{045FAE01-063E-45EE-BED6-4FB51E1C54EE}" dt="2024-06-13T13:12:03.770" v="5281" actId="20577"/>
        <pc:sldMkLst>
          <pc:docMk/>
          <pc:sldMk cId="1193823320" sldId="287"/>
        </pc:sldMkLst>
      </pc:sldChg>
      <pc:sldChg chg="del">
        <pc:chgData name="Craig Holmes" userId="d8d4b446-e479-4ce9-b4fa-9285247e2f73" providerId="ADAL" clId="{045FAE01-063E-45EE-BED6-4FB51E1C54EE}" dt="2024-06-12T10:18:37.531" v="74" actId="47"/>
        <pc:sldMkLst>
          <pc:docMk/>
          <pc:sldMk cId="1669202629" sldId="288"/>
        </pc:sldMkLst>
      </pc:sldChg>
      <pc:sldChg chg="addSp delSp modSp add mod modNotesTx">
        <pc:chgData name="Craig Holmes" userId="d8d4b446-e479-4ce9-b4fa-9285247e2f73" providerId="ADAL" clId="{045FAE01-063E-45EE-BED6-4FB51E1C54EE}" dt="2024-06-13T14:41:06.370" v="6162" actId="20577"/>
        <pc:sldMkLst>
          <pc:docMk/>
          <pc:sldMk cId="3922919643" sldId="288"/>
        </pc:sldMkLst>
      </pc:sldChg>
      <pc:sldChg chg="modSp add mod">
        <pc:chgData name="Craig Holmes" userId="d8d4b446-e479-4ce9-b4fa-9285247e2f73" providerId="ADAL" clId="{045FAE01-063E-45EE-BED6-4FB51E1C54EE}" dt="2024-06-13T14:43:43.807" v="6197" actId="113"/>
        <pc:sldMkLst>
          <pc:docMk/>
          <pc:sldMk cId="3561446393" sldId="289"/>
        </pc:sldMkLst>
      </pc:sldChg>
      <pc:sldChg chg="modSp add mod modNotesTx">
        <pc:chgData name="Craig Holmes" userId="d8d4b446-e479-4ce9-b4fa-9285247e2f73" providerId="ADAL" clId="{045FAE01-063E-45EE-BED6-4FB51E1C54EE}" dt="2024-06-13T13:48:49.983" v="6147" actId="20577"/>
        <pc:sldMkLst>
          <pc:docMk/>
          <pc:sldMk cId="2378610488" sldId="290"/>
        </pc:sldMkLst>
      </pc:sldChg>
      <pc:sldChg chg="modSp add mod modNotesTx">
        <pc:chgData name="Craig Holmes" userId="d8d4b446-e479-4ce9-b4fa-9285247e2f73" providerId="ADAL" clId="{045FAE01-063E-45EE-BED6-4FB51E1C54EE}" dt="2024-06-13T13:41:44.235" v="6007" actId="20577"/>
        <pc:sldMkLst>
          <pc:docMk/>
          <pc:sldMk cId="890080233" sldId="291"/>
        </pc:sldMkLst>
      </pc:sldChg>
      <pc:sldChg chg="modSp add mod modNotesTx">
        <pc:chgData name="Craig Holmes" userId="d8d4b446-e479-4ce9-b4fa-9285247e2f73" providerId="ADAL" clId="{045FAE01-063E-45EE-BED6-4FB51E1C54EE}" dt="2024-06-13T13:47:42.632" v="6102" actId="20577"/>
        <pc:sldMkLst>
          <pc:docMk/>
          <pc:sldMk cId="3832578547" sldId="292"/>
        </pc:sldMkLst>
      </pc:sldChg>
      <pc:sldChg chg="add del">
        <pc:chgData name="Craig Holmes" userId="d8d4b446-e479-4ce9-b4fa-9285247e2f73" providerId="ADAL" clId="{045FAE01-063E-45EE-BED6-4FB51E1C54EE}" dt="2024-06-13T12:55:08.140" v="5219" actId="47"/>
        <pc:sldMkLst>
          <pc:docMk/>
          <pc:sldMk cId="2067153760" sldId="293"/>
        </pc:sldMkLst>
      </pc:sldChg>
      <pc:sldChg chg="addSp delSp modSp add mod modNotesTx">
        <pc:chgData name="Craig Holmes" userId="d8d4b446-e479-4ce9-b4fa-9285247e2f73" providerId="ADAL" clId="{045FAE01-063E-45EE-BED6-4FB51E1C54EE}" dt="2024-06-13T09:20:24.934" v="4403" actId="20577"/>
        <pc:sldMkLst>
          <pc:docMk/>
          <pc:sldMk cId="2902402741" sldId="294"/>
        </pc:sldMkLst>
      </pc:sldChg>
    </pc:docChg>
  </pc:docChgLst>
  <pc:docChgLst>
    <pc:chgData name="Donald Macdonald" userId="S::donald.macdonald@dft.gov.uk::96f80ed0-5e24-40ad-a4f0-f066872d1198" providerId="AD" clId="Web-{13326B20-9174-808D-344B-F90ABB8C7840}"/>
    <pc:docChg chg="modSld">
      <pc:chgData name="Donald Macdonald" userId="S::donald.macdonald@dft.gov.uk::96f80ed0-5e24-40ad-a4f0-f066872d1198" providerId="AD" clId="Web-{13326B20-9174-808D-344B-F90ABB8C7840}" dt="2025-03-11T15:03:40.797" v="1" actId="20577"/>
      <pc:docMkLst>
        <pc:docMk/>
      </pc:docMkLst>
      <pc:sldChg chg="modSp">
        <pc:chgData name="Donald Macdonald" userId="S::donald.macdonald@dft.gov.uk::96f80ed0-5e24-40ad-a4f0-f066872d1198" providerId="AD" clId="Web-{13326B20-9174-808D-344B-F90ABB8C7840}" dt="2025-03-11T15:03:40.797" v="1" actId="20577"/>
        <pc:sldMkLst>
          <pc:docMk/>
          <pc:sldMk cId="3481193739" sldId="289"/>
        </pc:sldMkLst>
      </pc:sldChg>
    </pc:docChg>
  </pc:docChgLst>
  <pc:docChgLst>
    <pc:chgData name="Craig Holmes" userId="d8d4b446-e479-4ce9-b4fa-9285247e2f73" providerId="ADAL" clId="{4275B83C-3D95-43A2-96D4-DFDFF01AC823}"/>
    <pc:docChg chg="modSld">
      <pc:chgData name="Craig Holmes" userId="d8d4b446-e479-4ce9-b4fa-9285247e2f73" providerId="ADAL" clId="{4275B83C-3D95-43A2-96D4-DFDFF01AC823}" dt="2025-06-26T08:03:59.533" v="1" actId="20577"/>
      <pc:docMkLst>
        <pc:docMk/>
      </pc:docMkLst>
      <pc:sldChg chg="modSp mod">
        <pc:chgData name="Craig Holmes" userId="d8d4b446-e479-4ce9-b4fa-9285247e2f73" providerId="ADAL" clId="{4275B83C-3D95-43A2-96D4-DFDFF01AC823}" dt="2025-06-26T08:03:59.533" v="1" actId="20577"/>
        <pc:sldMkLst>
          <pc:docMk/>
          <pc:sldMk cId="77179148" sldId="299"/>
        </pc:sldMkLst>
        <pc:spChg chg="mod">
          <ac:chgData name="Craig Holmes" userId="d8d4b446-e479-4ce9-b4fa-9285247e2f73" providerId="ADAL" clId="{4275B83C-3D95-43A2-96D4-DFDFF01AC823}" dt="2025-06-26T08:03:59.533" v="1" actId="20577"/>
          <ac:spMkLst>
            <pc:docMk/>
            <pc:sldMk cId="77179148" sldId="299"/>
            <ac:spMk id="2" creationId="{E161EBE9-3CC9-AC8F-BF3B-9A0361076F02}"/>
          </ac:spMkLst>
        </pc:spChg>
      </pc:sldChg>
    </pc:docChg>
  </pc:docChgLst>
  <pc:docChgLst>
    <pc:chgData name="Craig Holmes" userId="d8d4b446-e479-4ce9-b4fa-9285247e2f73" providerId="ADAL" clId="{4F9B204A-7A0C-4E3E-8DB7-9A778949F4A5}"/>
    <pc:docChg chg="custSel delSld modSld modSection">
      <pc:chgData name="Craig Holmes" userId="d8d4b446-e479-4ce9-b4fa-9285247e2f73" providerId="ADAL" clId="{4F9B204A-7A0C-4E3E-8DB7-9A778949F4A5}" dt="2025-05-28T14:31:50.735" v="283" actId="20577"/>
      <pc:docMkLst>
        <pc:docMk/>
      </pc:docMkLst>
      <pc:sldChg chg="modSp mod">
        <pc:chgData name="Craig Holmes" userId="d8d4b446-e479-4ce9-b4fa-9285247e2f73" providerId="ADAL" clId="{4F9B204A-7A0C-4E3E-8DB7-9A778949F4A5}" dt="2025-05-28T14:24:08.019" v="6" actId="20577"/>
        <pc:sldMkLst>
          <pc:docMk/>
          <pc:sldMk cId="1152547949" sldId="283"/>
        </pc:sldMkLst>
        <pc:spChg chg="mod">
          <ac:chgData name="Craig Holmes" userId="d8d4b446-e479-4ce9-b4fa-9285247e2f73" providerId="ADAL" clId="{4F9B204A-7A0C-4E3E-8DB7-9A778949F4A5}" dt="2025-05-28T14:24:03.459" v="2" actId="20577"/>
          <ac:spMkLst>
            <pc:docMk/>
            <pc:sldMk cId="1152547949" sldId="283"/>
            <ac:spMk id="10" creationId="{AFE37609-772E-4EE4-B788-C9116DCBB357}"/>
          </ac:spMkLst>
        </pc:spChg>
        <pc:spChg chg="mod">
          <ac:chgData name="Craig Holmes" userId="d8d4b446-e479-4ce9-b4fa-9285247e2f73" providerId="ADAL" clId="{4F9B204A-7A0C-4E3E-8DB7-9A778949F4A5}" dt="2025-05-28T14:24:08.019" v="6" actId="20577"/>
          <ac:spMkLst>
            <pc:docMk/>
            <pc:sldMk cId="1152547949" sldId="283"/>
            <ac:spMk id="11" creationId="{A5A880AA-60ED-41BA-BB6E-B4644DFBECDD}"/>
          </ac:spMkLst>
        </pc:spChg>
      </pc:sldChg>
      <pc:sldChg chg="del">
        <pc:chgData name="Craig Holmes" userId="d8d4b446-e479-4ce9-b4fa-9285247e2f73" providerId="ADAL" clId="{4F9B204A-7A0C-4E3E-8DB7-9A778949F4A5}" dt="2025-05-28T14:27:02.443" v="40" actId="47"/>
        <pc:sldMkLst>
          <pc:docMk/>
          <pc:sldMk cId="2858284049" sldId="286"/>
        </pc:sldMkLst>
      </pc:sldChg>
      <pc:sldChg chg="modSp mod">
        <pc:chgData name="Craig Holmes" userId="d8d4b446-e479-4ce9-b4fa-9285247e2f73" providerId="ADAL" clId="{4F9B204A-7A0C-4E3E-8DB7-9A778949F4A5}" dt="2025-05-28T14:27:42.802" v="75" actId="20577"/>
        <pc:sldMkLst>
          <pc:docMk/>
          <pc:sldMk cId="3481193739" sldId="289"/>
        </pc:sldMkLst>
        <pc:spChg chg="mod">
          <ac:chgData name="Craig Holmes" userId="d8d4b446-e479-4ce9-b4fa-9285247e2f73" providerId="ADAL" clId="{4F9B204A-7A0C-4E3E-8DB7-9A778949F4A5}" dt="2025-05-28T14:27:42.802" v="75" actId="20577"/>
          <ac:spMkLst>
            <pc:docMk/>
            <pc:sldMk cId="3481193739" sldId="289"/>
            <ac:spMk id="2" creationId="{95A8B428-FB29-0337-B84A-D2EB3891C032}"/>
          </ac:spMkLst>
        </pc:spChg>
      </pc:sldChg>
      <pc:sldChg chg="addSp delSp modSp mod">
        <pc:chgData name="Craig Holmes" userId="d8d4b446-e479-4ce9-b4fa-9285247e2f73" providerId="ADAL" clId="{4F9B204A-7A0C-4E3E-8DB7-9A778949F4A5}" dt="2025-05-28T14:31:50.735" v="283" actId="20577"/>
        <pc:sldMkLst>
          <pc:docMk/>
          <pc:sldMk cId="77179148" sldId="299"/>
        </pc:sldMkLst>
        <pc:spChg chg="mod">
          <ac:chgData name="Craig Holmes" userId="d8d4b446-e479-4ce9-b4fa-9285247e2f73" providerId="ADAL" clId="{4F9B204A-7A0C-4E3E-8DB7-9A778949F4A5}" dt="2025-05-28T14:31:50.735" v="283" actId="20577"/>
          <ac:spMkLst>
            <pc:docMk/>
            <pc:sldMk cId="77179148" sldId="299"/>
            <ac:spMk id="2" creationId="{E161EBE9-3CC9-AC8F-BF3B-9A0361076F02}"/>
          </ac:spMkLst>
        </pc:spChg>
        <pc:spChg chg="mod">
          <ac:chgData name="Craig Holmes" userId="d8d4b446-e479-4ce9-b4fa-9285247e2f73" providerId="ADAL" clId="{4F9B204A-7A0C-4E3E-8DB7-9A778949F4A5}" dt="2025-05-28T14:28:40.969" v="97" actId="14100"/>
          <ac:spMkLst>
            <pc:docMk/>
            <pc:sldMk cId="77179148" sldId="299"/>
            <ac:spMk id="4" creationId="{575F3D74-86B7-B57A-295D-2694FF1BAE0F}"/>
          </ac:spMkLst>
        </pc:spChg>
      </pc:sldChg>
      <pc:sldChg chg="del">
        <pc:chgData name="Craig Holmes" userId="d8d4b446-e479-4ce9-b4fa-9285247e2f73" providerId="ADAL" clId="{4F9B204A-7A0C-4E3E-8DB7-9A778949F4A5}" dt="2025-05-28T14:27:07.495" v="42" actId="47"/>
        <pc:sldMkLst>
          <pc:docMk/>
          <pc:sldMk cId="508956532" sldId="301"/>
        </pc:sldMkLst>
      </pc:sldChg>
      <pc:sldChg chg="del">
        <pc:chgData name="Craig Holmes" userId="d8d4b446-e479-4ce9-b4fa-9285247e2f73" providerId="ADAL" clId="{4F9B204A-7A0C-4E3E-8DB7-9A778949F4A5}" dt="2025-05-28T14:27:04.304" v="41" actId="47"/>
        <pc:sldMkLst>
          <pc:docMk/>
          <pc:sldMk cId="2301546351" sldId="302"/>
        </pc:sldMkLst>
      </pc:sldChg>
    </pc:docChg>
  </pc:docChgLst>
  <pc:docChgLst>
    <pc:chgData name="Craig Holmes" userId="d8d4b446-e479-4ce9-b4fa-9285247e2f73" providerId="ADAL" clId="{352B95D3-DF27-47C3-AC2B-D089387C5240}"/>
    <pc:docChg chg="undo custSel modSld">
      <pc:chgData name="Craig Holmes" userId="d8d4b446-e479-4ce9-b4fa-9285247e2f73" providerId="ADAL" clId="{352B95D3-DF27-47C3-AC2B-D089387C5240}" dt="2025-03-11T15:38:37.470" v="11" actId="20577"/>
      <pc:docMkLst>
        <pc:docMk/>
      </pc:docMkLst>
    </pc:docChg>
  </pc:docChgLst>
  <pc:docChgLst>
    <pc:chgData name="Donald Macdonald" userId="96f80ed0-5e24-40ad-a4f0-f066872d1198" providerId="ADAL" clId="{7019273D-745E-4450-B157-54C9ECA92FF2}"/>
    <pc:docChg chg="modSld">
      <pc:chgData name="Donald Macdonald" userId="96f80ed0-5e24-40ad-a4f0-f066872d1198" providerId="ADAL" clId="{7019273D-745E-4450-B157-54C9ECA92FF2}" dt="2025-06-26T08:00:21.386" v="5" actId="20577"/>
      <pc:docMkLst>
        <pc:docMk/>
      </pc:docMkLst>
      <pc:sldChg chg="modSp mod">
        <pc:chgData name="Donald Macdonald" userId="96f80ed0-5e24-40ad-a4f0-f066872d1198" providerId="ADAL" clId="{7019273D-745E-4450-B157-54C9ECA92FF2}" dt="2025-06-26T08:00:21.386" v="5" actId="20577"/>
        <pc:sldMkLst>
          <pc:docMk/>
          <pc:sldMk cId="3481193739" sldId="289"/>
        </pc:sldMkLst>
        <pc:spChg chg="mod">
          <ac:chgData name="Donald Macdonald" userId="96f80ed0-5e24-40ad-a4f0-f066872d1198" providerId="ADAL" clId="{7019273D-745E-4450-B157-54C9ECA92FF2}" dt="2025-06-26T08:00:21.386" v="5" actId="20577"/>
          <ac:spMkLst>
            <pc:docMk/>
            <pc:sldMk cId="3481193739" sldId="289"/>
            <ac:spMk id="2" creationId="{95A8B428-FB29-0337-B84A-D2EB3891C032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R151%20and%20R159/HSE%20Data%20on%20reversing%20trailer%20inciden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epartmentfortransportuk.sharepoint.com/sites/IntVehStd/International%20Liason/UNECE/General%20Safety%20(GRSG)/VRU-Proxi%20Taskforce%20R151%20and%20R159/250227_VanHGV_collision_with_VRU%20(updated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Graphs!$F$8</c:f>
              <c:strCache>
                <c:ptCount val="1"/>
                <c:pt idx="0">
                  <c:v>KSIs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900" b="0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Graphs!$C$9:$C$18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Graphs!$F$9:$F$18</c:f>
              <c:numCache>
                <c:formatCode>General</c:formatCode>
                <c:ptCount val="10"/>
                <c:pt idx="0">
                  <c:v>2</c:v>
                </c:pt>
                <c:pt idx="1">
                  <c:v>6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63-4AB4-9421-6A5F075FAA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9085456"/>
        <c:axId val="559084736"/>
      </c:barChart>
      <c:catAx>
        <c:axId val="559085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84736"/>
        <c:crosses val="autoZero"/>
        <c:auto val="1"/>
        <c:lblAlgn val="ctr"/>
        <c:lblOffset val="100"/>
        <c:noMultiLvlLbl val="0"/>
      </c:catAx>
      <c:valAx>
        <c:axId val="5590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900" b="0" i="0" u="none" strike="noStrike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59085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 sz="900" b="0" i="0" u="none" strike="noStrike" kern="1200" baseline="0"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'Trailer graphs'!$H$3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'Trailer graphs'!$B$5:$B$14</c:f>
              <c:numCache>
                <c:formatCode>General</c:formatCode>
                <c:ptCount val="10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</c:numCache>
            </c:numRef>
          </c:cat>
          <c:val>
            <c:numRef>
              <c:f>'Trailer graphs'!$H$5:$H$14</c:f>
              <c:numCache>
                <c:formatCode>0</c:formatCode>
                <c:ptCount val="10"/>
                <c:pt idx="0">
                  <c:v>3.2663701855103247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7</c:v>
                </c:pt>
                <c:pt idx="5">
                  <c:v>2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CA4-425B-8C33-90184CE70B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70551856"/>
        <c:axId val="1370549696"/>
      </c:barChart>
      <c:catAx>
        <c:axId val="1370551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0549696"/>
        <c:crosses val="autoZero"/>
        <c:auto val="1"/>
        <c:lblAlgn val="ctr"/>
        <c:lblOffset val="100"/>
        <c:noMultiLvlLbl val="0"/>
      </c:catAx>
      <c:valAx>
        <c:axId val="1370549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0551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40B8F-7671-4FF5-8553-45043ADE6F4B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E0186-9C2B-4EBD-8BA8-0AEC0B94EAB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450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733A0-398B-4BAF-BD25-169F4A83029D}" type="datetimeFigureOut">
              <a:rPr lang="en-GB" smtClean="0"/>
              <a:t>26/06/2025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F6594-2178-41A6-A524-8B4506A022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64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329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224837-107E-6E62-45E4-2F5E915DDA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31AB96-1677-3599-25EF-4D8B2975CA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ADB74A5-5E48-44F0-DAFD-1D511AC79D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80A66B-38EA-7533-D25B-E66B1F62F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445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1FD0D-AD9A-0EE1-53CB-4441A53C5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23F77E-3929-4D90-C324-37EEC34591C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96FE2A1-CC28-6A03-64EB-E6636AF7D7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8FCCA-4588-26E6-6B4B-E397773F11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9F6594-2178-41A6-A524-8B4506A022E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01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5DADFC6-EF2F-4971-84DD-7BFA32FCD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188" y="3719246"/>
            <a:ext cx="10467445" cy="656474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81" y="4391091"/>
            <a:ext cx="10481825" cy="69834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6616-B188-450C-BAB2-3030F0AA724E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90" y="5153955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90" y="6302066"/>
            <a:ext cx="53832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78F5D85-5589-4053-B6C0-5BD4170A39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8" y="351802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4" y="325972"/>
            <a:ext cx="9201149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4" y="1845359"/>
            <a:ext cx="9201149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5382-FC0A-455E-A89E-8B1F53700E52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017D056-3CEF-421A-A6DA-BA71EC03A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28283" y="5798330"/>
            <a:ext cx="2705100" cy="1009650"/>
          </a:xfrm>
          <a:prstGeom prst="rect">
            <a:avLst/>
          </a:prstGeom>
        </p:spPr>
      </p:pic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F7A9F51-6B68-4D0B-B5EA-03D77103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016007512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1" y="325972"/>
            <a:ext cx="9920816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5" y="1845359"/>
            <a:ext cx="9920815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E300-7FE6-40F3-9D0C-5C32EC1DDCD8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2ABA2DC-BE55-4F57-AD65-907CB102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811245430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>
        <p15:guide id="1" pos="656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0EED-12C1-41CF-BC4E-30A456F62A54}" type="datetime1">
              <a:rPr lang="en-GB" smtClean="0"/>
              <a:t>26/06/2025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3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2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5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567EFFA-DEF9-42D2-8468-5849DB2B93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6561" y="5798330"/>
            <a:ext cx="2705100" cy="1009650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8D6268C4-321B-4681-94C1-DBA65DF0B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07898015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60EED-12C1-41CF-BC4E-30A456F62A54}" type="datetime1">
              <a:rPr lang="en-GB" smtClean="0"/>
              <a:t>26/06/2025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5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3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6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567EFFA-DEF9-42D2-8468-5849DB2B93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6562" y="5798330"/>
            <a:ext cx="2705100" cy="1009650"/>
          </a:xfrm>
          <a:prstGeom prst="rect">
            <a:avLst/>
          </a:prstGeom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8D6268C4-321B-4681-94C1-DBA65DF0B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207898015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1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1DA67D-BE75-4AEB-96F6-7AE96935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5F3791-E2DC-4FFD-A9A9-C659A370C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0BB355-404C-4AF6-BDB2-312240D61649}" type="datetime1">
              <a:rPr lang="en-GB" smtClean="0"/>
              <a:t>26/06/2025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E28250-E1AC-406D-9BC5-B5FA1DCFB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BF84AFD1-9DC2-4E9B-9358-4E185F12FE4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94403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Content Placeholder 11">
            <a:extLst>
              <a:ext uri="{FF2B5EF4-FFF2-40B4-BE49-F238E27FC236}">
                <a16:creationId xmlns:a16="http://schemas.microsoft.com/office/drawing/2014/main" id="{E4888925-22DC-41C7-9D24-D2779003AB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7866" y="1846800"/>
            <a:ext cx="5483655" cy="39163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0C9F65BC-1794-4791-ACA6-661E658933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4081178099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pie chart&#10;&#10;Description automatically generated">
            <a:extLst>
              <a:ext uri="{FF2B5EF4-FFF2-40B4-BE49-F238E27FC236}">
                <a16:creationId xmlns:a16="http://schemas.microsoft.com/office/drawing/2014/main" id="{77642FBD-813B-4D67-AA77-0B8917FCE3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09397" y="1777496"/>
            <a:ext cx="5606379" cy="2659724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D88FD4-01A8-44BE-8732-CCD1250A470F}" type="datetime1">
              <a:rPr lang="en-GB" smtClean="0"/>
              <a:t>26/06/2025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1ADBB4-B47C-4AA5-8BED-8FE06246C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7555" y="7372601"/>
            <a:ext cx="4114800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A90F33A-7D18-4FA9-A901-8BB8C139A91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20580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con&#10;&#10;Description automatically generated">
            <a:extLst>
              <a:ext uri="{FF2B5EF4-FFF2-40B4-BE49-F238E27FC236}">
                <a16:creationId xmlns:a16="http://schemas.microsoft.com/office/drawing/2014/main" id="{595D3F65-BB59-4DCE-819B-6E3955A89B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DD2A2A-8C01-4EF3-BFC3-F565457DB2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6880" y="462230"/>
            <a:ext cx="4729424" cy="3647546"/>
          </a:xfrm>
        </p:spPr>
        <p:txBody>
          <a:bodyPr anchor="t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B2CA2C-2DC0-44FB-A3DA-1A1BC13EA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48C0B-FC96-46FA-B715-E456578206FA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1671A-B7B4-4787-939C-D195FB6F2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346847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7822B-8636-4D6C-A236-88D01E8326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99AF1C-01C0-42A8-9C4B-1E9C278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B92F7-D9A4-4443-A672-E0404C9D86F0}" type="datetime1">
              <a:rPr lang="en-GB" smtClean="0"/>
              <a:t>26/06/2025</a:t>
            </a:fld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4E2B16-C39C-474E-9069-5E9A3570F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323" y="7190045"/>
            <a:ext cx="2743200" cy="365125"/>
          </a:xfrm>
        </p:spPr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EFEC188D-1F85-47D4-B59D-5EE959E26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836992706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B4A999-34D9-4A4D-B40E-FD064B13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14C6C-B2E7-4EB9-AEDD-693BC1BEA31E}" type="datetime1">
              <a:rPr lang="en-GB" smtClean="0"/>
              <a:t>26/06/2025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0A2D9-B2DC-4447-BE4B-97055C9A8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152448-4503-4931-BD73-3291571EFF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440154569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64FAC4D-7EA4-4C89-B256-340F0CCB3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91" y="35988"/>
            <a:ext cx="12081196" cy="6822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0777" y="3130967"/>
            <a:ext cx="10468800" cy="655200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7" y="3793767"/>
            <a:ext cx="10483200" cy="698400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43C2-6A9C-4132-96D3-F2B09A27DB6D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778" y="4499768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7" y="6302066"/>
            <a:ext cx="538560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rgbClr val="002060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F0BCD9-869C-4272-A0CC-B359DA1524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7" y="351800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0457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B5DADFC6-EF2F-4971-84DD-7BFA32FCDE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46188" y="3719246"/>
            <a:ext cx="10467445" cy="656474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82" y="4391093"/>
            <a:ext cx="10481825" cy="698347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66616-B188-450C-BAB2-3030F0AA724E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46191" y="5153957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E115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B85752F-2A9A-4A95-A01C-0EA26995C9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91" y="6302066"/>
            <a:ext cx="5383212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78F5D85-5589-4053-B6C0-5BD4170A397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9" y="351804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61558"/>
      </p:ext>
    </p:extLst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064FAC4D-7EA4-4C89-B256-340F0CCB38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991" y="35988"/>
            <a:ext cx="12081196" cy="68220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3CDAFA-EC4B-40E4-AADA-09BA174EEDC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60777" y="3130967"/>
            <a:ext cx="10468800" cy="655200"/>
          </a:xfrm>
        </p:spPr>
        <p:txBody>
          <a:bodyPr anchor="t" anchorCtr="0">
            <a:noAutofit/>
          </a:bodyPr>
          <a:lstStyle>
            <a:lvl1pPr algn="l">
              <a:lnSpc>
                <a:spcPct val="90000"/>
              </a:lnSpc>
              <a:defRPr sz="4800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370FA5-49A7-404D-97CB-01135F8F227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46377" y="3793767"/>
            <a:ext cx="10483200" cy="698400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4000" b="0">
                <a:solidFill>
                  <a:schemeClr val="accent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Subtitle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4BCD7-3107-480B-99BB-C1FE11F66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143C2-6A9C-4132-96D3-F2B09A27DB6D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824DC-FA49-4850-AA45-25103D73E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FD209D4-B103-4993-ADF3-9AD1A667349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60779" y="4499770"/>
            <a:ext cx="4849812" cy="698347"/>
          </a:xfrm>
        </p:spPr>
        <p:txBody>
          <a:bodyPr/>
          <a:lstStyle>
            <a:lvl1pPr>
              <a:buNone/>
              <a:defRPr sz="14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0BDB854A-7269-4DC0-9140-879E83DC7C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46187" y="6302066"/>
            <a:ext cx="5385600" cy="298760"/>
          </a:xfrm>
        </p:spPr>
        <p:txBody>
          <a:bodyPr anchor="ctr" anchorCtr="0"/>
          <a:lstStyle>
            <a:lvl1pPr>
              <a:buNone/>
              <a:defRPr sz="1200">
                <a:solidFill>
                  <a:srgbClr val="002060"/>
                </a:solidFill>
              </a:defRPr>
            </a:lvl1pPr>
          </a:lstStyle>
          <a:p>
            <a:pPr lvl="0"/>
            <a:r>
              <a:rPr lang="en-GB"/>
              <a:t>INSERT SECURITY CLASSIFICATION / DRAFT STATUS</a:t>
            </a: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9F0BCD9-869C-4272-A0CC-B359DA15245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38" y="351802"/>
            <a:ext cx="1386495" cy="660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400457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FFE83-0961-4318-A35C-805620F4353F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3574F97-95D5-4883-830F-08AEA21B5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556745987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ape, arrow&#10;&#10;Description automatically generated">
            <a:extLst>
              <a:ext uri="{FF2B5EF4-FFF2-40B4-BE49-F238E27FC236}">
                <a16:creationId xmlns:a16="http://schemas.microsoft.com/office/drawing/2014/main" id="{B628AF11-C2ED-46B5-88F4-2C7834C710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26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3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2889255"/>
            <a:ext cx="5572125" cy="284624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A7C98-CEDF-402B-AE7F-D4A58D530CE4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D8D95ED8-70CD-4D23-B175-A0052CD2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3876077525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953792BD-2562-4997-8624-67C7F7EEC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12279985" cy="70901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2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1846803"/>
            <a:ext cx="5552917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75C5-B92C-45C0-928F-7ADF99673E64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09E40A-2A35-42C0-A550-F2C34C341B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78" y="6325594"/>
            <a:ext cx="2220873" cy="178081"/>
          </a:xfrm>
          <a:prstGeom prst="rect">
            <a:avLst/>
          </a:prstGeom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D6AC201-2028-4726-9DE0-F5EF994D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17752523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5303" y="325971"/>
            <a:ext cx="9201149" cy="1250421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5304" y="1845358"/>
            <a:ext cx="9201149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A5382-FC0A-455E-A89E-8B1F53700E52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27" name="Graphic 26">
            <a:extLst>
              <a:ext uri="{FF2B5EF4-FFF2-40B4-BE49-F238E27FC236}">
                <a16:creationId xmlns:a16="http://schemas.microsoft.com/office/drawing/2014/main" id="{0017D056-3CEF-421A-A6DA-BA71EC03A92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28283" y="5798330"/>
            <a:ext cx="2705100" cy="1009650"/>
          </a:xfrm>
          <a:prstGeom prst="rect">
            <a:avLst/>
          </a:prstGeom>
        </p:spPr>
      </p:pic>
      <p:sp>
        <p:nvSpPr>
          <p:cNvPr id="28" name="Footer Placeholder 2">
            <a:extLst>
              <a:ext uri="{FF2B5EF4-FFF2-40B4-BE49-F238E27FC236}">
                <a16:creationId xmlns:a16="http://schemas.microsoft.com/office/drawing/2014/main" id="{BF7A9F51-6B68-4D0B-B5EA-03D771033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4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016007512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phic 12">
            <a:extLst>
              <a:ext uri="{FF2B5EF4-FFF2-40B4-BE49-F238E27FC236}">
                <a16:creationId xmlns:a16="http://schemas.microsoft.com/office/drawing/2014/main" id="{953792BD-2562-4997-8624-67C7F7EEC3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" y="-1"/>
            <a:ext cx="12279985" cy="70901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A933FD2-D86C-49E6-A07D-14C3CE2B4D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4403" y="327600"/>
            <a:ext cx="7281183" cy="1249200"/>
          </a:xfrm>
        </p:spPr>
        <p:txBody>
          <a:bodyPr/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7A20EA-0D21-4E2F-ACC4-3E0917E04F3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94400" y="1846805"/>
            <a:ext cx="5552917" cy="3888695"/>
          </a:xfrm>
        </p:spPr>
        <p:txBody>
          <a:bodyPr/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8F0BAB-2E53-4BDE-BB81-AC0004E32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B75C5-B92C-45C0-928F-7ADF99673E64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A601D-5B65-4FAE-BFBF-EE9C62331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09E40A-2A35-42C0-A550-F2C34C341B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6D6AC201-2028-4726-9DE0-F5EF994D8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/>
          <a:lstStyle/>
          <a:p>
            <a:r>
              <a:rPr lang="en-GB"/>
              <a:t>OFFICIAL SENSITIVE - NOT GOVERNMENT POLICY </a:t>
            </a:r>
          </a:p>
        </p:txBody>
      </p:sp>
    </p:spTree>
    <p:extLst>
      <p:ext uri="{BB962C8B-B14F-4D97-AF65-F5344CB8AC3E}">
        <p14:creationId xmlns:p14="http://schemas.microsoft.com/office/powerpoint/2010/main" val="117752523"/>
      </p:ext>
    </p:extLst>
  </p:cSld>
  <p:clrMapOvr>
    <a:masterClrMapping/>
  </p:clrMapOvr>
  <p:hf sldNum="0" hdr="0" dt="0"/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D5C50-436E-4229-BA72-2D200375B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2"/>
            <a:ext cx="11216216" cy="125042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3FA3E5-0B93-495B-AE27-AE619B1C7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5305" y="1845359"/>
            <a:ext cx="11231033" cy="388869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DBB6F-9A36-441D-9BB9-1F32FE5418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1475" y="72222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9B7A7-9C1B-4ACB-8202-62F33A480A9B}" type="datetime1">
              <a:rPr lang="en-GB" smtClean="0"/>
              <a:t>26/06/2025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99B28-17A1-4609-80B9-FC51E4DD88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77323" y="719004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3CBB2-9ABF-4D19-8234-691D70D0F573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E72C7D8-3A20-40D8-ADE2-400DF8B0937B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180" y="6325596"/>
            <a:ext cx="2220873" cy="178081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EE237163-917B-445E-8DDC-3ACC2CF491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8015" y="6340155"/>
            <a:ext cx="5104988" cy="18090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OFFICIAL SENSITIVE - NOT GOVERNMENT POLICY </a:t>
            </a:r>
            <a:endParaRPr lang="en-GB" sz="800"/>
          </a:p>
        </p:txBody>
      </p:sp>
    </p:spTree>
    <p:extLst>
      <p:ext uri="{BB962C8B-B14F-4D97-AF65-F5344CB8AC3E}">
        <p14:creationId xmlns:p14="http://schemas.microsoft.com/office/powerpoint/2010/main" val="3715503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49" r:id="rId3"/>
    <p:sldLayoutId id="2147483678" r:id="rId4"/>
    <p:sldLayoutId id="2147483650" r:id="rId5"/>
    <p:sldLayoutId id="2147483666" r:id="rId6"/>
    <p:sldLayoutId id="2147483681" r:id="rId7"/>
    <p:sldLayoutId id="2147483682" r:id="rId8"/>
    <p:sldLayoutId id="2147483671" r:id="rId9"/>
    <p:sldLayoutId id="2147483673" r:id="rId10"/>
    <p:sldLayoutId id="2147483674" r:id="rId11"/>
    <p:sldLayoutId id="2147483683" r:id="rId12"/>
    <p:sldLayoutId id="2147483675" r:id="rId13"/>
    <p:sldLayoutId id="2147483676" r:id="rId14"/>
    <p:sldLayoutId id="2147483651" r:id="rId15"/>
    <p:sldLayoutId id="2147483669" r:id="rId16"/>
    <p:sldLayoutId id="2147483654" r:id="rId17"/>
    <p:sldLayoutId id="2147483655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b="1" kern="1200">
          <a:solidFill>
            <a:srgbClr val="0E115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800" b="1" kern="1200">
          <a:solidFill>
            <a:srgbClr val="006AB0"/>
          </a:solidFill>
          <a:latin typeface="+mn-lt"/>
          <a:ea typeface="+mn-ea"/>
          <a:cs typeface="+mn-cs"/>
        </a:defRPr>
      </a:lvl1pPr>
      <a:lvl2pPr marL="230400" indent="-2304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63" indent="-38100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—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862013" indent="-234950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SzPct val="11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475" indent="-398463" algn="l" defTabSz="9144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—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1" userDrawn="1">
          <p15:clr>
            <a:srgbClr val="F26B43"/>
          </p15:clr>
        </p15:guide>
        <p15:guide id="2" pos="7379" userDrawn="1">
          <p15:clr>
            <a:srgbClr val="F26B43"/>
          </p15:clr>
        </p15:guide>
        <p15:guide id="3" pos="3840" userDrawn="1">
          <p15:clr>
            <a:srgbClr val="F26B43"/>
          </p15:clr>
        </p15:guide>
        <p15:guide id="4" orient="horz" pos="4072" userDrawn="1">
          <p15:clr>
            <a:srgbClr val="F26B43"/>
          </p15:clr>
        </p15:guide>
        <p15:guide id="5" orient="horz" pos="1145" userDrawn="1">
          <p15:clr>
            <a:srgbClr val="F26B43"/>
          </p15:clr>
        </p15:guide>
        <p15:guide id="6" orient="horz" pos="3612" userDrawn="1">
          <p15:clr>
            <a:srgbClr val="F26B43"/>
          </p15:clr>
        </p15:guide>
        <p15:guide id="7" pos="61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8E82F10-F38D-4362-9F73-78F10CCA2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 </a:t>
            </a:r>
          </a:p>
          <a:p>
            <a:r>
              <a:rPr lang="en-GB"/>
              <a:t>NOT GOVERNMENT POLICY</a:t>
            </a:r>
          </a:p>
        </p:txBody>
      </p:sp>
      <p:sp>
        <p:nvSpPr>
          <p:cNvPr id="10" name="Title 5">
            <a:extLst>
              <a:ext uri="{FF2B5EF4-FFF2-40B4-BE49-F238E27FC236}">
                <a16:creationId xmlns:a16="http://schemas.microsoft.com/office/drawing/2014/main" id="{AFE37609-772E-4EE4-B788-C9116DCBB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23648" y="1837181"/>
            <a:ext cx="8776311" cy="656474"/>
          </a:xfrm>
        </p:spPr>
        <p:txBody>
          <a:bodyPr/>
          <a:lstStyle/>
          <a:p>
            <a:r>
              <a:rPr lang="en-US">
                <a:cs typeface="Arial"/>
              </a:rPr>
              <a:t>HSE accident data for trailer reversing collisions with VRUs</a:t>
            </a:r>
            <a:br>
              <a:rPr lang="en-US">
                <a:cs typeface="Arial"/>
              </a:rPr>
            </a:br>
            <a:endParaRPr lang="en-GB">
              <a:cs typeface="Arial"/>
            </a:endParaRPr>
          </a:p>
        </p:txBody>
      </p:sp>
      <p:sp>
        <p:nvSpPr>
          <p:cNvPr id="11" name="Subtitle 6">
            <a:extLst>
              <a:ext uri="{FF2B5EF4-FFF2-40B4-BE49-F238E27FC236}">
                <a16:creationId xmlns:a16="http://schemas.microsoft.com/office/drawing/2014/main" id="{A5A880AA-60ED-41BA-BB6E-B4644DFBEC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65315" y="4749858"/>
            <a:ext cx="7861369" cy="69834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GB">
                <a:cs typeface="Arial"/>
              </a:rPr>
              <a:t>June 2025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47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046132-8364-730D-B623-EC0D36FAD8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B223BA-E4B3-ADBD-CDB1-B222FAC53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1" y="325973"/>
            <a:ext cx="9920816" cy="636554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GB"/>
              <a:t>Introduction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457B61-0373-A42B-F7DF-4278FE554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A8B428-FB29-0337-B84A-D2EB3891C032}"/>
              </a:ext>
            </a:extLst>
          </p:cNvPr>
          <p:cNvSpPr txBox="1"/>
          <p:nvPr/>
        </p:nvSpPr>
        <p:spPr>
          <a:xfrm>
            <a:off x="495301" y="920847"/>
            <a:ext cx="11283043" cy="369331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UK Health and Safety Executive (HSE) collects data from businesses on fatalities and injuries that occur in non-road settings e.g. work premises and HGV depots.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They have provided the Department for Transport with a list of cases that include HGV trailer collisions with vulnerable road users while reversing.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In all cases only pedestrians were involved in the collisions.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The cases provided by HSE should not be duplicated in the STATS19 data as they would not be reported to HSE if the collision occurred on public roads.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Final slide is previously shared STATS19 data, this shows that there have been more VRU KSIs off-road than on-road in a similar 10-year period.</a:t>
            </a:r>
          </a:p>
        </p:txBody>
      </p:sp>
    </p:spTree>
    <p:extLst>
      <p:ext uri="{BB962C8B-B14F-4D97-AF65-F5344CB8AC3E}">
        <p14:creationId xmlns:p14="http://schemas.microsoft.com/office/powerpoint/2010/main" val="348119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339B53-F440-AAA9-843E-4210FC6B8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75F3D74-86B7-B57A-295D-2694FF1BA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44" y="325973"/>
            <a:ext cx="11524190" cy="636554"/>
          </a:xfrm>
        </p:spPr>
        <p:txBody>
          <a:bodyPr vert="horz" lIns="0" tIns="0" rIns="0" bIns="0" rtlCol="0" anchor="t" anchorCtr="0">
            <a:normAutofit fontScale="90000"/>
          </a:bodyPr>
          <a:lstStyle/>
          <a:p>
            <a:r>
              <a:rPr lang="en-GB"/>
              <a:t>HSE Data on collisions involving a Trailer while reversing and a VRU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383A5E-3ADD-F1F3-CC3E-668A38A68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61EBE9-3CC9-AC8F-BF3B-9A0361076F02}"/>
              </a:ext>
            </a:extLst>
          </p:cNvPr>
          <p:cNvSpPr txBox="1"/>
          <p:nvPr/>
        </p:nvSpPr>
        <p:spPr>
          <a:xfrm>
            <a:off x="310244" y="1193358"/>
            <a:ext cx="1128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Number of VRUs killed or seriously injured in collisions involving at least one trailer when reversing, GB 2014 to 2023. There was a total of 52 incidents involving a VRU and a trailer reversing, 24 resulted in KSIs.</a:t>
            </a:r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24B1D5BB-0CA6-9E5C-5BB4-C5525DDF8342}"/>
              </a:ext>
            </a:extLst>
          </p:cNvPr>
          <p:cNvSpPr txBox="1"/>
          <p:nvPr/>
        </p:nvSpPr>
        <p:spPr>
          <a:xfrm>
            <a:off x="8490821" y="3403286"/>
            <a:ext cx="2995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Total KSIs over the 10-year period: </a:t>
            </a:r>
            <a:r>
              <a:rPr lang="en-US" b="1"/>
              <a:t>24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3A64BD1-8284-C6A2-6531-34C63E0662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0442748"/>
              </p:ext>
            </p:extLst>
          </p:nvPr>
        </p:nvGraphicFramePr>
        <p:xfrm>
          <a:off x="706171" y="1960986"/>
          <a:ext cx="7195996" cy="4177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179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933BA1-91E2-FB1A-6FD2-C7C63FC918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781D57-9D73-807D-F128-BB25A9028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168" y="336937"/>
            <a:ext cx="11965663" cy="636554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z="3200"/>
              <a:t>STATS19 data for VRU </a:t>
            </a:r>
            <a:r>
              <a:rPr lang="en-GB" sz="3200"/>
              <a:t>KSIs involving a Trailer while reversing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79F6BE-B9C2-5377-5D35-F33BF7BF0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NOT GOVERNMENT POLICY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DD044C-AFAD-7B35-A5E0-515A67C4A2C5}"/>
              </a:ext>
            </a:extLst>
          </p:cNvPr>
          <p:cNvSpPr txBox="1"/>
          <p:nvPr/>
        </p:nvSpPr>
        <p:spPr>
          <a:xfrm>
            <a:off x="226337" y="898414"/>
            <a:ext cx="11283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>
                <a:solidFill>
                  <a:srgbClr val="161616"/>
                </a:solidFill>
                <a:effectLst/>
                <a:latin typeface="Arial" panose="020B0604020202020204" pitchFamily="34" charset="0"/>
              </a:rPr>
              <a:t>Number of VRUs killed or seriously injured in collisions involving at least one trailer when reversing, GB 2014 to 2023. STATS19 data.</a:t>
            </a:r>
            <a:endParaRPr lang="en-US"/>
          </a:p>
        </p:txBody>
      </p:sp>
      <p:sp>
        <p:nvSpPr>
          <p:cNvPr id="5" name="TextBox 6">
            <a:extLst>
              <a:ext uri="{FF2B5EF4-FFF2-40B4-BE49-F238E27FC236}">
                <a16:creationId xmlns:a16="http://schemas.microsoft.com/office/drawing/2014/main" id="{F43FE096-B594-573C-1005-67320BB9498F}"/>
              </a:ext>
            </a:extLst>
          </p:cNvPr>
          <p:cNvSpPr txBox="1"/>
          <p:nvPr/>
        </p:nvSpPr>
        <p:spPr>
          <a:xfrm>
            <a:off x="8444773" y="3276876"/>
            <a:ext cx="3228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Total KSIs over the 10-year period: </a:t>
            </a:r>
            <a:r>
              <a:rPr lang="en-US" b="1"/>
              <a:t>22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ADE1EBD-A668-CC9E-B536-5B296D7C0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9995401"/>
              </p:ext>
            </p:extLst>
          </p:nvPr>
        </p:nvGraphicFramePr>
        <p:xfrm>
          <a:off x="452673" y="1886828"/>
          <a:ext cx="7232210" cy="4072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12531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fT_Set 1">
      <a:dk1>
        <a:srgbClr val="161616"/>
      </a:dk1>
      <a:lt1>
        <a:sysClr val="window" lastClr="FFFFFF"/>
      </a:lt1>
      <a:dk2>
        <a:srgbClr val="161616"/>
      </a:dk2>
      <a:lt2>
        <a:srgbClr val="EEF1F2"/>
      </a:lt2>
      <a:accent1>
        <a:srgbClr val="006853"/>
      </a:accent1>
      <a:accent2>
        <a:srgbClr val="1DE9B6"/>
      </a:accent2>
      <a:accent3>
        <a:srgbClr val="15B542"/>
      </a:accent3>
      <a:accent4>
        <a:srgbClr val="161616"/>
      </a:accent4>
      <a:accent5>
        <a:srgbClr val="EEF1F2"/>
      </a:accent5>
      <a:accent6>
        <a:srgbClr val="626262"/>
      </a:accent6>
      <a:hlink>
        <a:srgbClr val="0082CA"/>
      </a:hlink>
      <a:folHlink>
        <a:srgbClr val="006AB0"/>
      </a:folHlink>
    </a:clrScheme>
    <a:fontScheme name="D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fT_set1">
        <a:dk1>
          <a:sysClr val="windowText" lastClr="000000"/>
        </a:dk1>
        <a:lt1>
          <a:sysClr val="window" lastClr="FFFFFF"/>
        </a:lt1>
        <a:dk2>
          <a:srgbClr val="44546A"/>
        </a:dk2>
        <a:lt2>
          <a:srgbClr val="E7E6E6"/>
        </a:lt2>
        <a:accent1>
          <a:srgbClr val="006853"/>
        </a:accent1>
        <a:accent2>
          <a:srgbClr val="1DE9B6"/>
        </a:accent2>
        <a:accent3>
          <a:srgbClr val="15B542"/>
        </a:accent3>
        <a:accent4>
          <a:srgbClr val="161616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2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15B542"/>
        </a:accent1>
        <a:accent2>
          <a:srgbClr val="88EF1B"/>
        </a:accent2>
        <a:accent3>
          <a:srgbClr val="9D98C9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  <a:extraClrScheme>
      <a:clrScheme name="DfT_Set3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5500"/>
        </a:accent1>
        <a:accent2>
          <a:srgbClr val="161616"/>
        </a:accent2>
        <a:accent3>
          <a:srgbClr val="EEF1F2"/>
        </a:accent3>
        <a:accent4>
          <a:srgbClr val="FDBB8B"/>
        </a:accent4>
        <a:accent5>
          <a:srgbClr val="626262"/>
        </a:accent5>
        <a:accent6>
          <a:srgbClr val="161616"/>
        </a:accent6>
        <a:hlink>
          <a:srgbClr val="0082CA"/>
        </a:hlink>
        <a:folHlink>
          <a:srgbClr val="006AB0"/>
        </a:folHlink>
      </a:clrScheme>
    </a:extraClrScheme>
    <a:extraClrScheme>
      <a:clrScheme name="DfT_Set 4">
        <a:dk1>
          <a:srgbClr val="161616"/>
        </a:dk1>
        <a:lt1>
          <a:sysClr val="window" lastClr="FFFFFF"/>
        </a:lt1>
        <a:dk2>
          <a:srgbClr val="161616"/>
        </a:dk2>
        <a:lt2>
          <a:srgbClr val="EEF1F2"/>
        </a:lt2>
        <a:accent1>
          <a:srgbClr val="FFD833"/>
        </a:accent1>
        <a:accent2>
          <a:srgbClr val="0E115F"/>
        </a:accent2>
        <a:accent3>
          <a:srgbClr val="F8FB9E"/>
        </a:accent3>
        <a:accent4>
          <a:srgbClr val="0E115F"/>
        </a:accent4>
        <a:accent5>
          <a:srgbClr val="EEF1F2"/>
        </a:accent5>
        <a:accent6>
          <a:srgbClr val="626262"/>
        </a:accent6>
        <a:hlink>
          <a:srgbClr val="0082CA"/>
        </a:hlink>
        <a:folHlink>
          <a:srgbClr val="006AB0"/>
        </a:folHlink>
      </a:clrScheme>
    </a:extraClrScheme>
  </a:extraClrSchemeLst>
  <a:extLst>
    <a:ext uri="{05A4C25C-085E-4340-85A3-A5531E510DB2}">
      <thm15:themeFamily xmlns:thm15="http://schemas.microsoft.com/office/thememl/2012/main" name="DfT Standard_Plain" id="{F7F6DD7D-BF60-4107-A09F-49F89FEC3BCF}" vid="{86F97DFD-6676-4E43-9E01-D32C283A546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_EmailTo xmlns="15ff3d39-6e7b-4d70-9b7c-8d9fe85d0f29" xsi:nil="true"/>
    <TaxCatchAll xmlns="15ff3d39-6e7b-4d70-9b7c-8d9fe85d0f29">
      <Value>2066</Value>
    </TaxCatchAll>
    <dlc_EmailSubject xmlns="15ff3d39-6e7b-4d70-9b7c-8d9fe85d0f29" xsi:nil="true"/>
    <dlc_EmailCC xmlns="15ff3d39-6e7b-4d70-9b7c-8d9fe85d0f29" xsi:nil="true"/>
    <Historical_x0020_Importance xmlns="15ff3d39-6e7b-4d70-9b7c-8d9fe85d0f29">false</Historical_x0020_Importance>
    <dlc_EmailBCC xmlns="15ff3d39-6e7b-4d70-9b7c-8d9fe85d0f29" xsi:nil="true"/>
    <dlc_EmailFrom xmlns="15ff3d39-6e7b-4d70-9b7c-8d9fe85d0f29" xsi:nil="true"/>
    <Security_x0020_Classification xmlns="15ff3d39-6e7b-4d70-9b7c-8d9fe85d0f29">Official</Security_x0020_Classification>
    <dlc_EmailReceivedUTC xmlns="15ff3d39-6e7b-4d70-9b7c-8d9fe85d0f29" xsi:nil="true"/>
    <dlc_EmailSentUTC xmlns="15ff3d39-6e7b-4d70-9b7c-8d9fe85d0f29" xsi:nil="true"/>
    <lcf76f155ced4ddcb4097134ff3c332f xmlns="43cc401e-c64b-49fd-9ce5-5ef70cc4ed37">
      <Terms xmlns="http://schemas.microsoft.com/office/infopath/2007/PartnerControls"/>
    </lcf76f155ced4ddcb4097134ff3c332f>
    <d28f1dd39ca44d93a9ba0d339cd2cfbc xmlns="4fea251c-3bdd-4d50-962b-ffa2ae250ba0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2022-23</TermName>
          <TermId xmlns="http://schemas.microsoft.com/office/infopath/2007/PartnerControls">974dddb6-23b0-4966-9f2c-cfd180ee2040</TermId>
        </TermInfo>
      </Terms>
    </d28f1dd39ca44d93a9ba0d339cd2cfbc>
    <n30081d4a6394f3798cc88be69ab51c8 xmlns="4fea251c-3bdd-4d50-962b-ffa2ae250ba0">
      <Terms xmlns="http://schemas.microsoft.com/office/infopath/2007/PartnerControls"/>
    </n30081d4a6394f3798cc88be69ab51c8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459A306991D543AF5708A53F3D42C2" ma:contentTypeVersion="16" ma:contentTypeDescription="Create a new document." ma:contentTypeScope="" ma:versionID="40d1683d4f9907e12f6e5ac2315b9daa">
  <xsd:schema xmlns:xsd="http://www.w3.org/2001/XMLSchema" xmlns:xs="http://www.w3.org/2001/XMLSchema" xmlns:p="http://schemas.microsoft.com/office/2006/metadata/properties" xmlns:ns2="4fea251c-3bdd-4d50-962b-ffa2ae250ba0" xmlns:ns3="15ff3d39-6e7b-4d70-9b7c-8d9fe85d0f29" xmlns:ns4="a6b29006-9d77-4fe3-aa03-c8f2cc84fb38" xmlns:ns5="43cc401e-c64b-49fd-9ce5-5ef70cc4ed37" targetNamespace="http://schemas.microsoft.com/office/2006/metadata/properties" ma:root="true" ma:fieldsID="aec8f972e76c0a2d0ac653217139ec04" ns2:_="" ns3:_="" ns4:_="" ns5:_="">
    <xsd:import namespace="4fea251c-3bdd-4d50-962b-ffa2ae250ba0"/>
    <xsd:import namespace="15ff3d39-6e7b-4d70-9b7c-8d9fe85d0f29"/>
    <xsd:import namespace="a6b29006-9d77-4fe3-aa03-c8f2cc84fb38"/>
    <xsd:import namespace="43cc401e-c64b-49fd-9ce5-5ef70cc4ed37"/>
    <xsd:element name="properties">
      <xsd:complexType>
        <xsd:sequence>
          <xsd:element name="documentManagement">
            <xsd:complexType>
              <xsd:all>
                <xsd:element ref="ns2:n30081d4a6394f3798cc88be69ab51c8" minOccurs="0"/>
                <xsd:element ref="ns3:TaxCatchAll" minOccurs="0"/>
                <xsd:element ref="ns3:TaxCatchAllLabel" minOccurs="0"/>
                <xsd:element ref="ns2:d28f1dd39ca44d93a9ba0d339cd2cfbc" minOccurs="0"/>
                <xsd:element ref="ns3:Historical_x0020_Importance" minOccurs="0"/>
                <xsd:element ref="ns3:Security_x0020_Classification" minOccurs="0"/>
                <xsd:element ref="ns3:dlc_EmailBCC" minOccurs="0"/>
                <xsd:element ref="ns3:dlc_EmailCC" minOccurs="0"/>
                <xsd:element ref="ns3:dlc_EmailReceivedUTC" minOccurs="0"/>
                <xsd:element ref="ns3:dlc_EmailSentUTC" minOccurs="0"/>
                <xsd:element ref="ns3:dlc_EmailFrom" minOccurs="0"/>
                <xsd:element ref="ns3:dlc_EmailSubject" minOccurs="0"/>
                <xsd:element ref="ns3:dlc_EmailTo" minOccurs="0"/>
                <xsd:element ref="ns4:MediaServiceMetadata" minOccurs="0"/>
                <xsd:element ref="ns4:MediaServiceFastMetadata" minOccurs="0"/>
                <xsd:element ref="ns2:SharedWithUsers" minOccurs="0"/>
                <xsd:element ref="ns2:SharedWithDetails" minOccurs="0"/>
                <xsd:element ref="ns5:MediaServiceAutoKeyPoints" minOccurs="0"/>
                <xsd:element ref="ns5:MediaServiceKeyPoints" minOccurs="0"/>
                <xsd:element ref="ns5:MediaServiceAutoTags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5:lcf76f155ced4ddcb4097134ff3c332f" minOccurs="0"/>
                <xsd:element ref="ns5:MediaServiceObjectDetectorVersions" minOccurs="0"/>
                <xsd:element ref="ns5:MediaLengthInSeconds" minOccurs="0"/>
                <xsd:element ref="ns5:MediaServiceSearchProperties" minOccurs="0"/>
                <xsd:element ref="ns5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ea251c-3bdd-4d50-962b-ffa2ae250ba0" elementFormDefault="qualified">
    <xsd:import namespace="http://schemas.microsoft.com/office/2006/documentManagement/types"/>
    <xsd:import namespace="http://schemas.microsoft.com/office/infopath/2007/PartnerControls"/>
    <xsd:element name="n30081d4a6394f3798cc88be69ab51c8" ma:index="8" nillable="true" ma:taxonomy="true" ma:internalName="n30081d4a6394f3798cc88be69ab51c8" ma:taxonomyFieldName="CustomTag" ma:displayName="Custom Tag" ma:default="" ma:fieldId="{730081d4-a639-4f37-98cc-88be69ab51c8}" ma:sspId="5de26ec3-896b-4bef-bed1-ad194f885b2b" ma:termSetId="1fda0bda-7382-4997-83fd-c032905b4f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d28f1dd39ca44d93a9ba0d339cd2cfbc" ma:index="12" nillable="true" ma:taxonomy="true" ma:internalName="d28f1dd39ca44d93a9ba0d339cd2cfbc" ma:taxonomyFieldName="FinancialYear" ma:displayName="Financial Year" ma:fieldId="{d28f1dd3-9ca4-4d93-a9ba-0d339cd2cfbc}" ma:sspId="5de26ec3-896b-4bef-bed1-ad194f885b2b" ma:termSetId="ad0d7153-16bc-4f62-8559-37863dc2e0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2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ff3d39-6e7b-4d70-9b7c-8d9fe85d0f29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55e0d90b-24ab-4bde-ad7e-6e63d4e76866}" ma:internalName="TaxCatchAll" ma:showField="CatchAllData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e0d90b-24ab-4bde-ad7e-6e63d4e76866}" ma:internalName="TaxCatchAllLabel" ma:readOnly="true" ma:showField="CatchAllDataLabel" ma:web="4fea251c-3bdd-4d50-962b-ffa2ae250b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istorical_x0020_Importance" ma:index="14" nillable="true" ma:displayName="Historical Importance" ma:default="0" ma:internalName="Historical_x0020_Importance">
      <xsd:simpleType>
        <xsd:restriction base="dms:Boolean"/>
      </xsd:simpleType>
    </xsd:element>
    <xsd:element name="Security_x0020_Classification" ma:index="15" nillable="true" ma:displayName="Security Classification" ma:default="Official" ma:format="Dropdown" ma:internalName="Security_x0020_Classification">
      <xsd:simpleType>
        <xsd:restriction base="dms:Choice">
          <xsd:enumeration value="Official Sensitive"/>
          <xsd:enumeration value="Official"/>
        </xsd:restriction>
      </xsd:simpleType>
    </xsd:element>
    <xsd:element name="dlc_EmailBCC" ma:index="16" nillable="true" ma:displayName="BCC" ma:description="" ma:internalName="dlc_EmailBCC">
      <xsd:simpleType>
        <xsd:restriction base="dms:Note">
          <xsd:maxLength value="1024"/>
        </xsd:restriction>
      </xsd:simpleType>
    </xsd:element>
    <xsd:element name="dlc_EmailCC" ma:index="17" nillable="true" ma:displayName="CC" ma:description="" ma:internalName="dlc_EmailCC">
      <xsd:simpleType>
        <xsd:restriction base="dms:Note">
          <xsd:maxLength value="1024"/>
        </xsd:restriction>
      </xsd:simpleType>
    </xsd:element>
    <xsd:element name="dlc_EmailReceivedUTC" ma:index="18" nillable="true" ma:displayName="Date Received" ma:description="" ma:internalName="dlc_EmailReceivedUTC">
      <xsd:simpleType>
        <xsd:restriction base="dms:DateTime"/>
      </xsd:simpleType>
    </xsd:element>
    <xsd:element name="dlc_EmailSentUTC" ma:index="19" nillable="true" ma:displayName="Date Sent" ma:description="" ma:internalName="dlc_EmailSentUTC">
      <xsd:simpleType>
        <xsd:restriction base="dms:DateTime"/>
      </xsd:simpleType>
    </xsd:element>
    <xsd:element name="dlc_EmailFrom" ma:index="20" nillable="true" ma:displayName="From" ma:description="" ma:internalName="dlc_EmailFrom">
      <xsd:simpleType>
        <xsd:restriction base="dms:Text">
          <xsd:maxLength value="255"/>
        </xsd:restriction>
      </xsd:simpleType>
    </xsd:element>
    <xsd:element name="dlc_EmailSubject" ma:index="21" nillable="true" ma:displayName="Email Subject" ma:description="" ma:internalName="dlc_EmailSubject">
      <xsd:simpleType>
        <xsd:restriction base="dms:Note"/>
      </xsd:simpleType>
    </xsd:element>
    <xsd:element name="dlc_EmailTo" ma:index="22" nillable="true" ma:displayName="To" ma:description="" ma:internalName="dlc_EmailTo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29006-9d77-4fe3-aa03-c8f2cc84fb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cc401e-c64b-49fd-9ce5-5ef70cc4ed37" elementFormDefault="qualified">
    <xsd:import namespace="http://schemas.microsoft.com/office/2006/documentManagement/types"/>
    <xsd:import namespace="http://schemas.microsoft.com/office/infopath/2007/PartnerControls"/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29" nillable="true" ma:displayName="Tags" ma:internalName="MediaServiceAutoTags" ma:readOnly="true">
      <xsd:simpleType>
        <xsd:restriction base="dms:Text"/>
      </xsd:simpleType>
    </xsd:element>
    <xsd:element name="MediaServiceOCR" ma:index="3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34" nillable="true" ma:taxonomy="true" ma:internalName="lcf76f155ced4ddcb4097134ff3c332f" ma:taxonomyFieldName="MediaServiceImageTags" ma:displayName="Image Tags" ma:readOnly="false" ma:fieldId="{5cf76f15-5ced-4ddc-b409-7134ff3c332f}" ma:taxonomyMulti="true" ma:sspId="5de26ec3-896b-4bef-bed1-ad194f885b2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3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3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3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38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BBFA4A0-2AF9-44E9-B228-E8539ED59967}">
  <ds:schemaRefs>
    <ds:schemaRef ds:uri="15ff3d39-6e7b-4d70-9b7c-8d9fe85d0f29"/>
    <ds:schemaRef ds:uri="43cc401e-c64b-49fd-9ce5-5ef70cc4ed37"/>
    <ds:schemaRef ds:uri="4fea251c-3bdd-4d50-962b-ffa2ae250ba0"/>
    <ds:schemaRef ds:uri="a6b29006-9d77-4fe3-aa03-c8f2cc84fb3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EE20BD5-9B0C-4516-9808-16190A136BFE}">
  <ds:schemaRefs>
    <ds:schemaRef ds:uri="15ff3d39-6e7b-4d70-9b7c-8d9fe85d0f29"/>
    <ds:schemaRef ds:uri="43cc401e-c64b-49fd-9ce5-5ef70cc4ed37"/>
    <ds:schemaRef ds:uri="4fea251c-3bdd-4d50-962b-ffa2ae250ba0"/>
    <ds:schemaRef ds:uri="a6b29006-9d77-4fe3-aa03-c8f2cc84fb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2484C2AE-B79E-4B2F-8B1C-A976041AA6EC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150cfa2a-f5d3-460a-ae30-e92179b1b1a9}" enabled="0" method="" siteId="{150cfa2a-f5d3-460a-ae30-e92179b1b1a9}" removed="1"/>
  <clbl:label id="{acff5881-7115-48df-9cd6-e99e771d283f}" enabled="1" method="Privileged" siteId="{28b782fb-41e1-48ea-bfc3-ad7558ce7136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HSE accident data for trailer reversing collisions with VRUs </vt:lpstr>
      <vt:lpstr>Introduction</vt:lpstr>
      <vt:lpstr>HSE Data on collisions involving a Trailer while reversing and a VRU</vt:lpstr>
      <vt:lpstr>STATS19 data for VRU KSIs involving a Trailer while reversing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Divisional Performance Report – Local Infrastructure Delivery</dc:title>
  <dc:creator>Barbara Magloire</dc:creator>
  <cp:revision>1</cp:revision>
  <dcterms:created xsi:type="dcterms:W3CDTF">2022-09-07T11:29:44Z</dcterms:created>
  <dcterms:modified xsi:type="dcterms:W3CDTF">2025-06-26T08:04:13Z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ustomTag">
    <vt:lpwstr/>
  </property>
  <property fmtid="{D5CDD505-2E9C-101B-9397-08002B2CF9AE}" pid="4" name="FinancialYear">
    <vt:lpwstr>2066;#2022-23|974dddb6-23b0-4966-9f2c-cfd180ee2040</vt:lpwstr>
  </property>
  <property fmtid="{D5CDD505-2E9C-101B-9397-08002B2CF9AE}" pid="5" name="ContentTypeId">
    <vt:lpwstr>0x010100B8459A306991D543AF5708A53F3D42C2</vt:lpwstr>
  </property>
</Properties>
</file>