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handoutMasterIdLst>
    <p:handoutMasterId r:id="rId18"/>
  </p:handoutMasterIdLst>
  <p:sldIdLst>
    <p:sldId id="257" r:id="rId5"/>
    <p:sldId id="448" r:id="rId6"/>
    <p:sldId id="444" r:id="rId7"/>
    <p:sldId id="460" r:id="rId8"/>
    <p:sldId id="461" r:id="rId9"/>
    <p:sldId id="450" r:id="rId10"/>
    <p:sldId id="465" r:id="rId11"/>
    <p:sldId id="466" r:id="rId12"/>
    <p:sldId id="467" r:id="rId13"/>
    <p:sldId id="435" r:id="rId14"/>
    <p:sldId id="459" r:id="rId15"/>
    <p:sldId id="261"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39F5B-6A9F-412A-1581-BA8E3555980E}" name="MIR Caroline" initials="CM" userId="S::caroline.mir@ademe.fr::75fc3b91-fc87-4515-bae9-bbab3cbb95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7"/>
    <a:srgbClr val="E2F0D9"/>
    <a:srgbClr val="843C0C"/>
    <a:srgbClr val="385723"/>
    <a:srgbClr val="5770BE"/>
    <a:srgbClr val="FF99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09ECDE-F4A1-40AA-B521-D37626D65262}" v="37" dt="2025-04-24T12:56:57.959"/>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68" autoAdjust="0"/>
    <p:restoredTop sz="94061" autoAdjust="0"/>
  </p:normalViewPr>
  <p:slideViewPr>
    <p:cSldViewPr snapToGrid="0">
      <p:cViewPr varScale="1">
        <p:scale>
          <a:sx n="44" d="100"/>
          <a:sy n="44" d="100"/>
        </p:scale>
        <p:origin x="78" y="61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 Caroline" userId="75fc3b91-fc87-4515-bae9-bbab3cbb9543" providerId="ADAL" clId="{E309ECDE-F4A1-40AA-B521-D37626D65262}"/>
    <pc:docChg chg="undo custSel addSld delSld modSld sldOrd">
      <pc:chgData name="MIR Caroline" userId="75fc3b91-fc87-4515-bae9-bbab3cbb9543" providerId="ADAL" clId="{E309ECDE-F4A1-40AA-B521-D37626D65262}" dt="2025-04-24T13:16:43.138" v="11521" actId="20577"/>
      <pc:docMkLst>
        <pc:docMk/>
      </pc:docMkLst>
      <pc:sldChg chg="modSp mod">
        <pc:chgData name="MIR Caroline" userId="75fc3b91-fc87-4515-bae9-bbab3cbb9543" providerId="ADAL" clId="{E309ECDE-F4A1-40AA-B521-D37626D65262}" dt="2025-04-15T08:22:09.906" v="18" actId="20577"/>
        <pc:sldMkLst>
          <pc:docMk/>
          <pc:sldMk cId="452865308" sldId="257"/>
        </pc:sldMkLst>
        <pc:spChg chg="mod">
          <ac:chgData name="MIR Caroline" userId="75fc3b91-fc87-4515-bae9-bbab3cbb9543" providerId="ADAL" clId="{E309ECDE-F4A1-40AA-B521-D37626D65262}" dt="2025-04-15T08:22:09.906" v="18" actId="20577"/>
          <ac:spMkLst>
            <pc:docMk/>
            <pc:sldMk cId="452865308" sldId="257"/>
            <ac:spMk id="6" creationId="{C40FB52E-9197-4F2E-B2FF-74FA20ED8688}"/>
          </ac:spMkLst>
        </pc:spChg>
      </pc:sldChg>
      <pc:sldChg chg="addSp delSp modSp mod">
        <pc:chgData name="MIR Caroline" userId="75fc3b91-fc87-4515-bae9-bbab3cbb9543" providerId="ADAL" clId="{E309ECDE-F4A1-40AA-B521-D37626D65262}" dt="2025-04-24T12:57:03.088" v="11490" actId="14100"/>
        <pc:sldMkLst>
          <pc:docMk/>
          <pc:sldMk cId="1251518693" sldId="435"/>
        </pc:sldMkLst>
        <pc:spChg chg="mod">
          <ac:chgData name="MIR Caroline" userId="75fc3b91-fc87-4515-bae9-bbab3cbb9543" providerId="ADAL" clId="{E309ECDE-F4A1-40AA-B521-D37626D65262}" dt="2025-04-24T07:05:31.142" v="8560" actId="13926"/>
          <ac:spMkLst>
            <pc:docMk/>
            <pc:sldMk cId="1251518693" sldId="435"/>
            <ac:spMk id="2" creationId="{140A6198-B611-2E7A-A124-F7ADEB73B97B}"/>
          </ac:spMkLst>
        </pc:spChg>
        <pc:spChg chg="add del mod">
          <ac:chgData name="MIR Caroline" userId="75fc3b91-fc87-4515-bae9-bbab3cbb9543" providerId="ADAL" clId="{E309ECDE-F4A1-40AA-B521-D37626D65262}" dt="2025-04-24T07:05:36.567" v="8563" actId="478"/>
          <ac:spMkLst>
            <pc:docMk/>
            <pc:sldMk cId="1251518693" sldId="435"/>
            <ac:spMk id="6" creationId="{96FAC46C-1D84-0140-FB65-4B037AA22E51}"/>
          </ac:spMkLst>
        </pc:spChg>
        <pc:spChg chg="add mod">
          <ac:chgData name="MIR Caroline" userId="75fc3b91-fc87-4515-bae9-bbab3cbb9543" providerId="ADAL" clId="{E309ECDE-F4A1-40AA-B521-D37626D65262}" dt="2025-04-24T12:56:00.345" v="11474" actId="20577"/>
          <ac:spMkLst>
            <pc:docMk/>
            <pc:sldMk cId="1251518693" sldId="435"/>
            <ac:spMk id="7" creationId="{9591F025-D326-7625-66A9-F296F60994DB}"/>
          </ac:spMkLst>
        </pc:spChg>
        <pc:spChg chg="add mod">
          <ac:chgData name="MIR Caroline" userId="75fc3b91-fc87-4515-bae9-bbab3cbb9543" providerId="ADAL" clId="{E309ECDE-F4A1-40AA-B521-D37626D65262}" dt="2025-04-24T12:49:17.243" v="11299" actId="1076"/>
          <ac:spMkLst>
            <pc:docMk/>
            <pc:sldMk cId="1251518693" sldId="435"/>
            <ac:spMk id="10" creationId="{5A2A61E1-D8C2-5BF7-75C9-91ACB80AEA8E}"/>
          </ac:spMkLst>
        </pc:spChg>
        <pc:spChg chg="del">
          <ac:chgData name="MIR Caroline" userId="75fc3b91-fc87-4515-bae9-bbab3cbb9543" providerId="ADAL" clId="{E309ECDE-F4A1-40AA-B521-D37626D65262}" dt="2025-04-24T07:05:28.122" v="8558" actId="478"/>
          <ac:spMkLst>
            <pc:docMk/>
            <pc:sldMk cId="1251518693" sldId="435"/>
            <ac:spMk id="14" creationId="{29432920-CF61-0516-5CF9-80D1152CDC58}"/>
          </ac:spMkLst>
        </pc:spChg>
        <pc:spChg chg="add mod">
          <ac:chgData name="MIR Caroline" userId="75fc3b91-fc87-4515-bae9-bbab3cbb9543" providerId="ADAL" clId="{E309ECDE-F4A1-40AA-B521-D37626D65262}" dt="2025-04-24T07:06:01.450" v="8566" actId="1076"/>
          <ac:spMkLst>
            <pc:docMk/>
            <pc:sldMk cId="1251518693" sldId="435"/>
            <ac:spMk id="16" creationId="{622FAD48-0690-1F40-5A49-D66F16BB8763}"/>
          </ac:spMkLst>
        </pc:spChg>
        <pc:spChg chg="del">
          <ac:chgData name="MIR Caroline" userId="75fc3b91-fc87-4515-bae9-bbab3cbb9543" providerId="ADAL" clId="{E309ECDE-F4A1-40AA-B521-D37626D65262}" dt="2025-04-24T07:05:28.122" v="8558" actId="478"/>
          <ac:spMkLst>
            <pc:docMk/>
            <pc:sldMk cId="1251518693" sldId="435"/>
            <ac:spMk id="18" creationId="{766254BA-BFAC-3FBF-D48B-9BBC5F992E8F}"/>
          </ac:spMkLst>
        </pc:spChg>
        <pc:spChg chg="add del mod">
          <ac:chgData name="MIR Caroline" userId="75fc3b91-fc87-4515-bae9-bbab3cbb9543" providerId="ADAL" clId="{E309ECDE-F4A1-40AA-B521-D37626D65262}" dt="2025-04-24T07:08:06.063" v="8624" actId="478"/>
          <ac:spMkLst>
            <pc:docMk/>
            <pc:sldMk cId="1251518693" sldId="435"/>
            <ac:spMk id="23" creationId="{A019348A-AB44-8BC8-C3D6-E110C27E6EEC}"/>
          </ac:spMkLst>
        </pc:spChg>
        <pc:spChg chg="add del mod">
          <ac:chgData name="MIR Caroline" userId="75fc3b91-fc87-4515-bae9-bbab3cbb9543" providerId="ADAL" clId="{E309ECDE-F4A1-40AA-B521-D37626D65262}" dt="2025-04-24T12:56:51.859" v="11484" actId="478"/>
          <ac:spMkLst>
            <pc:docMk/>
            <pc:sldMk cId="1251518693" sldId="435"/>
            <ac:spMk id="27" creationId="{0B5E5CBB-E403-9452-7D42-A41AFCF6129D}"/>
          </ac:spMkLst>
        </pc:spChg>
        <pc:spChg chg="add mod">
          <ac:chgData name="MIR Caroline" userId="75fc3b91-fc87-4515-bae9-bbab3cbb9543" providerId="ADAL" clId="{E309ECDE-F4A1-40AA-B521-D37626D65262}" dt="2025-04-24T12:51:23.870" v="11337" actId="207"/>
          <ac:spMkLst>
            <pc:docMk/>
            <pc:sldMk cId="1251518693" sldId="435"/>
            <ac:spMk id="29" creationId="{429BB571-910F-3EEA-E5D6-C19467F8E9BA}"/>
          </ac:spMkLst>
        </pc:spChg>
        <pc:spChg chg="del">
          <ac:chgData name="MIR Caroline" userId="75fc3b91-fc87-4515-bae9-bbab3cbb9543" providerId="ADAL" clId="{E309ECDE-F4A1-40AA-B521-D37626D65262}" dt="2025-04-24T07:05:28.122" v="8558" actId="478"/>
          <ac:spMkLst>
            <pc:docMk/>
            <pc:sldMk cId="1251518693" sldId="435"/>
            <ac:spMk id="30" creationId="{50291288-5537-7A4E-5596-8A371A1FC428}"/>
          </ac:spMkLst>
        </pc:spChg>
        <pc:spChg chg="add mod">
          <ac:chgData name="MIR Caroline" userId="75fc3b91-fc87-4515-bae9-bbab3cbb9543" providerId="ADAL" clId="{E309ECDE-F4A1-40AA-B521-D37626D65262}" dt="2025-04-24T12:56:23.818" v="11475" actId="20577"/>
          <ac:spMkLst>
            <pc:docMk/>
            <pc:sldMk cId="1251518693" sldId="435"/>
            <ac:spMk id="30" creationId="{7E3CE24F-6F8B-2785-51C6-53D1D8223EC4}"/>
          </ac:spMkLst>
        </pc:spChg>
        <pc:spChg chg="add del mod">
          <ac:chgData name="MIR Caroline" userId="75fc3b91-fc87-4515-bae9-bbab3cbb9543" providerId="ADAL" clId="{E309ECDE-F4A1-40AA-B521-D37626D65262}" dt="2025-04-24T07:08:05.044" v="8623" actId="478"/>
          <ac:spMkLst>
            <pc:docMk/>
            <pc:sldMk cId="1251518693" sldId="435"/>
            <ac:spMk id="34" creationId="{BE2921F3-7D52-ED62-EA5C-59EC199C01B0}"/>
          </ac:spMkLst>
        </pc:spChg>
        <pc:spChg chg="add del mod">
          <ac:chgData name="MIR Caroline" userId="75fc3b91-fc87-4515-bae9-bbab3cbb9543" providerId="ADAL" clId="{E309ECDE-F4A1-40AA-B521-D37626D65262}" dt="2025-04-24T12:46:35.150" v="11168" actId="478"/>
          <ac:spMkLst>
            <pc:docMk/>
            <pc:sldMk cId="1251518693" sldId="435"/>
            <ac:spMk id="36" creationId="{8A7EDC1F-A498-588E-1617-C6B2419DA291}"/>
          </ac:spMkLst>
        </pc:spChg>
        <pc:spChg chg="add mod">
          <ac:chgData name="MIR Caroline" userId="75fc3b91-fc87-4515-bae9-bbab3cbb9543" providerId="ADAL" clId="{E309ECDE-F4A1-40AA-B521-D37626D65262}" dt="2025-04-24T12:49:48.110" v="11312" actId="1076"/>
          <ac:spMkLst>
            <pc:docMk/>
            <pc:sldMk cId="1251518693" sldId="435"/>
            <ac:spMk id="37" creationId="{94FDCE0B-C2DD-EFB7-C32A-12B085FE0ACA}"/>
          </ac:spMkLst>
        </pc:spChg>
        <pc:spChg chg="add del mod">
          <ac:chgData name="MIR Caroline" userId="75fc3b91-fc87-4515-bae9-bbab3cbb9543" providerId="ADAL" clId="{E309ECDE-F4A1-40AA-B521-D37626D65262}" dt="2025-04-24T12:46:36.700" v="11169" actId="478"/>
          <ac:spMkLst>
            <pc:docMk/>
            <pc:sldMk cId="1251518693" sldId="435"/>
            <ac:spMk id="38" creationId="{291981DA-FB5D-9A83-E7D0-67E7289D8973}"/>
          </ac:spMkLst>
        </pc:spChg>
        <pc:spChg chg="del">
          <ac:chgData name="MIR Caroline" userId="75fc3b91-fc87-4515-bae9-bbab3cbb9543" providerId="ADAL" clId="{E309ECDE-F4A1-40AA-B521-D37626D65262}" dt="2025-04-24T07:05:28.122" v="8558" actId="478"/>
          <ac:spMkLst>
            <pc:docMk/>
            <pc:sldMk cId="1251518693" sldId="435"/>
            <ac:spMk id="43" creationId="{0DA91FBA-ED14-09FA-F550-42BD20069489}"/>
          </ac:spMkLst>
        </pc:spChg>
        <pc:spChg chg="del">
          <ac:chgData name="MIR Caroline" userId="75fc3b91-fc87-4515-bae9-bbab3cbb9543" providerId="ADAL" clId="{E309ECDE-F4A1-40AA-B521-D37626D65262}" dt="2025-04-24T07:05:28.122" v="8558" actId="478"/>
          <ac:spMkLst>
            <pc:docMk/>
            <pc:sldMk cId="1251518693" sldId="435"/>
            <ac:spMk id="44" creationId="{D8BEF075-30BC-950F-624E-50A8815BBDB5}"/>
          </ac:spMkLst>
        </pc:spChg>
        <pc:spChg chg="add mod">
          <ac:chgData name="MIR Caroline" userId="75fc3b91-fc87-4515-bae9-bbab3cbb9543" providerId="ADAL" clId="{E309ECDE-F4A1-40AA-B521-D37626D65262}" dt="2025-04-24T12:51:17.971" v="11334" actId="207"/>
          <ac:spMkLst>
            <pc:docMk/>
            <pc:sldMk cId="1251518693" sldId="435"/>
            <ac:spMk id="48" creationId="{BB3ACDD7-2323-2DD2-CFCA-BBDEAEEC3D1D}"/>
          </ac:spMkLst>
        </pc:spChg>
        <pc:spChg chg="del">
          <ac:chgData name="MIR Caroline" userId="75fc3b91-fc87-4515-bae9-bbab3cbb9543" providerId="ADAL" clId="{E309ECDE-F4A1-40AA-B521-D37626D65262}" dt="2025-04-24T07:05:28.122" v="8558" actId="478"/>
          <ac:spMkLst>
            <pc:docMk/>
            <pc:sldMk cId="1251518693" sldId="435"/>
            <ac:spMk id="49" creationId="{D4FB8447-5FF4-D626-FABF-E48D0F6BAD5E}"/>
          </ac:spMkLst>
        </pc:spChg>
        <pc:spChg chg="del">
          <ac:chgData name="MIR Caroline" userId="75fc3b91-fc87-4515-bae9-bbab3cbb9543" providerId="ADAL" clId="{E309ECDE-F4A1-40AA-B521-D37626D65262}" dt="2025-04-24T07:05:28.122" v="8558" actId="478"/>
          <ac:spMkLst>
            <pc:docMk/>
            <pc:sldMk cId="1251518693" sldId="435"/>
            <ac:spMk id="50" creationId="{E41497A5-2172-9473-2945-8C6BA5FEE540}"/>
          </ac:spMkLst>
        </pc:spChg>
        <pc:spChg chg="del">
          <ac:chgData name="MIR Caroline" userId="75fc3b91-fc87-4515-bae9-bbab3cbb9543" providerId="ADAL" clId="{E309ECDE-F4A1-40AA-B521-D37626D65262}" dt="2025-04-24T07:05:28.122" v="8558" actId="478"/>
          <ac:spMkLst>
            <pc:docMk/>
            <pc:sldMk cId="1251518693" sldId="435"/>
            <ac:spMk id="51" creationId="{5097ECE9-CF85-DDDB-FD93-EF85E3411C51}"/>
          </ac:spMkLst>
        </pc:spChg>
        <pc:spChg chg="add mod">
          <ac:chgData name="MIR Caroline" userId="75fc3b91-fc87-4515-bae9-bbab3cbb9543" providerId="ADAL" clId="{E309ECDE-F4A1-40AA-B521-D37626D65262}" dt="2025-04-24T12:49:40.042" v="11309" actId="1076"/>
          <ac:spMkLst>
            <pc:docMk/>
            <pc:sldMk cId="1251518693" sldId="435"/>
            <ac:spMk id="52" creationId="{250C71C8-24B7-B2C5-128A-3B2EB8B61922}"/>
          </ac:spMkLst>
        </pc:spChg>
        <pc:spChg chg="del">
          <ac:chgData name="MIR Caroline" userId="75fc3b91-fc87-4515-bae9-bbab3cbb9543" providerId="ADAL" clId="{E309ECDE-F4A1-40AA-B521-D37626D65262}" dt="2025-04-24T07:05:28.122" v="8558" actId="478"/>
          <ac:spMkLst>
            <pc:docMk/>
            <pc:sldMk cId="1251518693" sldId="435"/>
            <ac:spMk id="53" creationId="{05832C28-DB17-7481-F4F8-1FFAC3949976}"/>
          </ac:spMkLst>
        </pc:spChg>
        <pc:spChg chg="add mod">
          <ac:chgData name="MIR Caroline" userId="75fc3b91-fc87-4515-bae9-bbab3cbb9543" providerId="ADAL" clId="{E309ECDE-F4A1-40AA-B521-D37626D65262}" dt="2025-04-24T12:51:43.177" v="11343" actId="207"/>
          <ac:spMkLst>
            <pc:docMk/>
            <pc:sldMk cId="1251518693" sldId="435"/>
            <ac:spMk id="59" creationId="{06098F5C-D02F-8463-B303-2A2592459F45}"/>
          </ac:spMkLst>
        </pc:spChg>
        <pc:spChg chg="add mod">
          <ac:chgData name="MIR Caroline" userId="75fc3b91-fc87-4515-bae9-bbab3cbb9543" providerId="ADAL" clId="{E309ECDE-F4A1-40AA-B521-D37626D65262}" dt="2025-04-24T12:54:45.351" v="11459" actId="1076"/>
          <ac:spMkLst>
            <pc:docMk/>
            <pc:sldMk cId="1251518693" sldId="435"/>
            <ac:spMk id="61" creationId="{1A83F8F9-C83A-63CC-C1FA-E11DF8812DC5}"/>
          </ac:spMkLst>
        </pc:spChg>
        <pc:spChg chg="add mod">
          <ac:chgData name="MIR Caroline" userId="75fc3b91-fc87-4515-bae9-bbab3cbb9543" providerId="ADAL" clId="{E309ECDE-F4A1-40AA-B521-D37626D65262}" dt="2025-04-24T12:55:53.949" v="11470" actId="20577"/>
          <ac:spMkLst>
            <pc:docMk/>
            <pc:sldMk cId="1251518693" sldId="435"/>
            <ac:spMk id="62" creationId="{79F6BEFD-0148-C04C-21BD-7DD38770347A}"/>
          </ac:spMkLst>
        </pc:spChg>
        <pc:spChg chg="add mod">
          <ac:chgData name="MIR Caroline" userId="75fc3b91-fc87-4515-bae9-bbab3cbb9543" providerId="ADAL" clId="{E309ECDE-F4A1-40AA-B521-D37626D65262}" dt="2025-04-24T12:51:39.536" v="11342" actId="207"/>
          <ac:spMkLst>
            <pc:docMk/>
            <pc:sldMk cId="1251518693" sldId="435"/>
            <ac:spMk id="64" creationId="{F4E34E7B-D51B-D6F9-28A7-84F57CF9CF7E}"/>
          </ac:spMkLst>
        </pc:spChg>
        <pc:spChg chg="add mod">
          <ac:chgData name="MIR Caroline" userId="75fc3b91-fc87-4515-bae9-bbab3cbb9543" providerId="ADAL" clId="{E309ECDE-F4A1-40AA-B521-D37626D65262}" dt="2025-04-24T12:54:47.492" v="11460" actId="14100"/>
          <ac:spMkLst>
            <pc:docMk/>
            <pc:sldMk cId="1251518693" sldId="435"/>
            <ac:spMk id="65" creationId="{30B22A41-81BF-4F6B-5206-69D3AA916FBD}"/>
          </ac:spMkLst>
        </pc:spChg>
        <pc:spChg chg="del">
          <ac:chgData name="MIR Caroline" userId="75fc3b91-fc87-4515-bae9-bbab3cbb9543" providerId="ADAL" clId="{E309ECDE-F4A1-40AA-B521-D37626D65262}" dt="2025-04-24T07:05:28.122" v="8558" actId="478"/>
          <ac:spMkLst>
            <pc:docMk/>
            <pc:sldMk cId="1251518693" sldId="435"/>
            <ac:spMk id="67" creationId="{605A1382-0151-42A5-70E1-AC40A7EEE7ED}"/>
          </ac:spMkLst>
        </pc:spChg>
        <pc:spChg chg="add mod">
          <ac:chgData name="MIR Caroline" userId="75fc3b91-fc87-4515-bae9-bbab3cbb9543" providerId="ADAL" clId="{E309ECDE-F4A1-40AA-B521-D37626D65262}" dt="2025-04-24T12:56:56.339" v="11487" actId="1076"/>
          <ac:spMkLst>
            <pc:docMk/>
            <pc:sldMk cId="1251518693" sldId="435"/>
            <ac:spMk id="68" creationId="{23F342CD-29D0-BB58-7A17-8ED83E38F8F2}"/>
          </ac:spMkLst>
        </pc:spChg>
        <pc:spChg chg="add mod">
          <ac:chgData name="MIR Caroline" userId="75fc3b91-fc87-4515-bae9-bbab3cbb9543" providerId="ADAL" clId="{E309ECDE-F4A1-40AA-B521-D37626D65262}" dt="2025-04-24T12:54:56.691" v="11464" actId="1076"/>
          <ac:spMkLst>
            <pc:docMk/>
            <pc:sldMk cId="1251518693" sldId="435"/>
            <ac:spMk id="71" creationId="{4FDB7F93-A231-5A0B-E4C8-0B8A6832571D}"/>
          </ac:spMkLst>
        </pc:spChg>
        <pc:spChg chg="add mod">
          <ac:chgData name="MIR Caroline" userId="75fc3b91-fc87-4515-bae9-bbab3cbb9543" providerId="ADAL" clId="{E309ECDE-F4A1-40AA-B521-D37626D65262}" dt="2025-04-24T07:11:36.977" v="8928" actId="1076"/>
          <ac:spMkLst>
            <pc:docMk/>
            <pc:sldMk cId="1251518693" sldId="435"/>
            <ac:spMk id="72" creationId="{C486AA5B-64D2-849D-8219-43BF9EF1B806}"/>
          </ac:spMkLst>
        </pc:spChg>
        <pc:grpChg chg="del">
          <ac:chgData name="MIR Caroline" userId="75fc3b91-fc87-4515-bae9-bbab3cbb9543" providerId="ADAL" clId="{E309ECDE-F4A1-40AA-B521-D37626D65262}" dt="2025-04-24T07:05:29.194" v="8559" actId="478"/>
          <ac:grpSpMkLst>
            <pc:docMk/>
            <pc:sldMk cId="1251518693" sldId="435"/>
            <ac:grpSpMk id="9" creationId="{3360F6B9-4614-6724-EE92-9F38768A37E7}"/>
          </ac:grpSpMkLst>
        </pc:grpChg>
        <pc:graphicFrameChg chg="add mod modGraphic">
          <ac:chgData name="MIR Caroline" userId="75fc3b91-fc87-4515-bae9-bbab3cbb9543" providerId="ADAL" clId="{E309ECDE-F4A1-40AA-B521-D37626D65262}" dt="2025-04-24T12:54:18.596" v="11450" actId="20577"/>
          <ac:graphicFrameMkLst>
            <pc:docMk/>
            <pc:sldMk cId="1251518693" sldId="435"/>
            <ac:graphicFrameMk id="21" creationId="{22AD77A7-0BE2-DEBE-1850-51AEF9B9621D}"/>
          </ac:graphicFrameMkLst>
        </pc:graphicFrameChg>
        <pc:cxnChg chg="add mod">
          <ac:chgData name="MIR Caroline" userId="75fc3b91-fc87-4515-bae9-bbab3cbb9543" providerId="ADAL" clId="{E309ECDE-F4A1-40AA-B521-D37626D65262}" dt="2025-04-24T12:51:13.626" v="11332" actId="208"/>
          <ac:cxnSpMkLst>
            <pc:docMk/>
            <pc:sldMk cId="1251518693" sldId="435"/>
            <ac:cxnSpMk id="9" creationId="{21299F2C-9C17-E829-B24C-155345620B4B}"/>
          </ac:cxnSpMkLst>
        </pc:cxnChg>
        <pc:cxnChg chg="add mod">
          <ac:chgData name="MIR Caroline" userId="75fc3b91-fc87-4515-bae9-bbab3cbb9543" providerId="ADAL" clId="{E309ECDE-F4A1-40AA-B521-D37626D65262}" dt="2025-04-24T12:49:19.566" v="11300" actId="14100"/>
          <ac:cxnSpMkLst>
            <pc:docMk/>
            <pc:sldMk cId="1251518693" sldId="435"/>
            <ac:cxnSpMk id="14" creationId="{099082D8-DA7D-289E-B072-71EC46CEA807}"/>
          </ac:cxnSpMkLst>
        </pc:cxnChg>
        <pc:cxnChg chg="add mod">
          <ac:chgData name="MIR Caroline" userId="75fc3b91-fc87-4515-bae9-bbab3cbb9543" providerId="ADAL" clId="{E309ECDE-F4A1-40AA-B521-D37626D65262}" dt="2025-04-24T12:45:51.222" v="11147" actId="1076"/>
          <ac:cxnSpMkLst>
            <pc:docMk/>
            <pc:sldMk cId="1251518693" sldId="435"/>
            <ac:cxnSpMk id="20" creationId="{F43B9E7C-0BA5-7CD4-0E7C-65B5001FDAE5}"/>
          </ac:cxnSpMkLst>
        </pc:cxnChg>
        <pc:cxnChg chg="add mod">
          <ac:chgData name="MIR Caroline" userId="75fc3b91-fc87-4515-bae9-bbab3cbb9543" providerId="ADAL" clId="{E309ECDE-F4A1-40AA-B521-D37626D65262}" dt="2025-04-24T11:02:58.312" v="10998" actId="1076"/>
          <ac:cxnSpMkLst>
            <pc:docMk/>
            <pc:sldMk cId="1251518693" sldId="435"/>
            <ac:cxnSpMk id="22" creationId="{15448846-63D4-2AA8-24A0-8329792F9B84}"/>
          </ac:cxnSpMkLst>
        </pc:cxnChg>
        <pc:cxnChg chg="add mod">
          <ac:chgData name="MIR Caroline" userId="75fc3b91-fc87-4515-bae9-bbab3cbb9543" providerId="ADAL" clId="{E309ECDE-F4A1-40AA-B521-D37626D65262}" dt="2025-04-24T12:51:20.373" v="11335" actId="208"/>
          <ac:cxnSpMkLst>
            <pc:docMk/>
            <pc:sldMk cId="1251518693" sldId="435"/>
            <ac:cxnSpMk id="23" creationId="{BF8762FA-DB30-3CA5-FF73-56C61D59C541}"/>
          </ac:cxnSpMkLst>
        </pc:cxnChg>
        <pc:cxnChg chg="add mod">
          <ac:chgData name="MIR Caroline" userId="75fc3b91-fc87-4515-bae9-bbab3cbb9543" providerId="ADAL" clId="{E309ECDE-F4A1-40AA-B521-D37626D65262}" dt="2025-04-24T07:08:00.794" v="8621" actId="1076"/>
          <ac:cxnSpMkLst>
            <pc:docMk/>
            <pc:sldMk cId="1251518693" sldId="435"/>
            <ac:cxnSpMk id="24" creationId="{7ECE59C5-9A4F-A092-029B-77A1F5AC7DB3}"/>
          </ac:cxnSpMkLst>
        </pc:cxnChg>
        <pc:cxnChg chg="add mod">
          <ac:chgData name="MIR Caroline" userId="75fc3b91-fc87-4515-bae9-bbab3cbb9543" providerId="ADAL" clId="{E309ECDE-F4A1-40AA-B521-D37626D65262}" dt="2025-04-24T12:55:09.371" v="11466" actId="14100"/>
          <ac:cxnSpMkLst>
            <pc:docMk/>
            <pc:sldMk cId="1251518693" sldId="435"/>
            <ac:cxnSpMk id="31" creationId="{703FA7B3-9A03-019B-97FF-9E6BBE1A3E87}"/>
          </ac:cxnSpMkLst>
        </pc:cxnChg>
        <pc:cxnChg chg="add mod">
          <ac:chgData name="MIR Caroline" userId="75fc3b91-fc87-4515-bae9-bbab3cbb9543" providerId="ADAL" clId="{E309ECDE-F4A1-40AA-B521-D37626D65262}" dt="2025-04-24T12:48:29.593" v="11283" actId="1076"/>
          <ac:cxnSpMkLst>
            <pc:docMk/>
            <pc:sldMk cId="1251518693" sldId="435"/>
            <ac:cxnSpMk id="35" creationId="{014CC70B-1315-72DA-23DB-14B1ED7A6A06}"/>
          </ac:cxnSpMkLst>
        </pc:cxnChg>
        <pc:cxnChg chg="add mod">
          <ac:chgData name="MIR Caroline" userId="75fc3b91-fc87-4515-bae9-bbab3cbb9543" providerId="ADAL" clId="{E309ECDE-F4A1-40AA-B521-D37626D65262}" dt="2025-04-24T12:55:07.150" v="11465" actId="14100"/>
          <ac:cxnSpMkLst>
            <pc:docMk/>
            <pc:sldMk cId="1251518693" sldId="435"/>
            <ac:cxnSpMk id="39" creationId="{5E628153-6B64-F0B6-B218-B6DF56EC22FC}"/>
          </ac:cxnSpMkLst>
        </pc:cxnChg>
        <pc:cxnChg chg="add mod">
          <ac:chgData name="MIR Caroline" userId="75fc3b91-fc87-4515-bae9-bbab3cbb9543" providerId="ADAL" clId="{E309ECDE-F4A1-40AA-B521-D37626D65262}" dt="2025-04-24T12:48:47.008" v="11287" actId="1076"/>
          <ac:cxnSpMkLst>
            <pc:docMk/>
            <pc:sldMk cId="1251518693" sldId="435"/>
            <ac:cxnSpMk id="40" creationId="{F568D966-A335-6C86-DF8F-2EE54EE4B19A}"/>
          </ac:cxnSpMkLst>
        </pc:cxnChg>
        <pc:cxnChg chg="add del mod">
          <ac:chgData name="MIR Caroline" userId="75fc3b91-fc87-4515-bae9-bbab3cbb9543" providerId="ADAL" clId="{E309ECDE-F4A1-40AA-B521-D37626D65262}" dt="2025-04-24T12:56:52.623" v="11485" actId="478"/>
          <ac:cxnSpMkLst>
            <pc:docMk/>
            <pc:sldMk cId="1251518693" sldId="435"/>
            <ac:cxnSpMk id="41" creationId="{9E421171-8D45-2257-9646-459E886B5A1C}"/>
          </ac:cxnSpMkLst>
        </pc:cxnChg>
        <pc:cxnChg chg="add del">
          <ac:chgData name="MIR Caroline" userId="75fc3b91-fc87-4515-bae9-bbab3cbb9543" providerId="ADAL" clId="{E309ECDE-F4A1-40AA-B521-D37626D65262}" dt="2025-04-24T07:11:38.351" v="8929" actId="478"/>
          <ac:cxnSpMkLst>
            <pc:docMk/>
            <pc:sldMk cId="1251518693" sldId="435"/>
            <ac:cxnSpMk id="47" creationId="{EE1F662F-23AD-75E8-A190-DDDCBAF95513}"/>
          </ac:cxnSpMkLst>
        </pc:cxnChg>
        <pc:cxnChg chg="add mod">
          <ac:chgData name="MIR Caroline" userId="75fc3b91-fc87-4515-bae9-bbab3cbb9543" providerId="ADAL" clId="{E309ECDE-F4A1-40AA-B521-D37626D65262}" dt="2025-04-24T12:51:21.948" v="11336" actId="208"/>
          <ac:cxnSpMkLst>
            <pc:docMk/>
            <pc:sldMk cId="1251518693" sldId="435"/>
            <ac:cxnSpMk id="49" creationId="{9076D13B-09E0-F7AD-3F63-4327A5D906F1}"/>
          </ac:cxnSpMkLst>
        </pc:cxnChg>
        <pc:cxnChg chg="add del mod">
          <ac:chgData name="MIR Caroline" userId="75fc3b91-fc87-4515-bae9-bbab3cbb9543" providerId="ADAL" clId="{E309ECDE-F4A1-40AA-B521-D37626D65262}" dt="2025-04-24T07:10:43.459" v="8895" actId="478"/>
          <ac:cxnSpMkLst>
            <pc:docMk/>
            <pc:sldMk cId="1251518693" sldId="435"/>
            <ac:cxnSpMk id="56" creationId="{AB363EBA-9DC4-ECC2-967A-E115C12D2D98}"/>
          </ac:cxnSpMkLst>
        </pc:cxnChg>
        <pc:cxnChg chg="add mod">
          <ac:chgData name="MIR Caroline" userId="75fc3b91-fc87-4515-bae9-bbab3cbb9543" providerId="ADAL" clId="{E309ECDE-F4A1-40AA-B521-D37626D65262}" dt="2025-04-24T12:51:15.517" v="11333" actId="208"/>
          <ac:cxnSpMkLst>
            <pc:docMk/>
            <pc:sldMk cId="1251518693" sldId="435"/>
            <ac:cxnSpMk id="60" creationId="{2B8CE053-E6FF-CCC3-98D6-9A242432FAB8}"/>
          </ac:cxnSpMkLst>
        </pc:cxnChg>
        <pc:cxnChg chg="add mod">
          <ac:chgData name="MIR Caroline" userId="75fc3b91-fc87-4515-bae9-bbab3cbb9543" providerId="ADAL" clId="{E309ECDE-F4A1-40AA-B521-D37626D65262}" dt="2025-04-24T12:49:43.172" v="11310" actId="14100"/>
          <ac:cxnSpMkLst>
            <pc:docMk/>
            <pc:sldMk cId="1251518693" sldId="435"/>
            <ac:cxnSpMk id="63" creationId="{2A89A632-331B-C9A4-2A94-F1D9C3FAD76E}"/>
          </ac:cxnSpMkLst>
        </pc:cxnChg>
        <pc:cxnChg chg="add mod">
          <ac:chgData name="MIR Caroline" userId="75fc3b91-fc87-4515-bae9-bbab3cbb9543" providerId="ADAL" clId="{E309ECDE-F4A1-40AA-B521-D37626D65262}" dt="2025-04-24T12:56:47.028" v="11483" actId="208"/>
          <ac:cxnSpMkLst>
            <pc:docMk/>
            <pc:sldMk cId="1251518693" sldId="435"/>
            <ac:cxnSpMk id="69" creationId="{C9C7E833-E034-5CD8-A972-EC391997326A}"/>
          </ac:cxnSpMkLst>
        </pc:cxnChg>
        <pc:cxnChg chg="add mod">
          <ac:chgData name="MIR Caroline" userId="75fc3b91-fc87-4515-bae9-bbab3cbb9543" providerId="ADAL" clId="{E309ECDE-F4A1-40AA-B521-D37626D65262}" dt="2025-04-24T12:57:03.088" v="11490" actId="14100"/>
          <ac:cxnSpMkLst>
            <pc:docMk/>
            <pc:sldMk cId="1251518693" sldId="435"/>
            <ac:cxnSpMk id="70" creationId="{37C5B7E4-45C4-43C6-8004-C0DE67E50D3B}"/>
          </ac:cxnSpMkLst>
        </pc:cxnChg>
      </pc:sldChg>
      <pc:sldChg chg="delSp modSp del mod">
        <pc:chgData name="MIR Caroline" userId="75fc3b91-fc87-4515-bae9-bbab3cbb9543" providerId="ADAL" clId="{E309ECDE-F4A1-40AA-B521-D37626D65262}" dt="2025-04-24T06:25:08.848" v="7066" actId="47"/>
        <pc:sldMkLst>
          <pc:docMk/>
          <pc:sldMk cId="3544041810" sldId="443"/>
        </pc:sldMkLst>
      </pc:sldChg>
      <pc:sldChg chg="delSp modSp mod">
        <pc:chgData name="MIR Caroline" userId="75fc3b91-fc87-4515-bae9-bbab3cbb9543" providerId="ADAL" clId="{E309ECDE-F4A1-40AA-B521-D37626D65262}" dt="2025-04-24T06:21:43.934" v="6627"/>
        <pc:sldMkLst>
          <pc:docMk/>
          <pc:sldMk cId="1238741697" sldId="444"/>
        </pc:sldMkLst>
        <pc:spChg chg="mod">
          <ac:chgData name="MIR Caroline" userId="75fc3b91-fc87-4515-bae9-bbab3cbb9543" providerId="ADAL" clId="{E309ECDE-F4A1-40AA-B521-D37626D65262}" dt="2025-04-24T06:21:43.934" v="6627"/>
          <ac:spMkLst>
            <pc:docMk/>
            <pc:sldMk cId="1238741697" sldId="444"/>
            <ac:spMk id="7" creationId="{FDC7A18B-47FF-8C2F-E9CF-8019350A85A8}"/>
          </ac:spMkLst>
        </pc:spChg>
      </pc:sldChg>
      <pc:sldChg chg="addSp delSp modSp mod">
        <pc:chgData name="MIR Caroline" userId="75fc3b91-fc87-4515-bae9-bbab3cbb9543" providerId="ADAL" clId="{E309ECDE-F4A1-40AA-B521-D37626D65262}" dt="2025-04-24T09:55:17.237" v="10713" actId="20577"/>
        <pc:sldMkLst>
          <pc:docMk/>
          <pc:sldMk cId="791273279" sldId="448"/>
        </pc:sldMkLst>
        <pc:spChg chg="mod">
          <ac:chgData name="MIR Caroline" userId="75fc3b91-fc87-4515-bae9-bbab3cbb9543" providerId="ADAL" clId="{E309ECDE-F4A1-40AA-B521-D37626D65262}" dt="2025-04-15T08:22:16.541" v="19" actId="20577"/>
          <ac:spMkLst>
            <pc:docMk/>
            <pc:sldMk cId="791273279" sldId="448"/>
            <ac:spMk id="2" creationId="{C94FA598-48A3-5844-BED2-A749101AB5E2}"/>
          </ac:spMkLst>
        </pc:spChg>
        <pc:spChg chg="add mod">
          <ac:chgData name="MIR Caroline" userId="75fc3b91-fc87-4515-bae9-bbab3cbb9543" providerId="ADAL" clId="{E309ECDE-F4A1-40AA-B521-D37626D65262}" dt="2025-04-24T09:55:17.237" v="10713" actId="20577"/>
          <ac:spMkLst>
            <pc:docMk/>
            <pc:sldMk cId="791273279" sldId="448"/>
            <ac:spMk id="6" creationId="{561A5AC4-A1DA-50CA-3D4B-E601C012E1FF}"/>
          </ac:spMkLst>
        </pc:spChg>
      </pc:sldChg>
      <pc:sldChg chg="addSp delSp modSp mod">
        <pc:chgData name="MIR Caroline" userId="75fc3b91-fc87-4515-bae9-bbab3cbb9543" providerId="ADAL" clId="{E309ECDE-F4A1-40AA-B521-D37626D65262}" dt="2025-04-24T06:32:10.626" v="7574" actId="20577"/>
        <pc:sldMkLst>
          <pc:docMk/>
          <pc:sldMk cId="592805520" sldId="450"/>
        </pc:sldMkLst>
        <pc:spChg chg="mod">
          <ac:chgData name="MIR Caroline" userId="75fc3b91-fc87-4515-bae9-bbab3cbb9543" providerId="ADAL" clId="{E309ECDE-F4A1-40AA-B521-D37626D65262}" dt="2025-04-24T06:26:36.215" v="7212" actId="20577"/>
          <ac:spMkLst>
            <pc:docMk/>
            <pc:sldMk cId="592805520" sldId="450"/>
            <ac:spMk id="2" creationId="{AE379C71-3C7B-6540-0BED-F0F67CF04D24}"/>
          </ac:spMkLst>
        </pc:spChg>
        <pc:spChg chg="add del mod">
          <ac:chgData name="MIR Caroline" userId="75fc3b91-fc87-4515-bae9-bbab3cbb9543" providerId="ADAL" clId="{E309ECDE-F4A1-40AA-B521-D37626D65262}" dt="2025-04-24T06:26:41.064" v="7213" actId="478"/>
          <ac:spMkLst>
            <pc:docMk/>
            <pc:sldMk cId="592805520" sldId="450"/>
            <ac:spMk id="6" creationId="{96F03653-E510-AC86-35E5-DBD6D743976E}"/>
          </ac:spMkLst>
        </pc:spChg>
        <pc:spChg chg="add mod">
          <ac:chgData name="MIR Caroline" userId="75fc3b91-fc87-4515-bae9-bbab3cbb9543" providerId="ADAL" clId="{E309ECDE-F4A1-40AA-B521-D37626D65262}" dt="2025-04-24T06:32:10.626" v="7574" actId="20577"/>
          <ac:spMkLst>
            <pc:docMk/>
            <pc:sldMk cId="592805520" sldId="450"/>
            <ac:spMk id="7" creationId="{899E4BD2-61E8-B262-769E-73A847C398A2}"/>
          </ac:spMkLst>
        </pc:spChg>
      </pc:sldChg>
      <pc:sldChg chg="del">
        <pc:chgData name="MIR Caroline" userId="75fc3b91-fc87-4515-bae9-bbab3cbb9543" providerId="ADAL" clId="{E309ECDE-F4A1-40AA-B521-D37626D65262}" dt="2025-04-15T08:23:40.158" v="43" actId="47"/>
        <pc:sldMkLst>
          <pc:docMk/>
          <pc:sldMk cId="1311624140" sldId="451"/>
        </pc:sldMkLst>
      </pc:sldChg>
      <pc:sldChg chg="del">
        <pc:chgData name="MIR Caroline" userId="75fc3b91-fc87-4515-bae9-bbab3cbb9543" providerId="ADAL" clId="{E309ECDE-F4A1-40AA-B521-D37626D65262}" dt="2025-04-15T08:23:41.346" v="46" actId="47"/>
        <pc:sldMkLst>
          <pc:docMk/>
          <pc:sldMk cId="3734679196" sldId="452"/>
        </pc:sldMkLst>
      </pc:sldChg>
      <pc:sldChg chg="del">
        <pc:chgData name="MIR Caroline" userId="75fc3b91-fc87-4515-bae9-bbab3cbb9543" providerId="ADAL" clId="{E309ECDE-F4A1-40AA-B521-D37626D65262}" dt="2025-04-15T08:23:42.017" v="48" actId="47"/>
        <pc:sldMkLst>
          <pc:docMk/>
          <pc:sldMk cId="2760599097" sldId="453"/>
        </pc:sldMkLst>
      </pc:sldChg>
      <pc:sldChg chg="del">
        <pc:chgData name="MIR Caroline" userId="75fc3b91-fc87-4515-bae9-bbab3cbb9543" providerId="ADAL" clId="{E309ECDE-F4A1-40AA-B521-D37626D65262}" dt="2025-04-15T08:23:42.403" v="49" actId="47"/>
        <pc:sldMkLst>
          <pc:docMk/>
          <pc:sldMk cId="1198995486" sldId="454"/>
        </pc:sldMkLst>
      </pc:sldChg>
      <pc:sldChg chg="del">
        <pc:chgData name="MIR Caroline" userId="75fc3b91-fc87-4515-bae9-bbab3cbb9543" providerId="ADAL" clId="{E309ECDE-F4A1-40AA-B521-D37626D65262}" dt="2025-04-15T08:23:43.284" v="50" actId="47"/>
        <pc:sldMkLst>
          <pc:docMk/>
          <pc:sldMk cId="2927433591" sldId="455"/>
        </pc:sldMkLst>
      </pc:sldChg>
      <pc:sldChg chg="del">
        <pc:chgData name="MIR Caroline" userId="75fc3b91-fc87-4515-bae9-bbab3cbb9543" providerId="ADAL" clId="{E309ECDE-F4A1-40AA-B521-D37626D65262}" dt="2025-04-15T08:23:41.076" v="45" actId="47"/>
        <pc:sldMkLst>
          <pc:docMk/>
          <pc:sldMk cId="60272151" sldId="456"/>
        </pc:sldMkLst>
      </pc:sldChg>
      <pc:sldChg chg="del">
        <pc:chgData name="MIR Caroline" userId="75fc3b91-fc87-4515-bae9-bbab3cbb9543" providerId="ADAL" clId="{E309ECDE-F4A1-40AA-B521-D37626D65262}" dt="2025-04-15T08:23:40.697" v="44" actId="47"/>
        <pc:sldMkLst>
          <pc:docMk/>
          <pc:sldMk cId="1601441936" sldId="457"/>
        </pc:sldMkLst>
      </pc:sldChg>
      <pc:sldChg chg="del">
        <pc:chgData name="MIR Caroline" userId="75fc3b91-fc87-4515-bae9-bbab3cbb9543" providerId="ADAL" clId="{E309ECDE-F4A1-40AA-B521-D37626D65262}" dt="2025-04-15T08:23:41.685" v="47" actId="47"/>
        <pc:sldMkLst>
          <pc:docMk/>
          <pc:sldMk cId="658553670" sldId="458"/>
        </pc:sldMkLst>
      </pc:sldChg>
      <pc:sldChg chg="addSp delSp modSp mod">
        <pc:chgData name="MIR Caroline" userId="75fc3b91-fc87-4515-bae9-bbab3cbb9543" providerId="ADAL" clId="{E309ECDE-F4A1-40AA-B521-D37626D65262}" dt="2025-04-24T13:16:43.138" v="11521" actId="20577"/>
        <pc:sldMkLst>
          <pc:docMk/>
          <pc:sldMk cId="4050513437" sldId="459"/>
        </pc:sldMkLst>
        <pc:spChg chg="mod">
          <ac:chgData name="MIR Caroline" userId="75fc3b91-fc87-4515-bae9-bbab3cbb9543" providerId="ADAL" clId="{E309ECDE-F4A1-40AA-B521-D37626D65262}" dt="2025-04-15T08:23:49.413" v="62" actId="20577"/>
          <ac:spMkLst>
            <pc:docMk/>
            <pc:sldMk cId="4050513437" sldId="459"/>
            <ac:spMk id="2" creationId="{C0C4BD2B-9738-5B10-A743-C55D2C04BF06}"/>
          </ac:spMkLst>
        </pc:spChg>
        <pc:spChg chg="add mod">
          <ac:chgData name="MIR Caroline" userId="75fc3b91-fc87-4515-bae9-bbab3cbb9543" providerId="ADAL" clId="{E309ECDE-F4A1-40AA-B521-D37626D65262}" dt="2025-04-24T13:16:43.138" v="11521" actId="20577"/>
          <ac:spMkLst>
            <pc:docMk/>
            <pc:sldMk cId="4050513437" sldId="459"/>
            <ac:spMk id="6" creationId="{5CBDCF49-0746-C1BC-7111-2BB6A9A70C82}"/>
          </ac:spMkLst>
        </pc:spChg>
      </pc:sldChg>
      <pc:sldChg chg="modSp mod">
        <pc:chgData name="MIR Caroline" userId="75fc3b91-fc87-4515-bae9-bbab3cbb9543" providerId="ADAL" clId="{E309ECDE-F4A1-40AA-B521-D37626D65262}" dt="2025-04-24T06:22:06.650" v="6637" actId="207"/>
        <pc:sldMkLst>
          <pc:docMk/>
          <pc:sldMk cId="3928741437" sldId="460"/>
        </pc:sldMkLst>
        <pc:spChg chg="mod">
          <ac:chgData name="MIR Caroline" userId="75fc3b91-fc87-4515-bae9-bbab3cbb9543" providerId="ADAL" clId="{E309ECDE-F4A1-40AA-B521-D37626D65262}" dt="2025-04-24T06:21:31.036" v="6601" actId="313"/>
          <ac:spMkLst>
            <pc:docMk/>
            <pc:sldMk cId="3928741437" sldId="460"/>
            <ac:spMk id="9" creationId="{C603B04F-9AB7-CBCD-278B-20233B18E50C}"/>
          </ac:spMkLst>
        </pc:spChg>
        <pc:spChg chg="mod">
          <ac:chgData name="MIR Caroline" userId="75fc3b91-fc87-4515-bae9-bbab3cbb9543" providerId="ADAL" clId="{E309ECDE-F4A1-40AA-B521-D37626D65262}" dt="2025-04-24T06:22:06.650" v="6637" actId="207"/>
          <ac:spMkLst>
            <pc:docMk/>
            <pc:sldMk cId="3928741437" sldId="460"/>
            <ac:spMk id="10" creationId="{50A7CCE7-AE1C-FCD0-E20D-8FCB7F8C6898}"/>
          </ac:spMkLst>
        </pc:spChg>
      </pc:sldChg>
      <pc:sldChg chg="addSp modSp mod">
        <pc:chgData name="MIR Caroline" userId="75fc3b91-fc87-4515-bae9-bbab3cbb9543" providerId="ADAL" clId="{E309ECDE-F4A1-40AA-B521-D37626D65262}" dt="2025-04-24T12:45:21.402" v="11144" actId="20577"/>
        <pc:sldMkLst>
          <pc:docMk/>
          <pc:sldMk cId="2707236469" sldId="461"/>
        </pc:sldMkLst>
        <pc:spChg chg="add mod">
          <ac:chgData name="MIR Caroline" userId="75fc3b91-fc87-4515-bae9-bbab3cbb9543" providerId="ADAL" clId="{E309ECDE-F4A1-40AA-B521-D37626D65262}" dt="2025-04-24T12:45:21.402" v="11144" actId="20577"/>
          <ac:spMkLst>
            <pc:docMk/>
            <pc:sldMk cId="2707236469" sldId="461"/>
            <ac:spMk id="7" creationId="{BADF3379-0E88-76B3-FCAC-88CD41B95218}"/>
          </ac:spMkLst>
        </pc:spChg>
        <pc:spChg chg="mod">
          <ac:chgData name="MIR Caroline" userId="75fc3b91-fc87-4515-bae9-bbab3cbb9543" providerId="ADAL" clId="{E309ECDE-F4A1-40AA-B521-D37626D65262}" dt="2025-04-15T08:24:48.235" v="74" actId="1076"/>
          <ac:spMkLst>
            <pc:docMk/>
            <pc:sldMk cId="2707236469" sldId="461"/>
            <ac:spMk id="12" creationId="{EA0ECA6B-5EDA-DBCA-802B-F46435D8EE61}"/>
          </ac:spMkLst>
        </pc:spChg>
        <pc:spChg chg="mod">
          <ac:chgData name="MIR Caroline" userId="75fc3b91-fc87-4515-bae9-bbab3cbb9543" providerId="ADAL" clId="{E309ECDE-F4A1-40AA-B521-D37626D65262}" dt="2025-04-15T08:24:48.235" v="74" actId="1076"/>
          <ac:spMkLst>
            <pc:docMk/>
            <pc:sldMk cId="2707236469" sldId="461"/>
            <ac:spMk id="13" creationId="{2476C9AE-8F7C-87ED-D3BD-FB5314F87F71}"/>
          </ac:spMkLst>
        </pc:spChg>
        <pc:spChg chg="mod">
          <ac:chgData name="MIR Caroline" userId="75fc3b91-fc87-4515-bae9-bbab3cbb9543" providerId="ADAL" clId="{E309ECDE-F4A1-40AA-B521-D37626D65262}" dt="2025-04-15T08:24:48.235" v="74" actId="1076"/>
          <ac:spMkLst>
            <pc:docMk/>
            <pc:sldMk cId="2707236469" sldId="461"/>
            <ac:spMk id="14" creationId="{A748FBE0-CB9D-D848-1A65-3E4468EE34D0}"/>
          </ac:spMkLst>
        </pc:spChg>
        <pc:spChg chg="mod">
          <ac:chgData name="MIR Caroline" userId="75fc3b91-fc87-4515-bae9-bbab3cbb9543" providerId="ADAL" clId="{E309ECDE-F4A1-40AA-B521-D37626D65262}" dt="2025-04-15T08:24:48.235" v="74" actId="1076"/>
          <ac:spMkLst>
            <pc:docMk/>
            <pc:sldMk cId="2707236469" sldId="461"/>
            <ac:spMk id="15" creationId="{EDC78915-4708-ED5E-9882-99CDF4575891}"/>
          </ac:spMkLst>
        </pc:spChg>
        <pc:cxnChg chg="mod">
          <ac:chgData name="MIR Caroline" userId="75fc3b91-fc87-4515-bae9-bbab3cbb9543" providerId="ADAL" clId="{E309ECDE-F4A1-40AA-B521-D37626D65262}" dt="2025-04-15T08:24:48.235" v="74" actId="1076"/>
          <ac:cxnSpMkLst>
            <pc:docMk/>
            <pc:sldMk cId="2707236469" sldId="461"/>
            <ac:cxnSpMk id="17" creationId="{35954486-65E6-1E00-9129-F7AB6D54DEFD}"/>
          </ac:cxnSpMkLst>
        </pc:cxnChg>
        <pc:cxnChg chg="mod">
          <ac:chgData name="MIR Caroline" userId="75fc3b91-fc87-4515-bae9-bbab3cbb9543" providerId="ADAL" clId="{E309ECDE-F4A1-40AA-B521-D37626D65262}" dt="2025-04-15T08:24:48.235" v="74" actId="1076"/>
          <ac:cxnSpMkLst>
            <pc:docMk/>
            <pc:sldMk cId="2707236469" sldId="461"/>
            <ac:cxnSpMk id="19" creationId="{925C9201-65BD-E15B-E4A3-971F721C85E3}"/>
          </ac:cxnSpMkLst>
        </pc:cxnChg>
        <pc:cxnChg chg="mod">
          <ac:chgData name="MIR Caroline" userId="75fc3b91-fc87-4515-bae9-bbab3cbb9543" providerId="ADAL" clId="{E309ECDE-F4A1-40AA-B521-D37626D65262}" dt="2025-04-15T08:24:48.235" v="74" actId="1076"/>
          <ac:cxnSpMkLst>
            <pc:docMk/>
            <pc:sldMk cId="2707236469" sldId="461"/>
            <ac:cxnSpMk id="21" creationId="{A29D66EC-579A-17EE-651D-574E213BBE97}"/>
          </ac:cxnSpMkLst>
        </pc:cxnChg>
        <pc:cxnChg chg="mod">
          <ac:chgData name="MIR Caroline" userId="75fc3b91-fc87-4515-bae9-bbab3cbb9543" providerId="ADAL" clId="{E309ECDE-F4A1-40AA-B521-D37626D65262}" dt="2025-04-15T08:24:48.235" v="74" actId="1076"/>
          <ac:cxnSpMkLst>
            <pc:docMk/>
            <pc:sldMk cId="2707236469" sldId="461"/>
            <ac:cxnSpMk id="23" creationId="{3E5467B8-5533-BB20-32C6-2837F2380E53}"/>
          </ac:cxnSpMkLst>
        </pc:cxnChg>
        <pc:cxnChg chg="mod">
          <ac:chgData name="MIR Caroline" userId="75fc3b91-fc87-4515-bae9-bbab3cbb9543" providerId="ADAL" clId="{E309ECDE-F4A1-40AA-B521-D37626D65262}" dt="2025-04-15T08:24:48.235" v="74" actId="1076"/>
          <ac:cxnSpMkLst>
            <pc:docMk/>
            <pc:sldMk cId="2707236469" sldId="461"/>
            <ac:cxnSpMk id="28" creationId="{F153ACBE-2C24-6FBA-300E-DEE8DACD07EC}"/>
          </ac:cxnSpMkLst>
        </pc:cxnChg>
      </pc:sldChg>
      <pc:sldChg chg="modSp add del mod ord">
        <pc:chgData name="MIR Caroline" userId="75fc3b91-fc87-4515-bae9-bbab3cbb9543" providerId="ADAL" clId="{E309ECDE-F4A1-40AA-B521-D37626D65262}" dt="2025-04-24T09:45:38.910" v="10514" actId="47"/>
        <pc:sldMkLst>
          <pc:docMk/>
          <pc:sldMk cId="1895966838" sldId="462"/>
        </pc:sldMkLst>
        <pc:spChg chg="mod">
          <ac:chgData name="MIR Caroline" userId="75fc3b91-fc87-4515-bae9-bbab3cbb9543" providerId="ADAL" clId="{E309ECDE-F4A1-40AA-B521-D37626D65262}" dt="2025-04-24T06:35:52.520" v="7601" actId="1076"/>
          <ac:spMkLst>
            <pc:docMk/>
            <pc:sldMk cId="1895966838" sldId="462"/>
            <ac:spMk id="7" creationId="{5DC36634-8516-8E44-58B7-D62B0E2C269E}"/>
          </ac:spMkLst>
        </pc:spChg>
      </pc:sldChg>
      <pc:sldChg chg="add del">
        <pc:chgData name="MIR Caroline" userId="75fc3b91-fc87-4515-bae9-bbab3cbb9543" providerId="ADAL" clId="{E309ECDE-F4A1-40AA-B521-D37626D65262}" dt="2025-04-24T06:35:34.240" v="7600" actId="47"/>
        <pc:sldMkLst>
          <pc:docMk/>
          <pc:sldMk cId="865531980" sldId="463"/>
        </pc:sldMkLst>
      </pc:sldChg>
      <pc:sldChg chg="add del">
        <pc:chgData name="MIR Caroline" userId="75fc3b91-fc87-4515-bae9-bbab3cbb9543" providerId="ADAL" clId="{E309ECDE-F4A1-40AA-B521-D37626D65262}" dt="2025-04-24T06:35:33.525" v="7599" actId="47"/>
        <pc:sldMkLst>
          <pc:docMk/>
          <pc:sldMk cId="1613816699" sldId="464"/>
        </pc:sldMkLst>
      </pc:sldChg>
      <pc:sldChg chg="addSp modSp add mod modNotesTx">
        <pc:chgData name="MIR Caroline" userId="75fc3b91-fc87-4515-bae9-bbab3cbb9543" providerId="ADAL" clId="{E309ECDE-F4A1-40AA-B521-D37626D65262}" dt="2025-04-24T09:52:01.577" v="10536" actId="20577"/>
        <pc:sldMkLst>
          <pc:docMk/>
          <pc:sldMk cId="2052762748" sldId="465"/>
        </pc:sldMkLst>
        <pc:spChg chg="mod">
          <ac:chgData name="MIR Caroline" userId="75fc3b91-fc87-4515-bae9-bbab3cbb9543" providerId="ADAL" clId="{E309ECDE-F4A1-40AA-B521-D37626D65262}" dt="2025-04-24T06:26:47.600" v="7224" actId="20577"/>
          <ac:spMkLst>
            <pc:docMk/>
            <pc:sldMk cId="2052762748" sldId="465"/>
            <ac:spMk id="2" creationId="{00F1BF5C-38B0-EB2E-0D2C-22D93CD5FFB6}"/>
          </ac:spMkLst>
        </pc:spChg>
        <pc:spChg chg="add mod">
          <ac:chgData name="MIR Caroline" userId="75fc3b91-fc87-4515-bae9-bbab3cbb9543" providerId="ADAL" clId="{E309ECDE-F4A1-40AA-B521-D37626D65262}" dt="2025-04-24T09:52:01.577" v="10536" actId="20577"/>
          <ac:spMkLst>
            <pc:docMk/>
            <pc:sldMk cId="2052762748" sldId="465"/>
            <ac:spMk id="6" creationId="{947C5BB3-0361-3CE7-51C2-D3786CFBBD63}"/>
          </ac:spMkLst>
        </pc:spChg>
      </pc:sldChg>
      <pc:sldChg chg="addSp modSp add mod">
        <pc:chgData name="MIR Caroline" userId="75fc3b91-fc87-4515-bae9-bbab3cbb9543" providerId="ADAL" clId="{E309ECDE-F4A1-40AA-B521-D37626D65262}" dt="2025-04-24T09:54:19.450" v="10676" actId="20577"/>
        <pc:sldMkLst>
          <pc:docMk/>
          <pc:sldMk cId="3785539899" sldId="466"/>
        </pc:sldMkLst>
        <pc:spChg chg="mod">
          <ac:chgData name="MIR Caroline" userId="75fc3b91-fc87-4515-bae9-bbab3cbb9543" providerId="ADAL" clId="{E309ECDE-F4A1-40AA-B521-D37626D65262}" dt="2025-04-24T06:34:46.180" v="7593" actId="20577"/>
          <ac:spMkLst>
            <pc:docMk/>
            <pc:sldMk cId="3785539899" sldId="466"/>
            <ac:spMk id="2" creationId="{AC4D11AB-FA24-431A-7EE2-5E00FF551A95}"/>
          </ac:spMkLst>
        </pc:spChg>
        <pc:spChg chg="add mod">
          <ac:chgData name="MIR Caroline" userId="75fc3b91-fc87-4515-bae9-bbab3cbb9543" providerId="ADAL" clId="{E309ECDE-F4A1-40AA-B521-D37626D65262}" dt="2025-04-24T09:54:19.450" v="10676" actId="20577"/>
          <ac:spMkLst>
            <pc:docMk/>
            <pc:sldMk cId="3785539899" sldId="466"/>
            <ac:spMk id="6" creationId="{FCED1817-76E9-E654-1B37-EABF78031360}"/>
          </ac:spMkLst>
        </pc:spChg>
      </pc:sldChg>
      <pc:sldChg chg="modSp add mod">
        <pc:chgData name="MIR Caroline" userId="75fc3b91-fc87-4515-bae9-bbab3cbb9543" providerId="ADAL" clId="{E309ECDE-F4A1-40AA-B521-D37626D65262}" dt="2025-04-24T10:30:39.587" v="10857" actId="20577"/>
        <pc:sldMkLst>
          <pc:docMk/>
          <pc:sldMk cId="1617322737" sldId="467"/>
        </pc:sldMkLst>
        <pc:spChg chg="mod">
          <ac:chgData name="MIR Caroline" userId="75fc3b91-fc87-4515-bae9-bbab3cbb9543" providerId="ADAL" clId="{E309ECDE-F4A1-40AA-B521-D37626D65262}" dt="2025-04-24T06:34:54.791" v="7595" actId="20577"/>
          <ac:spMkLst>
            <pc:docMk/>
            <pc:sldMk cId="1617322737" sldId="467"/>
            <ac:spMk id="2" creationId="{819FB079-3D5A-A5E2-CA1F-4074CFEF3B98}"/>
          </ac:spMkLst>
        </pc:spChg>
        <pc:spChg chg="mod">
          <ac:chgData name="MIR Caroline" userId="75fc3b91-fc87-4515-bae9-bbab3cbb9543" providerId="ADAL" clId="{E309ECDE-F4A1-40AA-B521-D37626D65262}" dt="2025-04-24T10:30:39.587" v="10857" actId="20577"/>
          <ac:spMkLst>
            <pc:docMk/>
            <pc:sldMk cId="1617322737" sldId="467"/>
            <ac:spMk id="6" creationId="{0CA5282D-6C7C-4BAB-9BDA-3E76AF094F6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4E54C70-9D95-46E2-8493-7BEB43EAE65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18004D4-6B5A-4EAC-95E6-C9FBB8329B5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A7CC79-3EA3-47D5-9432-E4DEE515EF44}" type="datetimeFigureOut">
              <a:rPr lang="fr-FR" smtClean="0"/>
              <a:t>24/04/2025</a:t>
            </a:fld>
            <a:endParaRPr lang="fr-FR"/>
          </a:p>
        </p:txBody>
      </p:sp>
      <p:sp>
        <p:nvSpPr>
          <p:cNvPr id="4" name="Espace réservé du pied de page 3">
            <a:extLst>
              <a:ext uri="{FF2B5EF4-FFF2-40B4-BE49-F238E27FC236}">
                <a16:creationId xmlns:a16="http://schemas.microsoft.com/office/drawing/2014/main" id="{A262E7F7-2BCF-4D39-A347-B5077F9D170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AB8323E3-6426-44E1-A977-3DD6AAE11F2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8DB145-C3D8-4849-B591-73DCEE2880D6}" type="slidenum">
              <a:rPr lang="fr-FR" smtClean="0"/>
              <a:t>‹N°›</a:t>
            </a:fld>
            <a:endParaRPr lang="fr-FR"/>
          </a:p>
        </p:txBody>
      </p:sp>
    </p:spTree>
    <p:extLst>
      <p:ext uri="{BB962C8B-B14F-4D97-AF65-F5344CB8AC3E}">
        <p14:creationId xmlns:p14="http://schemas.microsoft.com/office/powerpoint/2010/main" val="360927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98B1B2-75BF-4E26-8C2C-204C19F73978}" type="datetimeFigureOut">
              <a:rPr lang="fr-FR" smtClean="0"/>
              <a:t>24/04/2025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F2C3B-CA45-4175-9520-CE406756BE8A}" type="slidenum">
              <a:rPr lang="fr-FR" smtClean="0"/>
              <a:t>‹N°›</a:t>
            </a:fld>
            <a:endParaRPr lang="fr-FR"/>
          </a:p>
        </p:txBody>
      </p:sp>
    </p:spTree>
    <p:extLst>
      <p:ext uri="{BB962C8B-B14F-4D97-AF65-F5344CB8AC3E}">
        <p14:creationId xmlns:p14="http://schemas.microsoft.com/office/powerpoint/2010/main" val="3788903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8DCF0-67B7-4150-6B8A-0D70FC926F8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4693FDB-C87A-3E43-8B9E-F0099B0C3FE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B2DF41E-C157-1E87-4605-D28E8CEB0628}"/>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F4C29015-2BAB-543A-38FD-55D2FC4B7949}"/>
              </a:ext>
            </a:extLst>
          </p:cNvPr>
          <p:cNvSpPr>
            <a:spLocks noGrp="1"/>
          </p:cNvSpPr>
          <p:nvPr>
            <p:ph type="sldNum" sz="quarter" idx="5"/>
          </p:nvPr>
        </p:nvSpPr>
        <p:spPr/>
        <p:txBody>
          <a:bodyPr/>
          <a:lstStyle/>
          <a:p>
            <a:fld id="{8ADF2C3B-CA45-4175-9520-CE406756BE8A}" type="slidenum">
              <a:rPr lang="fr-FR" smtClean="0"/>
              <a:t>2</a:t>
            </a:fld>
            <a:endParaRPr lang="fr-FR"/>
          </a:p>
        </p:txBody>
      </p:sp>
    </p:spTree>
    <p:extLst>
      <p:ext uri="{BB962C8B-B14F-4D97-AF65-F5344CB8AC3E}">
        <p14:creationId xmlns:p14="http://schemas.microsoft.com/office/powerpoint/2010/main" val="3775025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4C141C-8050-E5B2-B37A-27F74ED60AC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153E3B9-77C3-7353-57F1-9726FA64F2B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20E1155-D1DA-245F-4848-FBFD7B4913F1}"/>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28ADABD9-8CF6-67AE-D36F-DFBDFD24AF9F}"/>
              </a:ext>
            </a:extLst>
          </p:cNvPr>
          <p:cNvSpPr>
            <a:spLocks noGrp="1"/>
          </p:cNvSpPr>
          <p:nvPr>
            <p:ph type="sldNum" sz="quarter" idx="5"/>
          </p:nvPr>
        </p:nvSpPr>
        <p:spPr/>
        <p:txBody>
          <a:bodyPr/>
          <a:lstStyle/>
          <a:p>
            <a:fld id="{8ADF2C3B-CA45-4175-9520-CE406756BE8A}" type="slidenum">
              <a:rPr lang="fr-FR" smtClean="0"/>
              <a:t>3</a:t>
            </a:fld>
            <a:endParaRPr lang="fr-FR"/>
          </a:p>
        </p:txBody>
      </p:sp>
    </p:spTree>
    <p:extLst>
      <p:ext uri="{BB962C8B-B14F-4D97-AF65-F5344CB8AC3E}">
        <p14:creationId xmlns:p14="http://schemas.microsoft.com/office/powerpoint/2010/main" val="3683339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3AC13-569B-2FD0-EE92-5FD87B12DD1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AB3232C-CBD1-5277-ED15-C067C27A203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8C5902A-C2A3-2CDE-0088-69DAFB2719ED}"/>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18069A8C-F05A-BDE4-B9D6-6EC00A89F0E8}"/>
              </a:ext>
            </a:extLst>
          </p:cNvPr>
          <p:cNvSpPr>
            <a:spLocks noGrp="1"/>
          </p:cNvSpPr>
          <p:nvPr>
            <p:ph type="sldNum" sz="quarter" idx="5"/>
          </p:nvPr>
        </p:nvSpPr>
        <p:spPr/>
        <p:txBody>
          <a:bodyPr/>
          <a:lstStyle/>
          <a:p>
            <a:fld id="{8ADF2C3B-CA45-4175-9520-CE406756BE8A}" type="slidenum">
              <a:rPr lang="fr-FR" smtClean="0"/>
              <a:t>6</a:t>
            </a:fld>
            <a:endParaRPr lang="fr-FR"/>
          </a:p>
        </p:txBody>
      </p:sp>
    </p:spTree>
    <p:extLst>
      <p:ext uri="{BB962C8B-B14F-4D97-AF65-F5344CB8AC3E}">
        <p14:creationId xmlns:p14="http://schemas.microsoft.com/office/powerpoint/2010/main" val="427013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846F94-ACE0-B45A-9206-3B4DEB41FFE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02E5B6A-AD07-3727-FFBF-876E6218E71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5D3FE49-E3D5-BCCE-2D93-6E9C3A85C170}"/>
              </a:ext>
            </a:extLst>
          </p:cNvPr>
          <p:cNvSpPr>
            <a:spLocks noGrp="1"/>
          </p:cNvSpPr>
          <p:nvPr>
            <p:ph type="body" idx="1"/>
          </p:nvPr>
        </p:nvSpPr>
        <p:spPr/>
        <p:txBody>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Ligne 263 </a:t>
            </a:r>
            <a:r>
              <a:rPr lang="en-US" sz="1200" i="0" u="none" strike="noStrike" kern="100" dirty="0" err="1">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Futur</a:t>
            </a:r>
            <a:r>
              <a:rPr lang="en-US" sz="12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 Review </a:t>
            </a:r>
            <a:r>
              <a:rPr lang="en-US" sz="12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here review of the methodology desirable but not </a:t>
            </a:r>
            <a:r>
              <a:rPr lang="en-US" sz="1200" i="0" u="none" strike="noStrike" kern="100" dirty="0" err="1">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freqiuency</a:t>
            </a:r>
            <a:r>
              <a:rPr lang="en-US" sz="12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or date proposed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Ligne 420 : Product category : passenger car – doit on mentioner le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terme</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category 1 véhicule ? (il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est</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mentionné</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en</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ligne</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424)</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1197 :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si</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on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est</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en</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RCM, comment on calculi le disposal et le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receovery</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energy ?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SG3 : 1236 : give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recommandaiton</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on which data should be used :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primary of secondary (for both activity data &amp; EF) and for which level</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When secondary data is allowed : you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recommand</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here to model the logistic based on the methodology of the GLEC 3.1, except for infrastructure. So EF from GLEC are not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recommanded</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but only the method to calculate them ? </a:t>
            </a:r>
          </a:p>
          <a:p>
            <a:pPr marL="34747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SG2 : 1251 : the description of each level is not clear at all but the table is very clear </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here I proposed to rephrase</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for the Level 3 : primary data should be collected based on hotspot definition. It should be reflected here.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Material classification : I am not sure to understand what it is and how to set it ? It is based on hot spot ?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In the section on Automotive Material classification : this section is applicable to all level ? Do you mean here you recommend to use this classification described in Table 8 ? The objective of this section is not clear</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At which section the methodology is applicable only for Level 3 ? </a:t>
            </a:r>
          </a:p>
          <a:p>
            <a:pPr marL="804672" lvl="1" indent="-347472">
              <a:lnSpc>
                <a:spcPct val="107000"/>
              </a:lnSpc>
              <a:buFont typeface="Arial" panose="020B0604020202020204" pitchFamily="34" charset="0"/>
              <a:buChar char="•"/>
            </a:pP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Shcema</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of batterie :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erreur</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sur le sulphate de lithium </a:t>
            </a:r>
          </a:p>
          <a:p>
            <a:pPr marL="804672" lvl="1" indent="-347472">
              <a:lnSpc>
                <a:spcPct val="107000"/>
              </a:lnSpc>
              <a:buFont typeface="Arial" panose="020B0604020202020204" pitchFamily="34" charset="0"/>
              <a:buChar char="•"/>
            </a:pPr>
            <a:r>
              <a:rPr lang="en-GB" sz="1200" dirty="0">
                <a:solidFill>
                  <a:srgbClr val="000000"/>
                </a:solidFill>
                <a:effectLst/>
                <a:latin typeface="Marianne" panose="02000000000000000000" pitchFamily="50" charset="0"/>
                <a:ea typeface="Times New Roman" panose="02020603050405020304" pitchFamily="18" charset="0"/>
              </a:rPr>
              <a:t>PCF dominant impact factor of material production process along system boundary should be considered</a:t>
            </a:r>
            <a:r>
              <a:rPr lang="en-US" sz="1200" kern="100" dirty="0">
                <a:solidFill>
                  <a:srgbClr val="000000"/>
                </a:solidFill>
                <a:effectLst/>
                <a:latin typeface="Marianne" panose="02000000000000000000" pitchFamily="50" charset="0"/>
                <a:ea typeface="Times New Roman" panose="02020603050405020304" pitchFamily="18" charset="0"/>
                <a:cs typeface="Times New Roman" panose="02020603050405020304" pitchFamily="18" charset="0"/>
                <a:sym typeface="Wingdings" panose="05000000000000000000" pitchFamily="2" charset="2"/>
              </a:rPr>
              <a:t> ? What does it mean ? </a:t>
            </a: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endParaRPr>
          </a:p>
          <a:p>
            <a:pPr marL="34747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SG3 : 1413 :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It is difficult to make the link between SG2 and SG3. How is obtain CEF starting from Carbon Emission Factor of material production described in SG2  Level 1 ? An additional equation could be useful here : CEF VP = CEF MP + CEF C+VM </a:t>
            </a:r>
          </a:p>
          <a:p>
            <a:pPr marL="1261872" lvl="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CEF MP = CEF material production</a:t>
            </a:r>
          </a:p>
          <a:p>
            <a:pPr marL="1261872" lvl="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CEF C+VM = CEF component &amp;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vehicule</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manufacturing</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Level 3 : </a:t>
            </a:r>
            <a:r>
              <a:rPr lang="en-US" sz="1200" dirty="0">
                <a:effectLst/>
                <a:latin typeface="Marianne" panose="02000000000000000000" pitchFamily="50" charset="0"/>
              </a:rPr>
              <a:t>What type of data should be used for the logistic included in C</a:t>
            </a:r>
            <a:r>
              <a:rPr lang="en-US" sz="1200" baseline="-25000" dirty="0">
                <a:effectLst/>
                <a:latin typeface="Marianne" panose="02000000000000000000" pitchFamily="50" charset="0"/>
              </a:rPr>
              <a:t>HS</a:t>
            </a:r>
            <a:r>
              <a:rPr lang="en-US" sz="1200" dirty="0">
                <a:effectLst/>
                <a:latin typeface="Marianne" panose="02000000000000000000" pitchFamily="50" charset="0"/>
              </a:rPr>
              <a:t> and C</a:t>
            </a:r>
            <a:r>
              <a:rPr lang="en-US" sz="1200" baseline="-25000" dirty="0">
                <a:effectLst/>
                <a:latin typeface="Marianne" panose="02000000000000000000" pitchFamily="50" charset="0"/>
              </a:rPr>
              <a:t>BV</a:t>
            </a:r>
            <a:r>
              <a:rPr lang="en-US" sz="1200" dirty="0">
                <a:effectLst/>
                <a:latin typeface="Marianne" panose="02000000000000000000" pitchFamily="50" charset="0"/>
              </a:rPr>
              <a:t> ?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Data type and requirement : I suggest to put a table to recap the type of data to use per level</a:t>
            </a:r>
          </a:p>
          <a:p>
            <a:pPr marL="34747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SG4 : </a:t>
            </a:r>
          </a:p>
          <a:p>
            <a:pPr marL="804672" lvl="1"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1796  : in the formula proposed by SG4 as </a:t>
            </a:r>
            <a:r>
              <a:rPr lang="en-US" sz="1200" dirty="0">
                <a:solidFill>
                  <a:srgbClr val="000000"/>
                </a:solidFill>
                <a:latin typeface="Marianne" panose="02000000000000000000" pitchFamily="50" charset="0"/>
              </a:rPr>
              <a:t>SG3 is using the symbol C which corresponds to Carbon emissions. Here I suggest to align the symbol and replace CO2 per C</a:t>
            </a:r>
          </a:p>
          <a:p>
            <a:pPr marL="804672" lvl="1"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1816 : </a:t>
            </a:r>
            <a:r>
              <a:rPr lang="en-US" sz="1200" dirty="0">
                <a:effectLst/>
                <a:latin typeface="Marianne" panose="02000000000000000000" pitchFamily="50" charset="0"/>
              </a:rPr>
              <a:t>should we keep this term </a:t>
            </a:r>
            <a:r>
              <a:rPr lang="en-US" sz="1200" dirty="0" err="1">
                <a:effectLst/>
                <a:latin typeface="Marianne" panose="02000000000000000000" pitchFamily="50" charset="0"/>
              </a:rPr>
              <a:t>catogry</a:t>
            </a:r>
            <a:r>
              <a:rPr lang="en-US" sz="1200" dirty="0">
                <a:effectLst/>
                <a:latin typeface="Marianne" panose="02000000000000000000" pitchFamily="50" charset="0"/>
              </a:rPr>
              <a:t> 1 vehicle or the term «passenger car» as in the </a:t>
            </a:r>
            <a:r>
              <a:rPr lang="en-US" sz="1200" dirty="0" err="1">
                <a:effectLst/>
                <a:latin typeface="Marianne" panose="02000000000000000000" pitchFamily="50" charset="0"/>
              </a:rPr>
              <a:t>ToR</a:t>
            </a:r>
            <a:r>
              <a:rPr lang="en-US" sz="1200" dirty="0">
                <a:effectLst/>
                <a:latin typeface="Marianne" panose="02000000000000000000" pitchFamily="50" charset="0"/>
              </a:rPr>
              <a:t>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Notes are missing in table 17 and 15</a:t>
            </a:r>
          </a:p>
          <a:p>
            <a:pPr marL="804672" lvl="1" indent="-347472">
              <a:lnSpc>
                <a:spcPct val="107000"/>
              </a:lnSpc>
              <a:buFont typeface="Arial" panose="020B0604020202020204" pitchFamily="34" charset="0"/>
              <a:buChar char="•"/>
            </a:pPr>
            <a:r>
              <a:rPr lang="en-US" sz="1200" dirty="0">
                <a:effectLst/>
                <a:latin typeface="Marianne" panose="02000000000000000000" pitchFamily="50" charset="0"/>
              </a:rPr>
              <a:t>L2036 : methodology for EVAP</a:t>
            </a:r>
            <a:r>
              <a:rPr lang="en-US" sz="1200" dirty="0">
                <a:latin typeface="Marianne" panose="02000000000000000000" pitchFamily="50" charset="0"/>
              </a:rPr>
              <a:t>, Hydrogen, LNG : evaporation emission : option n°1 &amp; 2 applicable to all levels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L2060 H2 leakage : the recommendation is not clear : include or exclude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L2093 refrigerant leakage : </a:t>
            </a:r>
          </a:p>
          <a:p>
            <a:pPr marL="1261872" lvl="2" indent="-347472">
              <a:lnSpc>
                <a:spcPct val="107000"/>
              </a:lnSpc>
              <a:buFont typeface="Arial" panose="020B0604020202020204" pitchFamily="34" charset="0"/>
              <a:buChar char="•"/>
            </a:pPr>
            <a:r>
              <a:rPr lang="en-US" sz="1200" dirty="0">
                <a:latin typeface="Marianne" panose="02000000000000000000" pitchFamily="50" charset="0"/>
              </a:rPr>
              <a:t>could you specify which data should be used for the leakage volume (CP official data, OEM measures, </a:t>
            </a:r>
            <a:r>
              <a:rPr lang="en-US" sz="1200" dirty="0" err="1">
                <a:latin typeface="Marianne" panose="02000000000000000000" pitchFamily="50" charset="0"/>
              </a:rPr>
              <a:t>specfic</a:t>
            </a:r>
            <a:r>
              <a:rPr lang="en-US" sz="1200" dirty="0">
                <a:latin typeface="Marianne" panose="02000000000000000000" pitchFamily="50" charset="0"/>
              </a:rPr>
              <a:t> database) and for which level ? </a:t>
            </a:r>
          </a:p>
          <a:p>
            <a:pPr marL="1261872" lvl="2" indent="-347472">
              <a:lnSpc>
                <a:spcPct val="107000"/>
              </a:lnSpc>
              <a:buFont typeface="Arial" panose="020B0604020202020204" pitchFamily="34" charset="0"/>
              <a:buChar char="•"/>
            </a:pPr>
            <a:r>
              <a:rPr lang="en-US" sz="1200" dirty="0">
                <a:latin typeface="Marianne" panose="02000000000000000000" pitchFamily="50" charset="0"/>
              </a:rPr>
              <a:t>Figure 28 : provide editable figure</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L2112 : the term scenario analysis is mentioned but it will certainly not be part of our methodology </a:t>
            </a:r>
            <a:r>
              <a:rPr lang="en-US" sz="1200" dirty="0">
                <a:latin typeface="Marianne" panose="02000000000000000000" pitchFamily="50" charset="0"/>
                <a:sym typeface="Wingdings" panose="05000000000000000000" pitchFamily="2" charset="2"/>
              </a:rPr>
              <a:t> should we mentioned it ? </a:t>
            </a:r>
          </a:p>
          <a:p>
            <a:pPr marL="804672" lvl="1"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L4.3.4 Data collection : This section including primary data and secondary sections could be summarized into a shorter paragraph </a:t>
            </a:r>
            <a:r>
              <a:rPr lang="en-US" sz="1200" dirty="0" err="1">
                <a:latin typeface="Marianne" panose="02000000000000000000" pitchFamily="50" charset="0"/>
                <a:sym typeface="Wingdings" panose="05000000000000000000" pitchFamily="2" charset="2"/>
              </a:rPr>
              <a:t>discribing</a:t>
            </a:r>
            <a:r>
              <a:rPr lang="en-US" sz="1200" dirty="0">
                <a:latin typeface="Marianne" panose="02000000000000000000" pitchFamily="50" charset="0"/>
                <a:sym typeface="Wingdings" panose="05000000000000000000" pitchFamily="2" charset="2"/>
              </a:rPr>
              <a:t> directly the Table 18. </a:t>
            </a:r>
          </a:p>
          <a:p>
            <a:pPr marL="804672" lvl="1"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Table 18 : This tables applies for all levels ? Please specify it. </a:t>
            </a:r>
          </a:p>
          <a:p>
            <a:pPr marL="804672" lvl="1"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L2248 : </a:t>
            </a:r>
          </a:p>
          <a:p>
            <a:pPr marL="1261872" lvl="2"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section 4.3.6.2 : what is the purpose of this section ? The single paragraph could be directly integrated in to 4.3.6.3 Maintenance data </a:t>
            </a:r>
            <a:r>
              <a:rPr lang="en-US" sz="1200" dirty="0" err="1">
                <a:latin typeface="Marianne" panose="02000000000000000000" pitchFamily="50" charset="0"/>
                <a:sym typeface="Wingdings" panose="05000000000000000000" pitchFamily="2" charset="2"/>
              </a:rPr>
              <a:t>avalablibility</a:t>
            </a:r>
            <a:r>
              <a:rPr lang="en-US" sz="1200" dirty="0">
                <a:latin typeface="Marianne" panose="02000000000000000000" pitchFamily="50" charset="0"/>
                <a:sym typeface="Wingdings" panose="05000000000000000000" pitchFamily="2" charset="2"/>
              </a:rPr>
              <a:t> </a:t>
            </a:r>
          </a:p>
          <a:p>
            <a:pPr marL="1261872" lvl="2"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Section 4.36.3 Maintenance data availability : t is not clear to me if you </a:t>
            </a:r>
            <a:r>
              <a:rPr lang="en-US" sz="1200" dirty="0" err="1">
                <a:latin typeface="Marianne" panose="02000000000000000000" pitchFamily="50" charset="0"/>
                <a:sym typeface="Wingdings" panose="05000000000000000000" pitchFamily="2" charset="2"/>
              </a:rPr>
              <a:t>recommand</a:t>
            </a:r>
            <a:r>
              <a:rPr lang="en-US" sz="1200" dirty="0">
                <a:latin typeface="Marianne" panose="02000000000000000000" pitchFamily="50" charset="0"/>
                <a:sym typeface="Wingdings" panose="05000000000000000000" pitchFamily="2" charset="2"/>
              </a:rPr>
              <a:t> to include or not the maintenance and for which level ? For level 4 the list of maintenance part should be mandatory and provided by the OEM ? Or is that ok for an OEM in Level 4 to exclude maintenance ? </a:t>
            </a:r>
          </a:p>
          <a:p>
            <a:pPr marL="347472" indent="-347472">
              <a:lnSpc>
                <a:spcPct val="107000"/>
              </a:lnSpc>
              <a:buFont typeface="Arial" panose="020B0604020202020204" pitchFamily="34" charset="0"/>
              <a:buChar char="•"/>
            </a:pPr>
            <a:r>
              <a:rPr lang="en-US" sz="1200" dirty="0">
                <a:latin typeface="Marianne" panose="02000000000000000000" pitchFamily="50" charset="0"/>
              </a:rPr>
              <a:t>SG5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4.4.4. the name of the section “Scenario” is confusing as in LCA scenario analysis means an LCA analysis where 1 parameter is changed to see its impact on the results.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Second life part : : the second life part shall be evaluated for all levels ? Could you specify the type of data (activity primary or secondary : for the mass composition of the part and for the process of remanufacturing, reuse, repurposing etc.) and provide a formula to explain how to adapt the RCM formula and CFF formula ? </a:t>
            </a:r>
          </a:p>
          <a:p>
            <a:pPr marL="804672" lvl="1" indent="-347472">
              <a:lnSpc>
                <a:spcPct val="107000"/>
              </a:lnSpc>
              <a:buFont typeface="Arial" panose="020B0604020202020204" pitchFamily="34" charset="0"/>
              <a:buChar char="•"/>
            </a:pPr>
            <a:r>
              <a:rPr lang="en-US" sz="1200" dirty="0">
                <a:effectLst/>
                <a:latin typeface="Marianne" panose="02000000000000000000" pitchFamily="50" charset="0"/>
              </a:rPr>
              <a:t>EVL management out of sale region : in SG4 use phase the recommendation is to not consider the country of exportation. Here the </a:t>
            </a:r>
            <a:r>
              <a:rPr lang="en-US" sz="1200" dirty="0" err="1">
                <a:effectLst/>
                <a:latin typeface="Marianne" panose="02000000000000000000" pitchFamily="50" charset="0"/>
              </a:rPr>
              <a:t>recommafation</a:t>
            </a:r>
            <a:r>
              <a:rPr lang="en-US" sz="1200" dirty="0">
                <a:effectLst/>
                <a:latin typeface="Marianne" panose="02000000000000000000" pitchFamily="50" charset="0"/>
              </a:rPr>
              <a:t> is slightly different : use the </a:t>
            </a:r>
            <a:r>
              <a:rPr lang="en-US" sz="1200" dirty="0" err="1">
                <a:effectLst/>
                <a:latin typeface="Marianne" panose="02000000000000000000" pitchFamily="50" charset="0"/>
              </a:rPr>
              <a:t>the</a:t>
            </a:r>
            <a:r>
              <a:rPr lang="en-US" sz="1200" dirty="0">
                <a:effectLst/>
                <a:latin typeface="Marianne" panose="02000000000000000000" pitchFamily="50" charset="0"/>
              </a:rPr>
              <a:t> </a:t>
            </a:r>
            <a:r>
              <a:rPr lang="en-US" sz="1200" dirty="0" err="1">
                <a:effectLst/>
                <a:latin typeface="Marianne" panose="02000000000000000000" pitchFamily="50" charset="0"/>
              </a:rPr>
              <a:t>EoL</a:t>
            </a:r>
            <a:r>
              <a:rPr lang="en-US" sz="1200" dirty="0">
                <a:effectLst/>
                <a:latin typeface="Marianne" panose="02000000000000000000" pitchFamily="50" charset="0"/>
              </a:rPr>
              <a:t> GHG emission of processes happening in the country where the vehicle is exported, and if not available then model with the country of sold vehicle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4.4.6 GHG calculation for each process : please use the same type of formula proposed by SG3 and SG4 to </a:t>
            </a:r>
            <a:r>
              <a:rPr lang="en-US" sz="1200" dirty="0" err="1">
                <a:latin typeface="Marianne" panose="02000000000000000000" pitchFamily="50" charset="0"/>
              </a:rPr>
              <a:t>harmonise</a:t>
            </a:r>
            <a:r>
              <a:rPr lang="en-US" sz="1200" dirty="0">
                <a:latin typeface="Marianne" panose="02000000000000000000" pitchFamily="50" charset="0"/>
              </a:rPr>
              <a:t> the format</a:t>
            </a:r>
          </a:p>
          <a:p>
            <a:pPr marL="804672" lvl="1" indent="-347472">
              <a:lnSpc>
                <a:spcPct val="107000"/>
              </a:lnSpc>
              <a:buFont typeface="Arial" panose="020B0604020202020204" pitchFamily="34" charset="0"/>
              <a:buChar char="•"/>
            </a:pPr>
            <a:r>
              <a:rPr lang="en-US" sz="1200" dirty="0">
                <a:effectLst/>
                <a:latin typeface="Marianne" panose="02000000000000000000" pitchFamily="50" charset="0"/>
              </a:rPr>
              <a:t>(f-2) secondary </a:t>
            </a:r>
            <a:r>
              <a:rPr lang="en-US" sz="1200" dirty="0">
                <a:latin typeface="Marianne" panose="02000000000000000000" pitchFamily="50" charset="0"/>
              </a:rPr>
              <a:t>use : EF is mentioned : EF = </a:t>
            </a:r>
            <a:r>
              <a:rPr lang="en-US" sz="1200" dirty="0" err="1">
                <a:latin typeface="Marianne" panose="02000000000000000000" pitchFamily="50" charset="0"/>
              </a:rPr>
              <a:t>Environnemental</a:t>
            </a:r>
            <a:r>
              <a:rPr lang="en-US" sz="1200" dirty="0">
                <a:latin typeface="Marianne" panose="02000000000000000000" pitchFamily="50" charset="0"/>
              </a:rPr>
              <a:t> Footprint (LCA European </a:t>
            </a:r>
            <a:r>
              <a:rPr lang="en-US" sz="1200" dirty="0" err="1">
                <a:latin typeface="Marianne" panose="02000000000000000000" pitchFamily="50" charset="0"/>
              </a:rPr>
              <a:t>methoodlogy</a:t>
            </a:r>
            <a:r>
              <a:rPr lang="en-US" sz="1200" dirty="0">
                <a:latin typeface="Marianne" panose="02000000000000000000" pitchFamily="50" charset="0"/>
              </a:rPr>
              <a:t>) here ? I think that PEFCR battery and the European regulation on battery CO2 are </a:t>
            </a:r>
            <a:r>
              <a:rPr lang="en-US" sz="1200" dirty="0" err="1">
                <a:latin typeface="Marianne" panose="02000000000000000000" pitchFamily="50" charset="0"/>
              </a:rPr>
              <a:t>divergente</a:t>
            </a:r>
            <a:r>
              <a:rPr lang="en-US" sz="1200" dirty="0">
                <a:latin typeface="Marianne" panose="02000000000000000000" pitchFamily="50" charset="0"/>
              </a:rPr>
              <a:t> in </a:t>
            </a:r>
            <a:r>
              <a:rPr lang="en-US" sz="1200" dirty="0" err="1">
                <a:latin typeface="Marianne" panose="02000000000000000000" pitchFamily="50" charset="0"/>
              </a:rPr>
              <a:t>terme</a:t>
            </a:r>
            <a:r>
              <a:rPr lang="en-US" sz="1200" dirty="0">
                <a:latin typeface="Marianne" panose="02000000000000000000" pitchFamily="50" charset="0"/>
              </a:rPr>
              <a:t> of methodology. </a:t>
            </a: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SG1 : </a:t>
            </a:r>
          </a:p>
          <a:p>
            <a:pPr marL="804672" lvl="1"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Section 2.4 Technical and rational justification could be further described based on the </a:t>
            </a:r>
            <a:r>
              <a:rPr lang="en-US" sz="1200" dirty="0" err="1">
                <a:solidFill>
                  <a:srgbClr val="000000"/>
                </a:solidFill>
                <a:latin typeface="Marianne" panose="02000000000000000000" pitchFamily="50" charset="0"/>
                <a:sym typeface="Wingdings" panose="05000000000000000000" pitchFamily="2" charset="2"/>
              </a:rPr>
              <a:t>ToR</a:t>
            </a:r>
            <a:endParaRPr lang="en-US" sz="1200" dirty="0">
              <a:solidFill>
                <a:srgbClr val="000000"/>
              </a:solidFill>
              <a:latin typeface="Marianne" panose="02000000000000000000" pitchFamily="50" charset="0"/>
              <a:sym typeface="Wingdings" panose="05000000000000000000" pitchFamily="2" charset="2"/>
            </a:endParaRPr>
          </a:p>
          <a:p>
            <a:pPr marL="804672" lvl="1"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Verification process is missing </a:t>
            </a:r>
          </a:p>
          <a:p>
            <a:pPr marL="804672" lvl="1"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SG3 proposed to use DQR : should we mentioned something ?</a:t>
            </a:r>
          </a:p>
          <a:p>
            <a:pPr marL="171450" indent="-171450">
              <a:buFont typeface="Wingdings" panose="05000000000000000000" pitchFamily="2" charset="2"/>
              <a:buChar char="à"/>
            </a:pPr>
            <a:endParaRPr lang="fr-FR" dirty="0"/>
          </a:p>
        </p:txBody>
      </p:sp>
      <p:sp>
        <p:nvSpPr>
          <p:cNvPr id="4" name="Espace réservé du numéro de diapositive 3">
            <a:extLst>
              <a:ext uri="{FF2B5EF4-FFF2-40B4-BE49-F238E27FC236}">
                <a16:creationId xmlns:a16="http://schemas.microsoft.com/office/drawing/2014/main" id="{4B23E046-2559-E2B3-8976-E54BC204EE55}"/>
              </a:ext>
            </a:extLst>
          </p:cNvPr>
          <p:cNvSpPr>
            <a:spLocks noGrp="1"/>
          </p:cNvSpPr>
          <p:nvPr>
            <p:ph type="sldNum" sz="quarter" idx="5"/>
          </p:nvPr>
        </p:nvSpPr>
        <p:spPr/>
        <p:txBody>
          <a:bodyPr/>
          <a:lstStyle/>
          <a:p>
            <a:fld id="{8ADF2C3B-CA45-4175-9520-CE406756BE8A}" type="slidenum">
              <a:rPr lang="fr-FR" smtClean="0"/>
              <a:t>7</a:t>
            </a:fld>
            <a:endParaRPr lang="fr-FR"/>
          </a:p>
        </p:txBody>
      </p:sp>
    </p:spTree>
    <p:extLst>
      <p:ext uri="{BB962C8B-B14F-4D97-AF65-F5344CB8AC3E}">
        <p14:creationId xmlns:p14="http://schemas.microsoft.com/office/powerpoint/2010/main" val="1629271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87292-F7FF-CA3D-F8E8-9A6B780A53A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A17A60D-2659-2F13-D711-D15D28EC0C1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BF2C3FD-CDA6-5115-3C1F-C4672E4F3B18}"/>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871573B7-C018-4725-1054-B6E507E9CF9A}"/>
              </a:ext>
            </a:extLst>
          </p:cNvPr>
          <p:cNvSpPr>
            <a:spLocks noGrp="1"/>
          </p:cNvSpPr>
          <p:nvPr>
            <p:ph type="sldNum" sz="quarter" idx="5"/>
          </p:nvPr>
        </p:nvSpPr>
        <p:spPr/>
        <p:txBody>
          <a:bodyPr/>
          <a:lstStyle/>
          <a:p>
            <a:fld id="{8ADF2C3B-CA45-4175-9520-CE406756BE8A}" type="slidenum">
              <a:rPr lang="fr-FR" smtClean="0"/>
              <a:t>8</a:t>
            </a:fld>
            <a:endParaRPr lang="fr-FR"/>
          </a:p>
        </p:txBody>
      </p:sp>
    </p:spTree>
    <p:extLst>
      <p:ext uri="{BB962C8B-B14F-4D97-AF65-F5344CB8AC3E}">
        <p14:creationId xmlns:p14="http://schemas.microsoft.com/office/powerpoint/2010/main" val="429177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85C77-5478-FDC5-3F84-FE79B8E74F5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4DB1C99-63C4-8EC9-E787-A47BC25758B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51D14955-3322-46F0-73F6-877A5A572ECD}"/>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AAE78855-E166-58DE-F671-F03F3AF3F9FD}"/>
              </a:ext>
            </a:extLst>
          </p:cNvPr>
          <p:cNvSpPr>
            <a:spLocks noGrp="1"/>
          </p:cNvSpPr>
          <p:nvPr>
            <p:ph type="sldNum" sz="quarter" idx="5"/>
          </p:nvPr>
        </p:nvSpPr>
        <p:spPr/>
        <p:txBody>
          <a:bodyPr/>
          <a:lstStyle/>
          <a:p>
            <a:fld id="{8ADF2C3B-CA45-4175-9520-CE406756BE8A}" type="slidenum">
              <a:rPr lang="fr-FR" smtClean="0"/>
              <a:t>9</a:t>
            </a:fld>
            <a:endParaRPr lang="fr-FR"/>
          </a:p>
        </p:txBody>
      </p:sp>
    </p:spTree>
    <p:extLst>
      <p:ext uri="{BB962C8B-B14F-4D97-AF65-F5344CB8AC3E}">
        <p14:creationId xmlns:p14="http://schemas.microsoft.com/office/powerpoint/2010/main" val="415988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FB091C-7CF5-94A6-B914-8FB13349021C}"/>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EF56DCD-F619-CDA4-7EFB-12BCD55B5DB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44A0496-9B94-DA34-7EA4-B29FCCBE1179}"/>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48E8D467-C21B-9A35-36DC-81F23F47DBD2}"/>
              </a:ext>
            </a:extLst>
          </p:cNvPr>
          <p:cNvSpPr>
            <a:spLocks noGrp="1"/>
          </p:cNvSpPr>
          <p:nvPr>
            <p:ph type="sldNum" sz="quarter" idx="5"/>
          </p:nvPr>
        </p:nvSpPr>
        <p:spPr/>
        <p:txBody>
          <a:bodyPr/>
          <a:lstStyle/>
          <a:p>
            <a:fld id="{8ADF2C3B-CA45-4175-9520-CE406756BE8A}" type="slidenum">
              <a:rPr lang="fr-FR" smtClean="0"/>
              <a:t>10</a:t>
            </a:fld>
            <a:endParaRPr lang="fr-FR"/>
          </a:p>
        </p:txBody>
      </p:sp>
    </p:spTree>
    <p:extLst>
      <p:ext uri="{BB962C8B-B14F-4D97-AF65-F5344CB8AC3E}">
        <p14:creationId xmlns:p14="http://schemas.microsoft.com/office/powerpoint/2010/main" val="2595267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A549E4-3374-B64D-696E-5499E793B87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4A28760-6D3F-4FEF-CCB1-4741FA4501B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61AC95B-248B-D2A7-C231-9BE807754BED}"/>
              </a:ext>
            </a:extLst>
          </p:cNvPr>
          <p:cNvSpPr>
            <a:spLocks noGrp="1"/>
          </p:cNvSpPr>
          <p:nvPr>
            <p:ph type="body" idx="1"/>
          </p:nvPr>
        </p:nvSpPr>
        <p:spPr/>
        <p:txBody>
          <a:bodyPr/>
          <a:lstStyle/>
          <a:p>
            <a:pPr marL="171450" indent="-171450">
              <a:buFont typeface="Wingdings" panose="05000000000000000000" pitchFamily="2" charset="2"/>
              <a:buChar char="à"/>
            </a:pPr>
            <a:endParaRPr lang="fr-FR"/>
          </a:p>
        </p:txBody>
      </p:sp>
      <p:sp>
        <p:nvSpPr>
          <p:cNvPr id="4" name="Espace réservé du numéro de diapositive 3">
            <a:extLst>
              <a:ext uri="{FF2B5EF4-FFF2-40B4-BE49-F238E27FC236}">
                <a16:creationId xmlns:a16="http://schemas.microsoft.com/office/drawing/2014/main" id="{5ADE562F-5DB1-926E-926A-648F66FA8DB4}"/>
              </a:ext>
            </a:extLst>
          </p:cNvPr>
          <p:cNvSpPr>
            <a:spLocks noGrp="1"/>
          </p:cNvSpPr>
          <p:nvPr>
            <p:ph type="sldNum" sz="quarter" idx="5"/>
          </p:nvPr>
        </p:nvSpPr>
        <p:spPr/>
        <p:txBody>
          <a:bodyPr/>
          <a:lstStyle/>
          <a:p>
            <a:fld id="{8ADF2C3B-CA45-4175-9520-CE406756BE8A}" type="slidenum">
              <a:rPr lang="fr-FR" smtClean="0"/>
              <a:t>11</a:t>
            </a:fld>
            <a:endParaRPr lang="fr-FR"/>
          </a:p>
        </p:txBody>
      </p:sp>
    </p:spTree>
    <p:extLst>
      <p:ext uri="{BB962C8B-B14F-4D97-AF65-F5344CB8AC3E}">
        <p14:creationId xmlns:p14="http://schemas.microsoft.com/office/powerpoint/2010/main" val="4231860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27" name="Image 26">
            <a:extLst>
              <a:ext uri="{FF2B5EF4-FFF2-40B4-BE49-F238E27FC236}">
                <a16:creationId xmlns:a16="http://schemas.microsoft.com/office/drawing/2014/main" id="{06CE12A0-A835-40B2-93D9-54E4417B910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250714" y="215727"/>
            <a:ext cx="2165372" cy="1961865"/>
          </a:xfrm>
          <a:prstGeom prst="rect">
            <a:avLst/>
          </a:prstGeom>
        </p:spPr>
      </p:pic>
      <p:sp>
        <p:nvSpPr>
          <p:cNvPr id="2" name="Titre 1">
            <a:extLst>
              <a:ext uri="{FF2B5EF4-FFF2-40B4-BE49-F238E27FC236}">
                <a16:creationId xmlns:a16="http://schemas.microsoft.com/office/drawing/2014/main" id="{F51AF2CC-CA7A-4160-BCB8-EE1B7E4FB5C6}"/>
              </a:ext>
            </a:extLst>
          </p:cNvPr>
          <p:cNvSpPr>
            <a:spLocks noGrp="1"/>
          </p:cNvSpPr>
          <p:nvPr>
            <p:ph type="ctrTitle" hasCustomPrompt="1"/>
          </p:nvPr>
        </p:nvSpPr>
        <p:spPr>
          <a:xfrm>
            <a:off x="401542" y="3081866"/>
            <a:ext cx="11388902" cy="1253061"/>
          </a:xfrm>
        </p:spPr>
        <p:txBody>
          <a:bodyPr anchor="t">
            <a:normAutofit/>
          </a:bodyPr>
          <a:lstStyle>
            <a:lvl1pPr algn="l">
              <a:defRPr sz="4200" b="1"/>
            </a:lvl1pPr>
          </a:lstStyle>
          <a:p>
            <a:r>
              <a:rPr lang="fr-FR"/>
              <a:t>MODIFIEZ LE STYLE DU TITRE</a:t>
            </a:r>
          </a:p>
        </p:txBody>
      </p:sp>
      <p:sp>
        <p:nvSpPr>
          <p:cNvPr id="3" name="Sous-titre 2">
            <a:extLst>
              <a:ext uri="{FF2B5EF4-FFF2-40B4-BE49-F238E27FC236}">
                <a16:creationId xmlns:a16="http://schemas.microsoft.com/office/drawing/2014/main" id="{D89E80AB-5566-4154-891E-B4A2B914C05A}"/>
              </a:ext>
            </a:extLst>
          </p:cNvPr>
          <p:cNvSpPr>
            <a:spLocks noGrp="1"/>
          </p:cNvSpPr>
          <p:nvPr>
            <p:ph type="subTitle" idx="1"/>
          </p:nvPr>
        </p:nvSpPr>
        <p:spPr>
          <a:xfrm>
            <a:off x="401543" y="4559827"/>
            <a:ext cx="11388902" cy="462662"/>
          </a:xfrm>
        </p:spPr>
        <p:txBody>
          <a:bodyPr>
            <a:noAutofit/>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a:extLst>
              <a:ext uri="{FF2B5EF4-FFF2-40B4-BE49-F238E27FC236}">
                <a16:creationId xmlns:a16="http://schemas.microsoft.com/office/drawing/2014/main" id="{AD02B6FF-75EA-449F-A611-DB245605330A}"/>
              </a:ext>
            </a:extLst>
          </p:cNvPr>
          <p:cNvSpPr>
            <a:spLocks noGrp="1"/>
          </p:cNvSpPr>
          <p:nvPr>
            <p:ph type="dt" sz="half" idx="10"/>
          </p:nvPr>
        </p:nvSpPr>
        <p:spPr>
          <a:xfrm>
            <a:off x="10645422" y="6398170"/>
            <a:ext cx="1145036" cy="365125"/>
          </a:xfrm>
        </p:spPr>
        <p:txBody>
          <a:bodyPr/>
          <a:lstStyle/>
          <a:p>
            <a:r>
              <a:rPr lang="fr-FR"/>
              <a:t>06/10/2023</a:t>
            </a:r>
          </a:p>
        </p:txBody>
      </p:sp>
      <p:sp>
        <p:nvSpPr>
          <p:cNvPr id="5" name="Espace réservé du pied de page 4">
            <a:extLst>
              <a:ext uri="{FF2B5EF4-FFF2-40B4-BE49-F238E27FC236}">
                <a16:creationId xmlns:a16="http://schemas.microsoft.com/office/drawing/2014/main" id="{3866E786-3773-4911-80B4-D2313E6B9F49}"/>
              </a:ext>
            </a:extLst>
          </p:cNvPr>
          <p:cNvSpPr>
            <a:spLocks noGrp="1"/>
          </p:cNvSpPr>
          <p:nvPr>
            <p:ph type="ftr" sz="quarter" idx="11"/>
          </p:nvPr>
        </p:nvSpPr>
        <p:spPr>
          <a:xfrm>
            <a:off x="401542" y="6398170"/>
            <a:ext cx="4085550" cy="365125"/>
          </a:xfrm>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D2BFC73-3D1E-4F51-8954-158EBF717458}"/>
              </a:ext>
            </a:extLst>
          </p:cNvPr>
          <p:cNvSpPr>
            <a:spLocks noGrp="1"/>
          </p:cNvSpPr>
          <p:nvPr>
            <p:ph type="sldNum" sz="quarter" idx="12"/>
          </p:nvPr>
        </p:nvSpPr>
        <p:spPr>
          <a:xfrm>
            <a:off x="9550400" y="6398170"/>
            <a:ext cx="714828" cy="365125"/>
          </a:xfrm>
        </p:spPr>
        <p:txBody>
          <a:bodyPr/>
          <a:lstStyle/>
          <a:p>
            <a:fld id="{07C99ADF-20A6-40EF-AAB9-F326D6E12C60}" type="slidenum">
              <a:rPr lang="fr-FR" smtClean="0"/>
              <a:t>‹N°›</a:t>
            </a:fld>
            <a:endParaRPr lang="fr-FR"/>
          </a:p>
        </p:txBody>
      </p:sp>
      <p:pic>
        <p:nvPicPr>
          <p:cNvPr id="25" name="Graphique 24">
            <a:extLst>
              <a:ext uri="{FF2B5EF4-FFF2-40B4-BE49-F238E27FC236}">
                <a16:creationId xmlns:a16="http://schemas.microsoft.com/office/drawing/2014/main" id="{0BE7EFDA-176E-45B6-896B-A98F6FB99730}"/>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95518" y="309561"/>
            <a:ext cx="1554994" cy="1773239"/>
          </a:xfrm>
          <a:prstGeom prst="rect">
            <a:avLst/>
          </a:prstGeom>
        </p:spPr>
      </p:pic>
    </p:spTree>
    <p:extLst>
      <p:ext uri="{BB962C8B-B14F-4D97-AF65-F5344CB8AC3E}">
        <p14:creationId xmlns:p14="http://schemas.microsoft.com/office/powerpoint/2010/main" val="3131767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ED341190-8E81-4268-82D2-B1594B8521A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25997" y="130728"/>
            <a:ext cx="716272" cy="648955"/>
          </a:xfrm>
          <a:prstGeom prst="rect">
            <a:avLst/>
          </a:prstGeom>
        </p:spPr>
      </p:pic>
      <p:sp>
        <p:nvSpPr>
          <p:cNvPr id="2" name="Titre 1">
            <a:extLst>
              <a:ext uri="{FF2B5EF4-FFF2-40B4-BE49-F238E27FC236}">
                <a16:creationId xmlns:a16="http://schemas.microsoft.com/office/drawing/2014/main" id="{7173931D-BCE5-4DD6-837E-9093D81A36E0}"/>
              </a:ext>
            </a:extLst>
          </p:cNvPr>
          <p:cNvSpPr>
            <a:spLocks noGrp="1"/>
          </p:cNvSpPr>
          <p:nvPr>
            <p:ph type="title" hasCustomPrompt="1"/>
          </p:nvPr>
        </p:nvSpPr>
        <p:spPr>
          <a:xfrm>
            <a:off x="401542" y="1117735"/>
            <a:ext cx="11388916" cy="591425"/>
          </a:xfrm>
        </p:spPr>
        <p:txBody>
          <a:bodyPr>
            <a:noAutofit/>
          </a:bodyPr>
          <a:lstStyle>
            <a:lvl1pPr>
              <a:defRPr sz="3600"/>
            </a:lvl1pPr>
          </a:lstStyle>
          <a:p>
            <a:r>
              <a:rPr lang="fr-FR"/>
              <a:t>Sommaire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p>
            <a:r>
              <a:rPr lang="fr-FR"/>
              <a:t>Intitulé de la direction/service</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pic>
        <p:nvPicPr>
          <p:cNvPr id="20" name="Graphique 19">
            <a:extLst>
              <a:ext uri="{FF2B5EF4-FFF2-40B4-BE49-F238E27FC236}">
                <a16:creationId xmlns:a16="http://schemas.microsoft.com/office/drawing/2014/main" id="{1071578E-28D3-4579-8A85-74823C1E6D6E}"/>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2620" y="159014"/>
            <a:ext cx="518634" cy="591425"/>
          </a:xfrm>
          <a:prstGeom prst="rect">
            <a:avLst/>
          </a:prstGeom>
        </p:spPr>
      </p:pic>
      <p:cxnSp>
        <p:nvCxnSpPr>
          <p:cNvPr id="22" name="Connecteur droit 21">
            <a:extLst>
              <a:ext uri="{FF2B5EF4-FFF2-40B4-BE49-F238E27FC236}">
                <a16:creationId xmlns:a16="http://schemas.microsoft.com/office/drawing/2014/main" id="{FC36484D-BB1A-474C-B0F5-C8D0C79DA0C4}"/>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Espace réservé du contenu 5">
            <a:extLst>
              <a:ext uri="{FF2B5EF4-FFF2-40B4-BE49-F238E27FC236}">
                <a16:creationId xmlns:a16="http://schemas.microsoft.com/office/drawing/2014/main" id="{4192D36F-A845-4959-8B50-FB78F7C2E55A}"/>
              </a:ext>
            </a:extLst>
          </p:cNvPr>
          <p:cNvSpPr>
            <a:spLocks noGrp="1"/>
          </p:cNvSpPr>
          <p:nvPr>
            <p:ph sz="quarter" idx="4"/>
          </p:nvPr>
        </p:nvSpPr>
        <p:spPr>
          <a:xfrm>
            <a:off x="40154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8" name="Espace réservé du contenu 5">
            <a:extLst>
              <a:ext uri="{FF2B5EF4-FFF2-40B4-BE49-F238E27FC236}">
                <a16:creationId xmlns:a16="http://schemas.microsoft.com/office/drawing/2014/main" id="{017122FA-9593-403F-B7CA-7E0389A65ED1}"/>
              </a:ext>
            </a:extLst>
          </p:cNvPr>
          <p:cNvSpPr>
            <a:spLocks noGrp="1"/>
          </p:cNvSpPr>
          <p:nvPr>
            <p:ph sz="quarter" idx="13"/>
          </p:nvPr>
        </p:nvSpPr>
        <p:spPr>
          <a:xfrm>
            <a:off x="4288861"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
        <p:nvSpPr>
          <p:cNvPr id="29" name="Espace réservé du contenu 5">
            <a:extLst>
              <a:ext uri="{FF2B5EF4-FFF2-40B4-BE49-F238E27FC236}">
                <a16:creationId xmlns:a16="http://schemas.microsoft.com/office/drawing/2014/main" id="{2FAA6C87-BB8A-4CEF-8DE6-64CB5B6C02FE}"/>
              </a:ext>
            </a:extLst>
          </p:cNvPr>
          <p:cNvSpPr>
            <a:spLocks noGrp="1"/>
          </p:cNvSpPr>
          <p:nvPr>
            <p:ph sz="quarter" idx="14"/>
          </p:nvPr>
        </p:nvSpPr>
        <p:spPr>
          <a:xfrm>
            <a:off x="8170230" y="2456730"/>
            <a:ext cx="3614277" cy="3422568"/>
          </a:xfrm>
        </p:spPr>
        <p:txBody>
          <a:bodyPr/>
          <a:lstStyle>
            <a:lvl1pPr marL="358775" indent="-358775">
              <a:lnSpc>
                <a:spcPct val="100000"/>
              </a:lnSpc>
              <a:spcBef>
                <a:spcPts val="0"/>
              </a:spcBef>
              <a:spcAft>
                <a:spcPts val="1200"/>
              </a:spcAft>
              <a:buFont typeface="+mj-lt"/>
              <a:buAutoNum type="arabicPeriod"/>
              <a:defRPr sz="1600" b="1"/>
            </a:lvl1pPr>
            <a:lvl2pPr marL="631825" indent="-273050">
              <a:lnSpc>
                <a:spcPct val="100000"/>
              </a:lnSpc>
              <a:spcBef>
                <a:spcPts val="0"/>
              </a:spcBef>
              <a:spcAft>
                <a:spcPts val="1200"/>
              </a:spcAft>
              <a:buFont typeface="+mj-lt"/>
              <a:buAutoNum type="alphaLcParenR"/>
              <a:defRPr sz="1600"/>
            </a:lvl2pPr>
          </a:lstStyle>
          <a:p>
            <a:pPr lvl="0"/>
            <a:r>
              <a:rPr lang="fr-FR"/>
              <a:t>Modifier les styles du texte du masque</a:t>
            </a:r>
          </a:p>
          <a:p>
            <a:pPr lvl="1"/>
            <a:r>
              <a:rPr lang="fr-FR"/>
              <a:t>Deuxième niveau</a:t>
            </a:r>
          </a:p>
        </p:txBody>
      </p:sp>
    </p:spTree>
    <p:extLst>
      <p:ext uri="{BB962C8B-B14F-4D97-AF65-F5344CB8AC3E}">
        <p14:creationId xmlns:p14="http://schemas.microsoft.com/office/powerpoint/2010/main" val="3831057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arti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73931D-BCE5-4DD6-837E-9093D81A36E0}"/>
              </a:ext>
            </a:extLst>
          </p:cNvPr>
          <p:cNvSpPr>
            <a:spLocks noGrp="1"/>
          </p:cNvSpPr>
          <p:nvPr>
            <p:ph type="title"/>
          </p:nvPr>
        </p:nvSpPr>
        <p:spPr>
          <a:xfrm>
            <a:off x="401542" y="2766218"/>
            <a:ext cx="11388916" cy="1325563"/>
          </a:xfrm>
        </p:spPr>
        <p:txBody>
          <a:bodyPr/>
          <a:lstStyle/>
          <a:p>
            <a:r>
              <a:rPr lang="fr-FR"/>
              <a:t>Modifiez le style du titre</a:t>
            </a:r>
          </a:p>
        </p:txBody>
      </p:sp>
      <p:sp>
        <p:nvSpPr>
          <p:cNvPr id="4" name="Espace réservé de la date 3">
            <a:extLst>
              <a:ext uri="{FF2B5EF4-FFF2-40B4-BE49-F238E27FC236}">
                <a16:creationId xmlns:a16="http://schemas.microsoft.com/office/drawing/2014/main" id="{510E8C5C-7ABD-4753-8303-D45855CD8922}"/>
              </a:ext>
            </a:extLst>
          </p:cNvPr>
          <p:cNvSpPr>
            <a:spLocks noGrp="1"/>
          </p:cNvSpPr>
          <p:nvPr>
            <p:ph type="dt" sz="half" idx="10"/>
          </p:nvPr>
        </p:nvSpPr>
        <p:spPr/>
        <p:txBody>
          <a:bodyPr/>
          <a:lstStyle>
            <a:lvl1pPr>
              <a:defRPr/>
            </a:lvl1pPr>
          </a:lstStyle>
          <a:p>
            <a:r>
              <a:rPr lang="fr-FR"/>
              <a:t>06/10/2023</a:t>
            </a:r>
          </a:p>
        </p:txBody>
      </p:sp>
      <p:sp>
        <p:nvSpPr>
          <p:cNvPr id="5" name="Espace réservé du pied de page 4">
            <a:extLst>
              <a:ext uri="{FF2B5EF4-FFF2-40B4-BE49-F238E27FC236}">
                <a16:creationId xmlns:a16="http://schemas.microsoft.com/office/drawing/2014/main" id="{985D1710-4FA1-4336-974E-07022CB92EC2}"/>
              </a:ext>
            </a:extLst>
          </p:cNvPr>
          <p:cNvSpPr>
            <a:spLocks noGrp="1"/>
          </p:cNvSpPr>
          <p:nvPr>
            <p:ph type="ftr" sz="quarter" idx="11"/>
          </p:nvPr>
        </p:nvSpPr>
        <p:spPr/>
        <p:txBody>
          <a:bodyPr/>
          <a:lstStyle>
            <a:lvl1pPr>
              <a:defRPr/>
            </a:lvl1pPr>
          </a:lstStyle>
          <a:p>
            <a:r>
              <a:rPr lang="fr-FR"/>
              <a:t>DVTD / Service Transport et Mobilité</a:t>
            </a:r>
          </a:p>
        </p:txBody>
      </p:sp>
      <p:sp>
        <p:nvSpPr>
          <p:cNvPr id="6" name="Espace réservé du numéro de diapositive 5">
            <a:extLst>
              <a:ext uri="{FF2B5EF4-FFF2-40B4-BE49-F238E27FC236}">
                <a16:creationId xmlns:a16="http://schemas.microsoft.com/office/drawing/2014/main" id="{3710B1E8-C169-4C55-A825-20052736CA23}"/>
              </a:ext>
            </a:extLst>
          </p:cNvPr>
          <p:cNvSpPr>
            <a:spLocks noGrp="1"/>
          </p:cNvSpPr>
          <p:nvPr>
            <p:ph type="sldNum" sz="quarter" idx="12"/>
          </p:nvPr>
        </p:nvSpPr>
        <p:spPr/>
        <p:txBody>
          <a:bodyPr/>
          <a:lstStyle/>
          <a:p>
            <a:fld id="{07C99ADF-20A6-40EF-AAB9-F326D6E12C60}" type="slidenum">
              <a:rPr lang="fr-FR" smtClean="0"/>
              <a:t>‹N°›</a:t>
            </a:fld>
            <a:endParaRPr lang="fr-FR"/>
          </a:p>
        </p:txBody>
      </p:sp>
      <p:pic>
        <p:nvPicPr>
          <p:cNvPr id="10" name="Image 9">
            <a:extLst>
              <a:ext uri="{FF2B5EF4-FFF2-40B4-BE49-F238E27FC236}">
                <a16:creationId xmlns:a16="http://schemas.microsoft.com/office/drawing/2014/main" id="{DE228966-DD17-49F9-B9BC-484B5A4B395C}"/>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25997" y="130728"/>
            <a:ext cx="716272" cy="648955"/>
          </a:xfrm>
          <a:prstGeom prst="rect">
            <a:avLst/>
          </a:prstGeom>
        </p:spPr>
      </p:pic>
      <p:pic>
        <p:nvPicPr>
          <p:cNvPr id="11" name="Graphique 10">
            <a:extLst>
              <a:ext uri="{FF2B5EF4-FFF2-40B4-BE49-F238E27FC236}">
                <a16:creationId xmlns:a16="http://schemas.microsoft.com/office/drawing/2014/main" id="{CC795930-16B5-40AC-A53B-DB23FCE08B29}"/>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2620" y="159014"/>
            <a:ext cx="518634" cy="591425"/>
          </a:xfrm>
          <a:prstGeom prst="rect">
            <a:avLst/>
          </a:prstGeom>
        </p:spPr>
      </p:pic>
      <p:cxnSp>
        <p:nvCxnSpPr>
          <p:cNvPr id="13" name="Connecteur droit 12">
            <a:extLst>
              <a:ext uri="{FF2B5EF4-FFF2-40B4-BE49-F238E27FC236}">
                <a16:creationId xmlns:a16="http://schemas.microsoft.com/office/drawing/2014/main" id="{C7F1165D-0DBB-4343-96DD-6E8FA9F6076A}"/>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Espace réservé pour une image  13">
            <a:extLst>
              <a:ext uri="{FF2B5EF4-FFF2-40B4-BE49-F238E27FC236}">
                <a16:creationId xmlns:a16="http://schemas.microsoft.com/office/drawing/2014/main" id="{B0B57733-763C-45E9-9A99-1B7E912A7B88}"/>
              </a:ext>
            </a:extLst>
          </p:cNvPr>
          <p:cNvSpPr>
            <a:spLocks noGrp="1"/>
          </p:cNvSpPr>
          <p:nvPr>
            <p:ph type="pic" sz="quarter" idx="13"/>
          </p:nvPr>
        </p:nvSpPr>
        <p:spPr>
          <a:xfrm>
            <a:off x="1" y="969963"/>
            <a:ext cx="12192000" cy="5356225"/>
          </a:xfrm>
        </p:spPr>
        <p:txBody>
          <a:bodyPr/>
          <a:lstStyle/>
          <a:p>
            <a:r>
              <a:rPr lang="fr-FR"/>
              <a:t>Cliquez sur l'icône pour ajouter une image</a:t>
            </a:r>
          </a:p>
        </p:txBody>
      </p:sp>
    </p:spTree>
    <p:extLst>
      <p:ext uri="{BB962C8B-B14F-4D97-AF65-F5344CB8AC3E}">
        <p14:creationId xmlns:p14="http://schemas.microsoft.com/office/powerpoint/2010/main" val="2687171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lide contenus 1 colonn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661189"/>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lvl1pPr>
              <a:defRPr/>
            </a:lvl1pPr>
          </a:lstStyle>
          <a:p>
            <a:r>
              <a:rPr lang="fr-FR"/>
              <a:t>DVTD / Service Transports et Mobilité</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pic>
        <p:nvPicPr>
          <p:cNvPr id="11" name="Image 10">
            <a:extLst>
              <a:ext uri="{FF2B5EF4-FFF2-40B4-BE49-F238E27FC236}">
                <a16:creationId xmlns:a16="http://schemas.microsoft.com/office/drawing/2014/main" id="{F12E4D51-273F-4CF5-A494-DA7F6D877F1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25997" y="130728"/>
            <a:ext cx="716272" cy="648955"/>
          </a:xfrm>
          <a:prstGeom prst="rect">
            <a:avLst/>
          </a:prstGeom>
        </p:spPr>
      </p:pic>
      <p:pic>
        <p:nvPicPr>
          <p:cNvPr id="12" name="Graphique 11">
            <a:extLst>
              <a:ext uri="{FF2B5EF4-FFF2-40B4-BE49-F238E27FC236}">
                <a16:creationId xmlns:a16="http://schemas.microsoft.com/office/drawing/2014/main" id="{83C2AF93-B225-409D-B1B8-E11CCA649180}"/>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2620" y="159014"/>
            <a:ext cx="518634" cy="591425"/>
          </a:xfrm>
          <a:prstGeom prst="rect">
            <a:avLst/>
          </a:prstGeom>
        </p:spPr>
      </p:pic>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hasCustomPrompt="1"/>
          </p:nvPr>
        </p:nvSpPr>
        <p:spPr>
          <a:xfrm>
            <a:off x="401541" y="1588655"/>
            <a:ext cx="11388916" cy="4225991"/>
          </a:xfrm>
        </p:spPr>
        <p:txBody>
          <a:bodyPr>
            <a:normAutofit/>
          </a:bodyPr>
          <a:lstStyle>
            <a:lvl1pPr marL="285750" indent="-285750">
              <a:lnSpc>
                <a:spcPct val="100000"/>
              </a:lnSpc>
              <a:spcBef>
                <a:spcPts val="0"/>
              </a:spcBef>
              <a:spcAft>
                <a:spcPts val="1200"/>
              </a:spcAft>
              <a:buFont typeface="Arial" panose="020B0604020202020204" pitchFamily="34" charset="0"/>
              <a:buChar char="•"/>
              <a:defRPr sz="2400" b="0"/>
            </a:lvl1pPr>
            <a:lvl2pPr marL="644525" indent="-285750">
              <a:lnSpc>
                <a:spcPct val="100000"/>
              </a:lnSpc>
              <a:spcBef>
                <a:spcPts val="0"/>
              </a:spcBef>
              <a:spcAft>
                <a:spcPts val="1200"/>
              </a:spcAft>
              <a:buFont typeface="Courier New" panose="02070309020205020404" pitchFamily="49" charset="0"/>
              <a:buChar char="o"/>
              <a:defRPr sz="2000"/>
            </a:lvl2pPr>
            <a:lvl3pPr>
              <a:lnSpc>
                <a:spcPct val="100000"/>
              </a:lnSpc>
              <a:spcBef>
                <a:spcPts val="0"/>
              </a:spcBef>
              <a:spcAft>
                <a:spcPts val="1200"/>
              </a:spcAft>
              <a:defRPr/>
            </a:lvl3pPr>
          </a:lstStyle>
          <a:p>
            <a:pPr lvl="0"/>
            <a:r>
              <a:rPr lang="fr-FR"/>
              <a:t>Modifier les styles du texte du masque</a:t>
            </a:r>
          </a:p>
          <a:p>
            <a:pPr lvl="1"/>
            <a:r>
              <a:rPr lang="fr-FR" err="1"/>
              <a:t>Dfdffd</a:t>
            </a:r>
            <a:endParaRPr lang="fr-FR"/>
          </a:p>
          <a:p>
            <a:pPr lvl="2"/>
            <a:r>
              <a:rPr lang="fr-FR" err="1"/>
              <a:t>rrt</a:t>
            </a:r>
            <a:endParaRPr lang="fr-FR"/>
          </a:p>
          <a:p>
            <a:pPr lvl="1"/>
            <a:endParaRPr lang="fr-FR"/>
          </a:p>
        </p:txBody>
      </p:sp>
      <p:sp>
        <p:nvSpPr>
          <p:cNvPr id="14" name="Espace réservé du contenu 5">
            <a:extLst>
              <a:ext uri="{FF2B5EF4-FFF2-40B4-BE49-F238E27FC236}">
                <a16:creationId xmlns:a16="http://schemas.microsoft.com/office/drawing/2014/main" id="{F4446820-0AA1-4B7F-9CDE-D21DCFF984C4}"/>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1105967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contenus 2 colonn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593A3-12EC-4325-949A-8513F8EDA465}"/>
              </a:ext>
            </a:extLst>
          </p:cNvPr>
          <p:cNvSpPr>
            <a:spLocks noGrp="1"/>
          </p:cNvSpPr>
          <p:nvPr>
            <p:ph type="title"/>
          </p:nvPr>
        </p:nvSpPr>
        <p:spPr>
          <a:xfrm>
            <a:off x="401542" y="770447"/>
            <a:ext cx="11388916" cy="1325563"/>
          </a:xfrm>
        </p:spPr>
        <p:txBody>
          <a:bodyPr anchor="b">
            <a:normAutofit/>
          </a:bodyPr>
          <a:lstStyle>
            <a:lvl1pPr>
              <a:defRPr sz="3200"/>
            </a:lvl1pPr>
          </a:lstStyle>
          <a:p>
            <a:r>
              <a:rPr lang="fr-FR"/>
              <a:t>Modifiez le style du titre</a:t>
            </a:r>
          </a:p>
        </p:txBody>
      </p:sp>
      <p:sp>
        <p:nvSpPr>
          <p:cNvPr id="5" name="Espace réservé de la date 4">
            <a:extLst>
              <a:ext uri="{FF2B5EF4-FFF2-40B4-BE49-F238E27FC236}">
                <a16:creationId xmlns:a16="http://schemas.microsoft.com/office/drawing/2014/main" id="{06459C7A-22DD-4DA0-996C-F27E91BCDD9F}"/>
              </a:ext>
            </a:extLst>
          </p:cNvPr>
          <p:cNvSpPr>
            <a:spLocks noGrp="1"/>
          </p:cNvSpPr>
          <p:nvPr>
            <p:ph type="dt" sz="half" idx="10"/>
          </p:nvPr>
        </p:nvSpPr>
        <p:spPr/>
        <p:txBody>
          <a:bodyPr/>
          <a:lstStyle>
            <a:lvl1pPr>
              <a:defRPr/>
            </a:lvl1pPr>
          </a:lstStyle>
          <a:p>
            <a:r>
              <a:rPr lang="fr-FR"/>
              <a:t>06/10/2023</a:t>
            </a:r>
          </a:p>
        </p:txBody>
      </p:sp>
      <p:sp>
        <p:nvSpPr>
          <p:cNvPr id="6" name="Espace réservé du pied de page 5">
            <a:extLst>
              <a:ext uri="{FF2B5EF4-FFF2-40B4-BE49-F238E27FC236}">
                <a16:creationId xmlns:a16="http://schemas.microsoft.com/office/drawing/2014/main" id="{9D0C406E-636A-4D77-BA99-F66CF9467A29}"/>
              </a:ext>
            </a:extLst>
          </p:cNvPr>
          <p:cNvSpPr>
            <a:spLocks noGrp="1"/>
          </p:cNvSpPr>
          <p:nvPr>
            <p:ph type="ftr" sz="quarter" idx="11"/>
          </p:nvPr>
        </p:nvSpPr>
        <p:spPr/>
        <p:txBody>
          <a:bodyPr/>
          <a:lstStyle/>
          <a:p>
            <a:r>
              <a:rPr lang="fr-FR"/>
              <a:t>Intitulé de la direction/service</a:t>
            </a:r>
          </a:p>
        </p:txBody>
      </p:sp>
      <p:sp>
        <p:nvSpPr>
          <p:cNvPr id="7" name="Espace réservé du numéro de diapositive 6">
            <a:extLst>
              <a:ext uri="{FF2B5EF4-FFF2-40B4-BE49-F238E27FC236}">
                <a16:creationId xmlns:a16="http://schemas.microsoft.com/office/drawing/2014/main" id="{A918D5BC-FCAD-4EC5-845A-FC6AE6B6F6FA}"/>
              </a:ext>
            </a:extLst>
          </p:cNvPr>
          <p:cNvSpPr>
            <a:spLocks noGrp="1"/>
          </p:cNvSpPr>
          <p:nvPr>
            <p:ph type="sldNum" sz="quarter" idx="12"/>
          </p:nvPr>
        </p:nvSpPr>
        <p:spPr/>
        <p:txBody>
          <a:bodyPr/>
          <a:lstStyle/>
          <a:p>
            <a:fld id="{07C99ADF-20A6-40EF-AAB9-F326D6E12C60}" type="slidenum">
              <a:rPr lang="fr-FR" smtClean="0"/>
              <a:t>‹N°›</a:t>
            </a:fld>
            <a:endParaRPr lang="fr-FR"/>
          </a:p>
        </p:txBody>
      </p:sp>
      <p:pic>
        <p:nvPicPr>
          <p:cNvPr id="11" name="Image 10">
            <a:extLst>
              <a:ext uri="{FF2B5EF4-FFF2-40B4-BE49-F238E27FC236}">
                <a16:creationId xmlns:a16="http://schemas.microsoft.com/office/drawing/2014/main" id="{F12E4D51-273F-4CF5-A494-DA7F6D877F16}"/>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25997" y="130728"/>
            <a:ext cx="716272" cy="648955"/>
          </a:xfrm>
          <a:prstGeom prst="rect">
            <a:avLst/>
          </a:prstGeom>
        </p:spPr>
      </p:pic>
      <p:pic>
        <p:nvPicPr>
          <p:cNvPr id="12" name="Graphique 11">
            <a:extLst>
              <a:ext uri="{FF2B5EF4-FFF2-40B4-BE49-F238E27FC236}">
                <a16:creationId xmlns:a16="http://schemas.microsoft.com/office/drawing/2014/main" id="{83C2AF93-B225-409D-B1B8-E11CCA649180}"/>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92620" y="159014"/>
            <a:ext cx="518634" cy="591425"/>
          </a:xfrm>
          <a:prstGeom prst="rect">
            <a:avLst/>
          </a:prstGeom>
        </p:spPr>
      </p:pic>
      <p:cxnSp>
        <p:nvCxnSpPr>
          <p:cNvPr id="13" name="Connecteur droit 12">
            <a:extLst>
              <a:ext uri="{FF2B5EF4-FFF2-40B4-BE49-F238E27FC236}">
                <a16:creationId xmlns:a16="http://schemas.microsoft.com/office/drawing/2014/main" id="{CCE161EE-D5F0-4BBD-82F6-648AAE2CA275}"/>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Espace réservé du contenu 5">
            <a:extLst>
              <a:ext uri="{FF2B5EF4-FFF2-40B4-BE49-F238E27FC236}">
                <a16:creationId xmlns:a16="http://schemas.microsoft.com/office/drawing/2014/main" id="{C65D261E-2C4A-4979-B86B-4100D57BB9B4}"/>
              </a:ext>
            </a:extLst>
          </p:cNvPr>
          <p:cNvSpPr>
            <a:spLocks noGrp="1"/>
          </p:cNvSpPr>
          <p:nvPr>
            <p:ph sz="quarter" idx="4"/>
          </p:nvPr>
        </p:nvSpPr>
        <p:spPr>
          <a:xfrm>
            <a:off x="401541"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20" name="Espace réservé du contenu 5">
            <a:extLst>
              <a:ext uri="{FF2B5EF4-FFF2-40B4-BE49-F238E27FC236}">
                <a16:creationId xmlns:a16="http://schemas.microsoft.com/office/drawing/2014/main" id="{CD79B451-1AFF-4E01-A5EB-F3F70D1E7775}"/>
              </a:ext>
            </a:extLst>
          </p:cNvPr>
          <p:cNvSpPr>
            <a:spLocks noGrp="1"/>
          </p:cNvSpPr>
          <p:nvPr>
            <p:ph sz="quarter" idx="13"/>
          </p:nvPr>
        </p:nvSpPr>
        <p:spPr>
          <a:xfrm>
            <a:off x="6262258" y="2392078"/>
            <a:ext cx="5528204" cy="3422568"/>
          </a:xfrm>
        </p:spPr>
        <p:txBody>
          <a:bodyPr/>
          <a:lstStyle>
            <a:lvl1pPr marL="0" indent="0">
              <a:lnSpc>
                <a:spcPct val="100000"/>
              </a:lnSpc>
              <a:spcBef>
                <a:spcPts val="0"/>
              </a:spcBef>
              <a:spcAft>
                <a:spcPts val="1200"/>
              </a:spcAft>
              <a:buFont typeface="+mj-lt"/>
              <a:buNone/>
              <a:defRPr sz="16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
        <p:nvSpPr>
          <p:cNvPr id="14" name="Espace réservé du contenu 5">
            <a:extLst>
              <a:ext uri="{FF2B5EF4-FFF2-40B4-BE49-F238E27FC236}">
                <a16:creationId xmlns:a16="http://schemas.microsoft.com/office/drawing/2014/main" id="{CB1A86F2-2898-4FF9-BBB1-4866847F538C}"/>
              </a:ext>
            </a:extLst>
          </p:cNvPr>
          <p:cNvSpPr>
            <a:spLocks noGrp="1"/>
          </p:cNvSpPr>
          <p:nvPr>
            <p:ph sz="quarter" idx="15"/>
          </p:nvPr>
        </p:nvSpPr>
        <p:spPr>
          <a:xfrm>
            <a:off x="9042400" y="147785"/>
            <a:ext cx="2736396" cy="539538"/>
          </a:xfrm>
        </p:spPr>
        <p:txBody>
          <a:bodyPr>
            <a:normAutofit/>
          </a:bodyPr>
          <a:lstStyle>
            <a:lvl1pPr marL="0" indent="0" algn="r">
              <a:lnSpc>
                <a:spcPct val="100000"/>
              </a:lnSpc>
              <a:spcBef>
                <a:spcPts val="0"/>
              </a:spcBef>
              <a:spcAft>
                <a:spcPts val="0"/>
              </a:spcAft>
              <a:buFont typeface="+mj-lt"/>
              <a:buNone/>
              <a:defRPr sz="1100" b="0"/>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3560253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487E2E71-B4D5-4161-8E8F-4CE1E8EAC901}"/>
              </a:ext>
            </a:extLst>
          </p:cNvPr>
          <p:cNvSpPr>
            <a:spLocks noGrp="1"/>
          </p:cNvSpPr>
          <p:nvPr>
            <p:ph type="dt" sz="half" idx="10"/>
          </p:nvPr>
        </p:nvSpPr>
        <p:spPr/>
        <p:txBody>
          <a:bodyPr/>
          <a:lstStyle>
            <a:lvl1pPr>
              <a:defRPr/>
            </a:lvl1pPr>
          </a:lstStyle>
          <a:p>
            <a:r>
              <a:rPr lang="fr-FR"/>
              <a:t>06/10/2023</a:t>
            </a:r>
          </a:p>
        </p:txBody>
      </p:sp>
      <p:sp>
        <p:nvSpPr>
          <p:cNvPr id="3" name="Espace réservé du pied de page 2">
            <a:extLst>
              <a:ext uri="{FF2B5EF4-FFF2-40B4-BE49-F238E27FC236}">
                <a16:creationId xmlns:a16="http://schemas.microsoft.com/office/drawing/2014/main" id="{6994512E-A4E3-432B-A9AE-2D9B5183289B}"/>
              </a:ext>
            </a:extLst>
          </p:cNvPr>
          <p:cNvSpPr>
            <a:spLocks noGrp="1"/>
          </p:cNvSpPr>
          <p:nvPr>
            <p:ph type="ftr" sz="quarter" idx="11"/>
          </p:nvPr>
        </p:nvSpPr>
        <p:spPr/>
        <p:txBody>
          <a:bodyPr/>
          <a:lstStyle/>
          <a:p>
            <a:r>
              <a:rPr lang="fr-FR"/>
              <a:t>Intitulé de la direction/service</a:t>
            </a:r>
          </a:p>
        </p:txBody>
      </p:sp>
      <p:sp>
        <p:nvSpPr>
          <p:cNvPr id="4" name="Espace réservé du numéro de diapositive 3">
            <a:extLst>
              <a:ext uri="{FF2B5EF4-FFF2-40B4-BE49-F238E27FC236}">
                <a16:creationId xmlns:a16="http://schemas.microsoft.com/office/drawing/2014/main" id="{7E40B0F5-2DD9-489D-817B-987E0AFC3619}"/>
              </a:ext>
            </a:extLst>
          </p:cNvPr>
          <p:cNvSpPr>
            <a:spLocks noGrp="1"/>
          </p:cNvSpPr>
          <p:nvPr>
            <p:ph type="sldNum" sz="quarter" idx="12"/>
          </p:nvPr>
        </p:nvSpPr>
        <p:spPr/>
        <p:txBody>
          <a:bodyPr/>
          <a:lstStyle/>
          <a:p>
            <a:fld id="{07C99ADF-20A6-40EF-AAB9-F326D6E12C60}" type="slidenum">
              <a:rPr lang="fr-FR" smtClean="0"/>
              <a:t>‹N°›</a:t>
            </a:fld>
            <a:endParaRPr lang="fr-FR"/>
          </a:p>
        </p:txBody>
      </p:sp>
      <p:cxnSp>
        <p:nvCxnSpPr>
          <p:cNvPr id="5" name="Connecteur droit 4">
            <a:extLst>
              <a:ext uri="{FF2B5EF4-FFF2-40B4-BE49-F238E27FC236}">
                <a16:creationId xmlns:a16="http://schemas.microsoft.com/office/drawing/2014/main" id="{5F7133E1-F262-4F00-9CA0-BEAA2CA6BA19}"/>
              </a:ext>
            </a:extLst>
          </p:cNvPr>
          <p:cNvCxnSpPr>
            <a:cxnSpLocks/>
          </p:cNvCxnSpPr>
          <p:nvPr userDrawn="1"/>
        </p:nvCxnSpPr>
        <p:spPr>
          <a:xfrm>
            <a:off x="499326" y="6326906"/>
            <a:ext cx="111933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8650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onclusion">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63F8332E-96D7-4962-8D67-873DB7E88E0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76832" y="234637"/>
            <a:ext cx="4298373" cy="3894401"/>
          </a:xfrm>
          <a:prstGeom prst="rect">
            <a:avLst/>
          </a:prstGeom>
        </p:spPr>
      </p:pic>
      <p:pic>
        <p:nvPicPr>
          <p:cNvPr id="16" name="Graphique 15">
            <a:extLst>
              <a:ext uri="{FF2B5EF4-FFF2-40B4-BE49-F238E27FC236}">
                <a16:creationId xmlns:a16="http://schemas.microsoft.com/office/drawing/2014/main" id="{740748C0-9B94-4E16-844B-BFC559539FFB}"/>
              </a:ext>
            </a:extLst>
          </p:cNvPr>
          <p:cNvPicPr>
            <a:picLocks noChangeAspect="1"/>
          </p:cNvPicPr>
          <p:nvPr userDrawn="1"/>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568872" y="522073"/>
            <a:ext cx="1847274" cy="2106542"/>
          </a:xfrm>
          <a:prstGeom prst="rect">
            <a:avLst/>
          </a:prstGeom>
        </p:spPr>
      </p:pic>
      <p:sp>
        <p:nvSpPr>
          <p:cNvPr id="17" name="Espace réservé du contenu 5">
            <a:extLst>
              <a:ext uri="{FF2B5EF4-FFF2-40B4-BE49-F238E27FC236}">
                <a16:creationId xmlns:a16="http://schemas.microsoft.com/office/drawing/2014/main" id="{7C173263-137C-4EFC-BD01-26F8DC39B5E7}"/>
              </a:ext>
            </a:extLst>
          </p:cNvPr>
          <p:cNvSpPr>
            <a:spLocks noGrp="1"/>
          </p:cNvSpPr>
          <p:nvPr>
            <p:ph sz="quarter" idx="4"/>
          </p:nvPr>
        </p:nvSpPr>
        <p:spPr>
          <a:xfrm>
            <a:off x="903961" y="4990810"/>
            <a:ext cx="3614277" cy="1500188"/>
          </a:xfrm>
        </p:spPr>
        <p:txBody>
          <a:bodyPr anchor="b"/>
          <a:lstStyle>
            <a:lvl1pPr marL="0" indent="0">
              <a:lnSpc>
                <a:spcPct val="100000"/>
              </a:lnSpc>
              <a:spcBef>
                <a:spcPts val="0"/>
              </a:spcBef>
              <a:spcAft>
                <a:spcPts val="1200"/>
              </a:spcAft>
              <a:buFont typeface="+mj-lt"/>
              <a:buNone/>
              <a:defRPr sz="1600" b="1"/>
            </a:lvl1pPr>
            <a:lvl2pPr marL="358775" indent="0">
              <a:lnSpc>
                <a:spcPct val="100000"/>
              </a:lnSpc>
              <a:spcBef>
                <a:spcPts val="0"/>
              </a:spcBef>
              <a:spcAft>
                <a:spcPts val="1200"/>
              </a:spcAft>
              <a:buFont typeface="+mj-lt"/>
              <a:buNone/>
              <a:defRPr sz="1600"/>
            </a:lvl2pPr>
          </a:lstStyle>
          <a:p>
            <a:pPr lvl="0"/>
            <a:r>
              <a:rPr lang="fr-FR"/>
              <a:t>Modifier les styles du texte du masque</a:t>
            </a:r>
          </a:p>
        </p:txBody>
      </p:sp>
    </p:spTree>
    <p:extLst>
      <p:ext uri="{BB962C8B-B14F-4D97-AF65-F5344CB8AC3E}">
        <p14:creationId xmlns:p14="http://schemas.microsoft.com/office/powerpoint/2010/main" val="2528476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16DB780-74F7-4FC9-9D7D-FA459DE5025C}"/>
              </a:ext>
            </a:extLst>
          </p:cNvPr>
          <p:cNvSpPr>
            <a:spLocks noGrp="1"/>
          </p:cNvSpPr>
          <p:nvPr>
            <p:ph type="title"/>
          </p:nvPr>
        </p:nvSpPr>
        <p:spPr>
          <a:xfrm>
            <a:off x="401542" y="365125"/>
            <a:ext cx="11388916"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9036DE-422F-44CC-BF88-4B490C5BCBD5}"/>
              </a:ext>
            </a:extLst>
          </p:cNvPr>
          <p:cNvSpPr>
            <a:spLocks noGrp="1"/>
          </p:cNvSpPr>
          <p:nvPr>
            <p:ph type="body" idx="1"/>
          </p:nvPr>
        </p:nvSpPr>
        <p:spPr>
          <a:xfrm>
            <a:off x="401542" y="1825625"/>
            <a:ext cx="11388916"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228CDF5-D17E-46B0-B1D6-AC26E3C71546}"/>
              </a:ext>
            </a:extLst>
          </p:cNvPr>
          <p:cNvSpPr>
            <a:spLocks noGrp="1"/>
          </p:cNvSpPr>
          <p:nvPr>
            <p:ph type="dt" sz="half" idx="2"/>
          </p:nvPr>
        </p:nvSpPr>
        <p:spPr>
          <a:xfrm>
            <a:off x="10645422" y="6370462"/>
            <a:ext cx="1145036" cy="365125"/>
          </a:xfrm>
          <a:prstGeom prst="rect">
            <a:avLst/>
          </a:prstGeom>
        </p:spPr>
        <p:txBody>
          <a:bodyPr vert="horz" lIns="91440" tIns="45720" rIns="91440" bIns="45720" rtlCol="0" anchor="ctr"/>
          <a:lstStyle>
            <a:lvl1pPr algn="r">
              <a:defRPr sz="1200" b="0">
                <a:solidFill>
                  <a:schemeClr val="tx1"/>
                </a:solidFill>
              </a:defRPr>
            </a:lvl1pPr>
          </a:lstStyle>
          <a:p>
            <a:r>
              <a:rPr lang="fr-FR"/>
              <a:t>06/10/2023</a:t>
            </a:r>
          </a:p>
        </p:txBody>
      </p:sp>
      <p:sp>
        <p:nvSpPr>
          <p:cNvPr id="5" name="Espace réservé du pied de page 4">
            <a:extLst>
              <a:ext uri="{FF2B5EF4-FFF2-40B4-BE49-F238E27FC236}">
                <a16:creationId xmlns:a16="http://schemas.microsoft.com/office/drawing/2014/main" id="{6D6F6DA1-FDF9-4717-886C-6A67F547279E}"/>
              </a:ext>
            </a:extLst>
          </p:cNvPr>
          <p:cNvSpPr>
            <a:spLocks noGrp="1"/>
          </p:cNvSpPr>
          <p:nvPr>
            <p:ph type="ftr" sz="quarter" idx="3"/>
          </p:nvPr>
        </p:nvSpPr>
        <p:spPr>
          <a:xfrm>
            <a:off x="401542" y="6370462"/>
            <a:ext cx="4429076" cy="365125"/>
          </a:xfrm>
          <a:prstGeom prst="rect">
            <a:avLst/>
          </a:prstGeom>
        </p:spPr>
        <p:txBody>
          <a:bodyPr vert="horz" lIns="91440" tIns="45720" rIns="91440" bIns="45720" rtlCol="0" anchor="ctr"/>
          <a:lstStyle>
            <a:lvl1pPr algn="l">
              <a:defRPr sz="1200" b="0">
                <a:solidFill>
                  <a:schemeClr val="tx1"/>
                </a:solidFill>
              </a:defRPr>
            </a:lvl1pPr>
          </a:lstStyle>
          <a:p>
            <a:r>
              <a:rPr lang="fr-FR"/>
              <a:t>DVTD / Service Transports et Mobilité</a:t>
            </a:r>
          </a:p>
        </p:txBody>
      </p:sp>
      <p:sp>
        <p:nvSpPr>
          <p:cNvPr id="6" name="Espace réservé du numéro de diapositive 5">
            <a:extLst>
              <a:ext uri="{FF2B5EF4-FFF2-40B4-BE49-F238E27FC236}">
                <a16:creationId xmlns:a16="http://schemas.microsoft.com/office/drawing/2014/main" id="{080EB3D9-6B18-4640-ADFF-1EE86CD6060A}"/>
              </a:ext>
            </a:extLst>
          </p:cNvPr>
          <p:cNvSpPr>
            <a:spLocks noGrp="1"/>
          </p:cNvSpPr>
          <p:nvPr>
            <p:ph type="sldNum" sz="quarter" idx="4"/>
          </p:nvPr>
        </p:nvSpPr>
        <p:spPr>
          <a:xfrm>
            <a:off x="9550400" y="6370462"/>
            <a:ext cx="714828" cy="365125"/>
          </a:xfrm>
          <a:prstGeom prst="rect">
            <a:avLst/>
          </a:prstGeom>
        </p:spPr>
        <p:txBody>
          <a:bodyPr vert="horz" lIns="91440" tIns="45720" rIns="91440" bIns="45720" rtlCol="0" anchor="ctr"/>
          <a:lstStyle>
            <a:lvl1pPr algn="r">
              <a:defRPr sz="1200" b="0">
                <a:solidFill>
                  <a:schemeClr val="tx1"/>
                </a:solidFill>
              </a:defRPr>
            </a:lvl1pPr>
          </a:lstStyle>
          <a:p>
            <a:fld id="{07C99ADF-20A6-40EF-AAB9-F326D6E12C60}" type="slidenum">
              <a:rPr lang="fr-FR" smtClean="0"/>
              <a:pPr/>
              <a:t>‹N°›</a:t>
            </a:fld>
            <a:endParaRPr lang="fr-FR"/>
          </a:p>
        </p:txBody>
      </p:sp>
    </p:spTree>
    <p:extLst>
      <p:ext uri="{BB962C8B-B14F-4D97-AF65-F5344CB8AC3E}">
        <p14:creationId xmlns:p14="http://schemas.microsoft.com/office/powerpoint/2010/main" val="449709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5" r:id="rId6"/>
    <p:sldLayoutId id="2147483651" r:id="rId7"/>
  </p:sldLayoutIdLst>
  <p:hf hdr="0"/>
  <p:txStyles>
    <p:titleStyle>
      <a:lvl1pPr algn="l" defTabSz="914400" rtl="0" eaLnBrk="1" latinLnBrk="0" hangingPunct="1">
        <a:lnSpc>
          <a:spcPct val="90000"/>
        </a:lnSpc>
        <a:spcBef>
          <a:spcPct val="0"/>
        </a:spcBef>
        <a:buNone/>
        <a:defRPr sz="42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mailto:william.coleman@volkswagen.de" TargetMode="External"/><Relationship Id="rId2" Type="http://schemas.openxmlformats.org/officeDocument/2006/relationships/hyperlink" Target="mailto:caroline.mir@ademe.fr"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iki.unece.org/download/attachments/255656333/20250424_A-LCA_DRAFT_Compiled_Document_Version_N3.docx?api=v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iki.unece.org/download/attachments/255656333/20250424_A-LCA_DRAFT_Compiled_Document_Version_N3.docx?api=v2"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iki.unece.org/download/attachments/255656333/20250424_A-LCA_DRAFT_Compiled_Document_Version_N3.docx?api=v2"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40FB52E-9197-4F2E-B2FF-74FA20ED8688}"/>
              </a:ext>
            </a:extLst>
          </p:cNvPr>
          <p:cNvSpPr>
            <a:spLocks noGrp="1"/>
          </p:cNvSpPr>
          <p:nvPr>
            <p:ph type="ctrTitle"/>
          </p:nvPr>
        </p:nvSpPr>
        <p:spPr>
          <a:xfrm>
            <a:off x="401541" y="2612571"/>
            <a:ext cx="11616287" cy="2152063"/>
          </a:xfrm>
        </p:spPr>
        <p:txBody>
          <a:bodyPr>
            <a:normAutofit fontScale="90000"/>
          </a:bodyPr>
          <a:lstStyle/>
          <a:p>
            <a:r>
              <a:rPr lang="en-US" sz="3600" cap="all" dirty="0">
                <a:latin typeface="Marianne" panose="02000000000000000000" pitchFamily="50" charset="0"/>
              </a:rPr>
              <a:t>SG7 : drafting</a:t>
            </a:r>
            <a:br>
              <a:rPr lang="en-US" sz="3600" cap="all" dirty="0">
                <a:latin typeface="Marianne" panose="02000000000000000000" pitchFamily="50" charset="0"/>
              </a:rPr>
            </a:br>
            <a:r>
              <a:rPr lang="en-US" sz="3600" cap="all" dirty="0">
                <a:latin typeface="Marianne" panose="02000000000000000000" pitchFamily="50" charset="0"/>
              </a:rPr>
              <a:t>Status and next steps</a:t>
            </a:r>
            <a:br>
              <a:rPr lang="en-US" sz="3600" cap="all" dirty="0">
                <a:latin typeface="Marianne" panose="02000000000000000000" pitchFamily="50" charset="0"/>
              </a:rPr>
            </a:br>
            <a:br>
              <a:rPr lang="en-US" sz="3600" cap="all" dirty="0">
                <a:latin typeface="Marianne" panose="02000000000000000000" pitchFamily="50" charset="0"/>
              </a:rPr>
            </a:br>
            <a:r>
              <a:rPr lang="en-US" sz="2400" b="0" cap="all" dirty="0">
                <a:latin typeface="Marianne" panose="02000000000000000000" pitchFamily="50" charset="0"/>
              </a:rPr>
              <a:t>5</a:t>
            </a:r>
            <a:r>
              <a:rPr lang="en-US" sz="2400" b="0" cap="all" baseline="30000" dirty="0">
                <a:latin typeface="Marianne" panose="02000000000000000000" pitchFamily="50" charset="0"/>
              </a:rPr>
              <a:t>th</a:t>
            </a:r>
            <a:r>
              <a:rPr lang="en-US" sz="2400" b="0" cap="all" dirty="0">
                <a:latin typeface="Marianne" panose="02000000000000000000" pitchFamily="50" charset="0"/>
              </a:rPr>
              <a:t> meeting</a:t>
            </a:r>
            <a:br>
              <a:rPr lang="en-US" sz="2400" b="0" cap="all" dirty="0">
                <a:latin typeface="Marianne" panose="02000000000000000000" pitchFamily="50" charset="0"/>
              </a:rPr>
            </a:br>
            <a:r>
              <a:rPr lang="en-US" sz="2000" b="0" cap="all" dirty="0">
                <a:latin typeface="Marianne" panose="02000000000000000000" pitchFamily="50" charset="0"/>
              </a:rPr>
              <a:t>24th of April 2025</a:t>
            </a:r>
            <a:endParaRPr lang="en-US" sz="3600" b="0" dirty="0">
              <a:latin typeface="Marianne" panose="02000000000000000000" pitchFamily="50" charset="0"/>
            </a:endParaRPr>
          </a:p>
        </p:txBody>
      </p:sp>
      <p:sp>
        <p:nvSpPr>
          <p:cNvPr id="9" name="Espace réservé du pied de page 8">
            <a:extLst>
              <a:ext uri="{FF2B5EF4-FFF2-40B4-BE49-F238E27FC236}">
                <a16:creationId xmlns:a16="http://schemas.microsoft.com/office/drawing/2014/main" id="{A7FF71CD-C149-4C73-B707-B144246664B8}"/>
              </a:ext>
            </a:extLst>
          </p:cNvPr>
          <p:cNvSpPr>
            <a:spLocks noGrp="1"/>
          </p:cNvSpPr>
          <p:nvPr>
            <p:ph type="ftr" sz="quarter" idx="11"/>
          </p:nvPr>
        </p:nvSpPr>
        <p:spPr>
          <a:xfrm>
            <a:off x="401541" y="6127180"/>
            <a:ext cx="5512561" cy="365125"/>
          </a:xfrm>
        </p:spPr>
        <p:txBody>
          <a:bodyPr/>
          <a:lstStyle/>
          <a:p>
            <a:r>
              <a:rPr lang="en-US">
                <a:latin typeface="Marianne" panose="02000000000000000000" pitchFamily="50" charset="0"/>
              </a:rPr>
              <a:t>Caroline MIR / ADEME</a:t>
            </a:r>
          </a:p>
          <a:p>
            <a:r>
              <a:rPr lang="en-US">
                <a:latin typeface="Marianne" panose="02000000000000000000" pitchFamily="50" charset="0"/>
              </a:rPr>
              <a:t>William Coleman / VW</a:t>
            </a:r>
          </a:p>
        </p:txBody>
      </p:sp>
      <p:sp>
        <p:nvSpPr>
          <p:cNvPr id="2" name="Rectangle 1">
            <a:extLst>
              <a:ext uri="{FF2B5EF4-FFF2-40B4-BE49-F238E27FC236}">
                <a16:creationId xmlns:a16="http://schemas.microsoft.com/office/drawing/2014/main" id="{72FF0A49-D26E-9CDF-DCA4-5355A2AF88AC}"/>
              </a:ext>
            </a:extLst>
          </p:cNvPr>
          <p:cNvSpPr/>
          <p:nvPr/>
        </p:nvSpPr>
        <p:spPr>
          <a:xfrm>
            <a:off x="10276764" y="395785"/>
            <a:ext cx="1596788" cy="16377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arianne" panose="02000000000000000000" pitchFamily="50" charset="0"/>
            </a:endParaRPr>
          </a:p>
        </p:txBody>
      </p:sp>
      <p:pic>
        <p:nvPicPr>
          <p:cNvPr id="3" name="Image 2">
            <a:extLst>
              <a:ext uri="{FF2B5EF4-FFF2-40B4-BE49-F238E27FC236}">
                <a16:creationId xmlns:a16="http://schemas.microsoft.com/office/drawing/2014/main" id="{79FE7E46-F240-5E92-8E02-041FAC66FBA8}"/>
              </a:ext>
            </a:extLst>
          </p:cNvPr>
          <p:cNvPicPr>
            <a:picLocks noChangeAspect="1"/>
          </p:cNvPicPr>
          <p:nvPr/>
        </p:nvPicPr>
        <p:blipFill>
          <a:blip r:embed="rId2"/>
          <a:stretch>
            <a:fillRect/>
          </a:stretch>
        </p:blipFill>
        <p:spPr>
          <a:xfrm>
            <a:off x="2657759" y="548257"/>
            <a:ext cx="1941536" cy="1134512"/>
          </a:xfrm>
          <a:prstGeom prst="rect">
            <a:avLst/>
          </a:prstGeom>
        </p:spPr>
      </p:pic>
    </p:spTree>
    <p:extLst>
      <p:ext uri="{BB962C8B-B14F-4D97-AF65-F5344CB8AC3E}">
        <p14:creationId xmlns:p14="http://schemas.microsoft.com/office/powerpoint/2010/main" val="452865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D13962-9B5D-DDE3-A6A0-51D15F658D5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40A6198-B611-2E7A-A124-F7ADEB73B97B}"/>
              </a:ext>
            </a:extLst>
          </p:cNvPr>
          <p:cNvSpPr>
            <a:spLocks noGrp="1"/>
          </p:cNvSpPr>
          <p:nvPr>
            <p:ph type="title"/>
          </p:nvPr>
        </p:nvSpPr>
        <p:spPr>
          <a:xfrm>
            <a:off x="2311901" y="111648"/>
            <a:ext cx="4604602" cy="661189"/>
          </a:xfrm>
        </p:spPr>
        <p:txBody>
          <a:bodyPr>
            <a:normAutofit/>
          </a:bodyPr>
          <a:lstStyle/>
          <a:p>
            <a:r>
              <a:rPr lang="en-GB" sz="2800" dirty="0">
                <a:latin typeface="Marianne" panose="02000000000000000000" pitchFamily="50" charset="0"/>
              </a:rPr>
              <a:t>Timeline to be updated</a:t>
            </a:r>
          </a:p>
        </p:txBody>
      </p:sp>
      <p:sp>
        <p:nvSpPr>
          <p:cNvPr id="3" name="Espace réservé de la date 2">
            <a:extLst>
              <a:ext uri="{FF2B5EF4-FFF2-40B4-BE49-F238E27FC236}">
                <a16:creationId xmlns:a16="http://schemas.microsoft.com/office/drawing/2014/main" id="{34DBCFBD-59F6-6D3C-EABA-418E9BCE0E49}"/>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8BAA6616-45FA-E644-95A2-D75170311150}"/>
              </a:ext>
            </a:extLst>
          </p:cNvPr>
          <p:cNvSpPr>
            <a:spLocks noGrp="1"/>
          </p:cNvSpPr>
          <p:nvPr>
            <p:ph type="ftr" sz="quarter" idx="11"/>
          </p:nvPr>
        </p:nvSpPr>
        <p:spPr/>
        <p:txBody>
          <a:bodyPr/>
          <a:lstStyle/>
          <a:p>
            <a:r>
              <a:rPr lang="en-GB" dirty="0">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D830851C-0365-A319-DD6E-18C580B15BED}"/>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10</a:t>
            </a:fld>
            <a:endParaRPr lang="en-GB">
              <a:latin typeface="Marianne" panose="02000000000000000000" pitchFamily="50" charset="0"/>
            </a:endParaRPr>
          </a:p>
        </p:txBody>
      </p:sp>
      <p:pic>
        <p:nvPicPr>
          <p:cNvPr id="8" name="Image 7">
            <a:extLst>
              <a:ext uri="{FF2B5EF4-FFF2-40B4-BE49-F238E27FC236}">
                <a16:creationId xmlns:a16="http://schemas.microsoft.com/office/drawing/2014/main" id="{E249B7EB-C3B4-EB94-C624-759C02C14FF5}"/>
              </a:ext>
            </a:extLst>
          </p:cNvPr>
          <p:cNvPicPr>
            <a:picLocks noChangeAspect="1"/>
          </p:cNvPicPr>
          <p:nvPr/>
        </p:nvPicPr>
        <p:blipFill>
          <a:blip r:embed="rId3"/>
          <a:stretch>
            <a:fillRect/>
          </a:stretch>
        </p:blipFill>
        <p:spPr>
          <a:xfrm>
            <a:off x="1325882" y="195628"/>
            <a:ext cx="880924" cy="514757"/>
          </a:xfrm>
          <a:prstGeom prst="rect">
            <a:avLst/>
          </a:prstGeom>
        </p:spPr>
      </p:pic>
      <p:sp>
        <p:nvSpPr>
          <p:cNvPr id="16" name="テキスト ボックス 5">
            <a:extLst>
              <a:ext uri="{FF2B5EF4-FFF2-40B4-BE49-F238E27FC236}">
                <a16:creationId xmlns:a16="http://schemas.microsoft.com/office/drawing/2014/main" id="{622FAD48-0690-1F40-5A49-D66F16BB8763}"/>
              </a:ext>
            </a:extLst>
          </p:cNvPr>
          <p:cNvSpPr txBox="1"/>
          <p:nvPr/>
        </p:nvSpPr>
        <p:spPr>
          <a:xfrm>
            <a:off x="401542" y="914815"/>
            <a:ext cx="8997217" cy="646331"/>
          </a:xfrm>
          <a:prstGeom prst="rect">
            <a:avLst/>
          </a:prstGeom>
          <a:noFill/>
        </p:spPr>
        <p:txBody>
          <a:bodyPr wrap="square">
            <a:spAutoFit/>
          </a:bodyPr>
          <a:lstStyle/>
          <a:p>
            <a:pPr marL="285750" indent="-285750">
              <a:buFont typeface="Wingdings" panose="05000000000000000000" pitchFamily="2" charset="2"/>
              <a:buChar char="Ø"/>
            </a:pPr>
            <a:r>
              <a:rPr lang="en-US" altLang="ja-JP" dirty="0">
                <a:latin typeface="Arial" panose="020B0604020202020204" pitchFamily="34" charset="0"/>
                <a:cs typeface="Arial" panose="020B0604020202020204" pitchFamily="34" charset="0"/>
              </a:rPr>
              <a:t>Deadline for submission of working document to GRPE(93): 22</a:t>
            </a:r>
            <a:r>
              <a:rPr lang="en-US" altLang="ja-JP" baseline="30000" dirty="0">
                <a:latin typeface="Arial" panose="020B0604020202020204" pitchFamily="34" charset="0"/>
                <a:cs typeface="Arial" panose="020B0604020202020204" pitchFamily="34" charset="0"/>
              </a:rPr>
              <a:t>nd</a:t>
            </a:r>
            <a:r>
              <a:rPr lang="en-US" altLang="ja-JP" dirty="0">
                <a:latin typeface="Arial" panose="020B0604020202020204" pitchFamily="34" charset="0"/>
                <a:cs typeface="Arial" panose="020B0604020202020204" pitchFamily="34" charset="0"/>
              </a:rPr>
              <a:t> July 2025</a:t>
            </a:r>
          </a:p>
          <a:p>
            <a:pPr marL="285750" indent="-285750">
              <a:buFont typeface="Wingdings" panose="05000000000000000000" pitchFamily="2" charset="2"/>
              <a:buChar char="Ø"/>
            </a:pPr>
            <a:endParaRPr lang="en-US" altLang="ja-JP" dirty="0">
              <a:latin typeface="Arial" panose="020B0604020202020204" pitchFamily="34" charset="0"/>
              <a:cs typeface="Arial" panose="020B0604020202020204" pitchFamily="34" charset="0"/>
            </a:endParaRPr>
          </a:p>
        </p:txBody>
      </p:sp>
      <p:graphicFrame>
        <p:nvGraphicFramePr>
          <p:cNvPr id="21" name="表 7">
            <a:extLst>
              <a:ext uri="{FF2B5EF4-FFF2-40B4-BE49-F238E27FC236}">
                <a16:creationId xmlns:a16="http://schemas.microsoft.com/office/drawing/2014/main" id="{22AD77A7-0BE2-DEBE-1850-51AEF9B9621D}"/>
              </a:ext>
            </a:extLst>
          </p:cNvPr>
          <p:cNvGraphicFramePr>
            <a:graphicFrameLocks noGrp="1"/>
          </p:cNvGraphicFramePr>
          <p:nvPr>
            <p:extLst>
              <p:ext uri="{D42A27DB-BD31-4B8C-83A1-F6EECF244321}">
                <p14:modId xmlns:p14="http://schemas.microsoft.com/office/powerpoint/2010/main" val="3105112768"/>
              </p:ext>
            </p:extLst>
          </p:nvPr>
        </p:nvGraphicFramePr>
        <p:xfrm>
          <a:off x="548906" y="1499656"/>
          <a:ext cx="11241552" cy="3108960"/>
        </p:xfrm>
        <a:graphic>
          <a:graphicData uri="http://schemas.openxmlformats.org/drawingml/2006/table">
            <a:tbl>
              <a:tblPr firstRow="1" bandRow="1">
                <a:tableStyleId>{5C22544A-7EE6-4342-B048-85BDC9FD1C3A}</a:tableStyleId>
              </a:tblPr>
              <a:tblGrid>
                <a:gridCol w="2808443">
                  <a:extLst>
                    <a:ext uri="{9D8B030D-6E8A-4147-A177-3AD203B41FA5}">
                      <a16:colId xmlns:a16="http://schemas.microsoft.com/office/drawing/2014/main" val="2718591351"/>
                    </a:ext>
                  </a:extLst>
                </a:gridCol>
                <a:gridCol w="2812333">
                  <a:extLst>
                    <a:ext uri="{9D8B030D-6E8A-4147-A177-3AD203B41FA5}">
                      <a16:colId xmlns:a16="http://schemas.microsoft.com/office/drawing/2014/main" val="838155975"/>
                    </a:ext>
                  </a:extLst>
                </a:gridCol>
                <a:gridCol w="2810388">
                  <a:extLst>
                    <a:ext uri="{9D8B030D-6E8A-4147-A177-3AD203B41FA5}">
                      <a16:colId xmlns:a16="http://schemas.microsoft.com/office/drawing/2014/main" val="2064930476"/>
                    </a:ext>
                  </a:extLst>
                </a:gridCol>
                <a:gridCol w="2810388">
                  <a:extLst>
                    <a:ext uri="{9D8B030D-6E8A-4147-A177-3AD203B41FA5}">
                      <a16:colId xmlns:a16="http://schemas.microsoft.com/office/drawing/2014/main" val="2108568760"/>
                    </a:ext>
                  </a:extLst>
                </a:gridCol>
              </a:tblGrid>
              <a:tr h="308809">
                <a:tc>
                  <a:txBody>
                    <a:bodyPr/>
                    <a:lstStyle/>
                    <a:p>
                      <a:pPr algn="ctr"/>
                      <a:r>
                        <a:rPr kumimoji="1" lang="en-US" altLang="ja-JP" dirty="0">
                          <a:latin typeface="Arial" panose="020B0604020202020204" pitchFamily="34" charset="0"/>
                          <a:cs typeface="Arial" panose="020B0604020202020204" pitchFamily="34" charset="0"/>
                        </a:rPr>
                        <a:t>April</a:t>
                      </a:r>
                      <a:endParaRPr kumimoji="1" lang="ja-JP" altLang="en-US" dirty="0">
                        <a:latin typeface="Arial" panose="020B0604020202020204" pitchFamily="34" charset="0"/>
                        <a:cs typeface="Arial" panose="020B0604020202020204" pitchFamily="34" charset="0"/>
                      </a:endParaRPr>
                    </a:p>
                  </a:txBody>
                  <a:tcPr/>
                </a:tc>
                <a:tc>
                  <a:txBody>
                    <a:bodyPr/>
                    <a:lstStyle/>
                    <a:p>
                      <a:pPr algn="ctr"/>
                      <a:r>
                        <a:rPr kumimoji="1" lang="en-US" altLang="ja-JP" dirty="0">
                          <a:latin typeface="Arial" panose="020B0604020202020204" pitchFamily="34" charset="0"/>
                          <a:cs typeface="Arial" panose="020B0604020202020204" pitchFamily="34" charset="0"/>
                        </a:rPr>
                        <a:t>May</a:t>
                      </a:r>
                      <a:endParaRPr kumimoji="1" lang="ja-JP" altLang="en-US" dirty="0">
                        <a:latin typeface="Arial" panose="020B0604020202020204" pitchFamily="34" charset="0"/>
                        <a:cs typeface="Arial" panose="020B0604020202020204" pitchFamily="34" charset="0"/>
                      </a:endParaRPr>
                    </a:p>
                  </a:txBody>
                  <a:tcPr/>
                </a:tc>
                <a:tc>
                  <a:txBody>
                    <a:bodyPr/>
                    <a:lstStyle/>
                    <a:p>
                      <a:pPr algn="ctr"/>
                      <a:r>
                        <a:rPr kumimoji="1" lang="en-US" altLang="ja-JP" dirty="0">
                          <a:latin typeface="Arial" panose="020B0604020202020204" pitchFamily="34" charset="0"/>
                          <a:cs typeface="Arial" panose="020B0604020202020204" pitchFamily="34" charset="0"/>
                        </a:rPr>
                        <a:t>June</a:t>
                      </a:r>
                      <a:endParaRPr kumimoji="1" lang="ja-JP" altLang="en-US" dirty="0">
                        <a:latin typeface="Arial" panose="020B0604020202020204" pitchFamily="34" charset="0"/>
                        <a:cs typeface="Arial" panose="020B0604020202020204" pitchFamily="34" charset="0"/>
                      </a:endParaRPr>
                    </a:p>
                  </a:txBody>
                  <a:tcPr/>
                </a:tc>
                <a:tc>
                  <a:txBody>
                    <a:bodyPr/>
                    <a:lstStyle/>
                    <a:p>
                      <a:pPr algn="ctr"/>
                      <a:r>
                        <a:rPr kumimoji="1" lang="en-US" altLang="ja-JP" dirty="0">
                          <a:latin typeface="Arial" panose="020B0604020202020204" pitchFamily="34" charset="0"/>
                          <a:cs typeface="Arial" panose="020B0604020202020204" pitchFamily="34" charset="0"/>
                        </a:rPr>
                        <a:t>July</a:t>
                      </a:r>
                      <a:endParaRPr kumimoji="1" lang="ja-JP" alt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6545490"/>
                  </a:ext>
                </a:extLst>
              </a:tr>
              <a:tr h="540416">
                <a:tc>
                  <a:txBody>
                    <a:bodyPr/>
                    <a:lstStyle/>
                    <a:p>
                      <a:r>
                        <a:rPr kumimoji="1" lang="en-US" altLang="ja-JP" dirty="0">
                          <a:latin typeface="Arial" panose="020B0604020202020204" pitchFamily="34" charset="0"/>
                          <a:cs typeface="Arial" panose="020B0604020202020204" pitchFamily="34" charset="0"/>
                        </a:rPr>
                        <a:t>GRPE</a:t>
                      </a:r>
                      <a:endParaRPr kumimoji="1" lang="ja-JP" altLang="en-US" dirty="0">
                        <a:latin typeface="Arial" panose="020B0604020202020204" pitchFamily="34" charset="0"/>
                        <a:cs typeface="Arial" panose="020B0604020202020204" pitchFamily="34" charset="0"/>
                      </a:endParaRPr>
                    </a:p>
                  </a:txBody>
                  <a:tcPr/>
                </a:tc>
                <a:tc>
                  <a:txBody>
                    <a:bodyPr/>
                    <a:lstStyle/>
                    <a:p>
                      <a:endParaRPr kumimoji="1" lang="ja-JP" altLang="en-US" dirty="0">
                        <a:latin typeface="Arial" panose="020B0604020202020204" pitchFamily="34" charset="0"/>
                        <a:cs typeface="Arial" panose="020B0604020202020204" pitchFamily="34" charset="0"/>
                      </a:endParaRPr>
                    </a:p>
                  </a:txBody>
                  <a:tcPr/>
                </a:tc>
                <a:tc>
                  <a:txBody>
                    <a:bodyPr/>
                    <a:lstStyle/>
                    <a:p>
                      <a:endParaRPr kumimoji="1" lang="ja-JP" altLang="en-US" dirty="0">
                        <a:latin typeface="Arial" panose="020B0604020202020204" pitchFamily="34" charset="0"/>
                        <a:cs typeface="Arial" panose="020B0604020202020204" pitchFamily="34" charset="0"/>
                      </a:endParaRPr>
                    </a:p>
                  </a:txBody>
                  <a:tcPr/>
                </a:tc>
                <a:tc>
                  <a:txBody>
                    <a:bodyPr/>
                    <a:lstStyle/>
                    <a:p>
                      <a:pPr marL="0" indent="1700213" algn="l"/>
                      <a:r>
                        <a:rPr kumimoji="1" lang="ja-JP" altLang="en-US" dirty="0">
                          <a:latin typeface="Arial" panose="020B0604020202020204" pitchFamily="34" charset="0"/>
                          <a:cs typeface="Arial" panose="020B0604020202020204" pitchFamily="34" charset="0"/>
                        </a:rPr>
                        <a:t>★</a:t>
                      </a:r>
                      <a:endParaRPr kumimoji="1" lang="en-US" altLang="ja-JP" dirty="0">
                        <a:latin typeface="Arial" panose="020B0604020202020204" pitchFamily="34" charset="0"/>
                        <a:cs typeface="Arial" panose="020B0604020202020204" pitchFamily="34" charset="0"/>
                      </a:endParaRPr>
                    </a:p>
                    <a:p>
                      <a:pPr marL="0" indent="92075" algn="r"/>
                      <a:r>
                        <a:rPr kumimoji="1" lang="en-US" altLang="ja-JP" dirty="0">
                          <a:latin typeface="Arial" panose="020B0604020202020204" pitchFamily="34" charset="0"/>
                          <a:cs typeface="Arial" panose="020B0604020202020204" pitchFamily="34" charset="0"/>
                        </a:rPr>
                        <a:t>(soft) Deadline(22</a:t>
                      </a:r>
                      <a:r>
                        <a:rPr kumimoji="1" lang="en-US" altLang="ja-JP" baseline="30000" dirty="0">
                          <a:latin typeface="Arial" panose="020B0604020202020204" pitchFamily="34" charset="0"/>
                          <a:cs typeface="Arial" panose="020B0604020202020204" pitchFamily="34" charset="0"/>
                        </a:rPr>
                        <a:t>nd</a:t>
                      </a:r>
                      <a:r>
                        <a:rPr kumimoji="1" lang="en-US" altLang="ja-JP" dirty="0">
                          <a:latin typeface="Arial" panose="020B0604020202020204" pitchFamily="34" charset="0"/>
                          <a:cs typeface="Arial" panose="020B0604020202020204" pitchFamily="34" charset="0"/>
                        </a:rPr>
                        <a:t>)</a:t>
                      </a:r>
                      <a:endParaRPr kumimoji="1" lang="ja-JP" alt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85585507"/>
                  </a:ext>
                </a:extLst>
              </a:tr>
              <a:tr h="772023">
                <a:tc>
                  <a:txBody>
                    <a:bodyPr/>
                    <a:lstStyle/>
                    <a:p>
                      <a:r>
                        <a:rPr kumimoji="1" lang="en-US" altLang="ja-JP" dirty="0">
                          <a:latin typeface="Arial" panose="020B0604020202020204" pitchFamily="34" charset="0"/>
                          <a:cs typeface="Arial" panose="020B0604020202020204" pitchFamily="34" charset="0"/>
                        </a:rPr>
                        <a:t>Drafting</a:t>
                      </a:r>
                    </a:p>
                    <a:p>
                      <a:pPr marL="0" indent="717550" algn="l"/>
                      <a:r>
                        <a:rPr kumimoji="1" lang="ja-JP" altLang="en-US" dirty="0">
                          <a:solidFill>
                            <a:srgbClr val="C00000"/>
                          </a:solidFill>
                          <a:latin typeface="Arial" panose="020B0604020202020204" pitchFamily="34" charset="0"/>
                          <a:cs typeface="Arial" panose="020B0604020202020204" pitchFamily="34" charset="0"/>
                        </a:rPr>
                        <a:t>★</a:t>
                      </a:r>
                      <a:endParaRPr kumimoji="1" lang="en-US" altLang="ja-JP" dirty="0">
                        <a:solidFill>
                          <a:srgbClr val="C00000"/>
                        </a:solidFill>
                        <a:latin typeface="Arial" panose="020B0604020202020204" pitchFamily="34" charset="0"/>
                        <a:cs typeface="Arial" panose="020B0604020202020204" pitchFamily="34" charset="0"/>
                      </a:endParaRPr>
                    </a:p>
                  </a:txBody>
                  <a:tcPr/>
                </a:tc>
                <a:tc>
                  <a:txBody>
                    <a:bodyPr/>
                    <a:lstStyle/>
                    <a:p>
                      <a:pPr marL="0" indent="717550" algn="l"/>
                      <a:r>
                        <a:rPr kumimoji="1" lang="ja-JP" altLang="en-US" dirty="0">
                          <a:latin typeface="Arial" panose="020B0604020202020204" pitchFamily="34" charset="0"/>
                          <a:cs typeface="Arial" panose="020B0604020202020204" pitchFamily="34" charset="0"/>
                        </a:rPr>
                        <a:t>            </a:t>
                      </a:r>
                      <a:r>
                        <a:rPr kumimoji="1" lang="ja-JP" altLang="en-US" dirty="0">
                          <a:solidFill>
                            <a:srgbClr val="C00000"/>
                          </a:solidFill>
                          <a:latin typeface="Arial" panose="020B0604020202020204" pitchFamily="34" charset="0"/>
                          <a:cs typeface="Arial" panose="020B0604020202020204" pitchFamily="34" charset="0"/>
                        </a:rPr>
                        <a:t>★</a:t>
                      </a:r>
                      <a:endParaRPr kumimoji="1" lang="en-US" altLang="ja-JP" dirty="0">
                        <a:solidFill>
                          <a:srgbClr val="C00000"/>
                        </a:solidFill>
                        <a:latin typeface="Arial" panose="020B0604020202020204" pitchFamily="34" charset="0"/>
                        <a:cs typeface="Arial" panose="020B0604020202020204" pitchFamily="34" charset="0"/>
                      </a:endParaRPr>
                    </a:p>
                    <a:p>
                      <a:pPr marL="0" indent="541338" algn="r"/>
                      <a:r>
                        <a:rPr kumimoji="1" lang="en-US" altLang="ja-JP" dirty="0">
                          <a:latin typeface="Arial" panose="020B0604020202020204" pitchFamily="34" charset="0"/>
                          <a:cs typeface="Arial" panose="020B0604020202020204" pitchFamily="34" charset="0"/>
                        </a:rPr>
                        <a:t>          </a:t>
                      </a:r>
                      <a:endParaRPr kumimoji="1" lang="ja-JP" altLang="en-US" dirty="0">
                        <a:latin typeface="Arial" panose="020B0604020202020204" pitchFamily="34" charset="0"/>
                        <a:cs typeface="Arial" panose="020B0604020202020204" pitchFamily="34" charset="0"/>
                      </a:endParaRPr>
                    </a:p>
                  </a:txBody>
                  <a:tcPr/>
                </a:tc>
                <a:tc>
                  <a:txBody>
                    <a:bodyPr/>
                    <a:lstStyle/>
                    <a:p>
                      <a:pPr marL="0" indent="717550" algn="l"/>
                      <a:r>
                        <a:rPr kumimoji="1" lang="ja-JP" altLang="en-US" dirty="0">
                          <a:latin typeface="Arial" panose="020B0604020202020204" pitchFamily="34" charset="0"/>
                          <a:cs typeface="Arial" panose="020B0604020202020204" pitchFamily="34" charset="0"/>
                        </a:rPr>
                        <a:t>            </a:t>
                      </a:r>
                      <a:r>
                        <a:rPr kumimoji="1" lang="ja-JP" altLang="en-US" dirty="0">
                          <a:solidFill>
                            <a:srgbClr val="C00000"/>
                          </a:solidFill>
                          <a:latin typeface="Arial" panose="020B0604020202020204" pitchFamily="34" charset="0"/>
                          <a:cs typeface="Arial" panose="020B0604020202020204" pitchFamily="34" charset="0"/>
                        </a:rPr>
                        <a:t>★</a:t>
                      </a:r>
                      <a:endParaRPr kumimoji="1" lang="en-US" altLang="ja-JP" dirty="0">
                        <a:solidFill>
                          <a:srgbClr val="C00000"/>
                        </a:solidFill>
                        <a:latin typeface="Arial" panose="020B0604020202020204" pitchFamily="34" charset="0"/>
                        <a:cs typeface="Arial" panose="020B0604020202020204" pitchFamily="34" charset="0"/>
                      </a:endParaRPr>
                    </a:p>
                    <a:p>
                      <a:endParaRPr kumimoji="1" lang="ja-JP" altLang="en-US" dirty="0">
                        <a:latin typeface="Arial" panose="020B0604020202020204" pitchFamily="34" charset="0"/>
                        <a:cs typeface="Arial" panose="020B0604020202020204" pitchFamily="34" charset="0"/>
                      </a:endParaRPr>
                    </a:p>
                  </a:txBody>
                  <a:tcPr/>
                </a:tc>
                <a:tc>
                  <a:txBody>
                    <a:bodyPr/>
                    <a:lstStyle/>
                    <a:p>
                      <a:pPr marL="0" indent="1071563" algn="l"/>
                      <a:r>
                        <a:rPr kumimoji="1" lang="ja-JP" altLang="en-US" dirty="0">
                          <a:latin typeface="Arial" panose="020B0604020202020204" pitchFamily="34" charset="0"/>
                          <a:cs typeface="Arial" panose="020B0604020202020204" pitchFamily="34" charset="0"/>
                        </a:rPr>
                        <a:t>★</a:t>
                      </a:r>
                      <a:endParaRPr kumimoji="1" lang="en-US" altLang="ja-JP" dirty="0">
                        <a:latin typeface="Arial" panose="020B0604020202020204" pitchFamily="34" charset="0"/>
                        <a:cs typeface="Arial" panose="020B0604020202020204" pitchFamily="34" charset="0"/>
                      </a:endParaRPr>
                    </a:p>
                    <a:p>
                      <a:pPr marL="0" indent="541338" algn="l"/>
                      <a:r>
                        <a:rPr kumimoji="1" lang="en-US" altLang="ja-JP" dirty="0">
                          <a:latin typeface="Arial" panose="020B0604020202020204" pitchFamily="34" charset="0"/>
                          <a:cs typeface="Arial" panose="020B0604020202020204" pitchFamily="34" charset="0"/>
                        </a:rPr>
                        <a:t>Submission</a:t>
                      </a:r>
                    </a:p>
                    <a:p>
                      <a:pPr marL="0" indent="982663" algn="l"/>
                      <a:r>
                        <a:rPr kumimoji="1" lang="en-US" altLang="ja-JP" dirty="0">
                          <a:latin typeface="Arial" panose="020B0604020202020204" pitchFamily="34" charset="0"/>
                          <a:cs typeface="Arial" panose="020B0604020202020204" pitchFamily="34" charset="0"/>
                        </a:rPr>
                        <a:t>(15</a:t>
                      </a:r>
                      <a:r>
                        <a:rPr kumimoji="1" lang="en-US" altLang="ja-JP" baseline="30000" dirty="0">
                          <a:latin typeface="Arial" panose="020B0604020202020204" pitchFamily="34" charset="0"/>
                          <a:cs typeface="Arial" panose="020B0604020202020204" pitchFamily="34" charset="0"/>
                        </a:rPr>
                        <a:t>th</a:t>
                      </a:r>
                      <a:r>
                        <a:rPr kumimoji="1" lang="en-US" altLang="ja-JP" dirty="0">
                          <a:latin typeface="Arial" panose="020B0604020202020204" pitchFamily="34" charset="0"/>
                          <a:cs typeface="Arial" panose="020B0604020202020204" pitchFamily="34" charset="0"/>
                        </a:rPr>
                        <a:t>)</a:t>
                      </a:r>
                      <a:endParaRPr kumimoji="1" lang="ja-JP" altLang="en-US" dirty="0">
                        <a:latin typeface="Arial" panose="020B0604020202020204" pitchFamily="34" charset="0"/>
                        <a:cs typeface="Arial" panose="020B0604020202020204" pitchFamily="34" charset="0"/>
                      </a:endParaRPr>
                    </a:p>
                    <a:p>
                      <a:endParaRPr kumimoji="1" lang="ja-JP" alt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8419566"/>
                  </a:ext>
                </a:extLst>
              </a:tr>
              <a:tr h="772023">
                <a:tc>
                  <a:txBody>
                    <a:bodyPr/>
                    <a:lstStyle/>
                    <a:p>
                      <a:r>
                        <a:rPr kumimoji="1" lang="en-US" altLang="ja-JP" dirty="0">
                          <a:latin typeface="Arial" panose="020B0604020202020204" pitchFamily="34" charset="0"/>
                          <a:cs typeface="Arial" panose="020B0604020202020204" pitchFamily="34" charset="0"/>
                        </a:rPr>
                        <a:t>IWG</a:t>
                      </a:r>
                      <a:endParaRPr kumimoji="1" lang="ja-JP" altLang="en-US" dirty="0">
                        <a:latin typeface="Arial" panose="020B0604020202020204" pitchFamily="34" charset="0"/>
                        <a:cs typeface="Arial" panose="020B0604020202020204" pitchFamily="34" charset="0"/>
                      </a:endParaRPr>
                    </a:p>
                  </a:txBody>
                  <a:tcPr/>
                </a:tc>
                <a:tc>
                  <a:txBody>
                    <a:bodyPr/>
                    <a:lstStyle/>
                    <a:p>
                      <a:pPr marL="0" indent="1976438" algn="l"/>
                      <a:r>
                        <a:rPr kumimoji="1" lang="ja-JP" altLang="en-US" dirty="0">
                          <a:solidFill>
                            <a:schemeClr val="accent1"/>
                          </a:solidFill>
                          <a:latin typeface="Arial" panose="020B0604020202020204" pitchFamily="34" charset="0"/>
                          <a:cs typeface="Arial" panose="020B0604020202020204" pitchFamily="34" charset="0"/>
                        </a:rPr>
                        <a:t>★</a:t>
                      </a:r>
                      <a:endParaRPr kumimoji="1" lang="en-US" altLang="ja-JP" dirty="0">
                        <a:solidFill>
                          <a:schemeClr val="accent1"/>
                        </a:solidFill>
                        <a:latin typeface="Arial" panose="020B0604020202020204" pitchFamily="34" charset="0"/>
                        <a:cs typeface="Arial" panose="020B0604020202020204" pitchFamily="34" charset="0"/>
                      </a:endParaRPr>
                    </a:p>
                    <a:p>
                      <a:pPr marL="0" indent="1347788" algn="l"/>
                      <a:r>
                        <a:rPr kumimoji="1" lang="en-US" altLang="ja-JP" dirty="0">
                          <a:latin typeface="Arial" panose="020B0604020202020204" pitchFamily="34" charset="0"/>
                          <a:cs typeface="Arial" panose="020B0604020202020204" pitchFamily="34" charset="0"/>
                        </a:rPr>
                        <a:t>#23 session</a:t>
                      </a:r>
                    </a:p>
                    <a:p>
                      <a:pPr marL="0" indent="1878013" algn="l"/>
                      <a:r>
                        <a:rPr kumimoji="1" lang="en-US" altLang="ja-JP" dirty="0">
                          <a:latin typeface="Arial" panose="020B0604020202020204" pitchFamily="34" charset="0"/>
                          <a:cs typeface="Arial" panose="020B0604020202020204" pitchFamily="34" charset="0"/>
                        </a:rPr>
                        <a:t>(27)</a:t>
                      </a:r>
                      <a:endParaRPr kumimoji="1" lang="ja-JP" altLang="en-US" dirty="0">
                        <a:latin typeface="Arial" panose="020B0604020202020204" pitchFamily="34" charset="0"/>
                        <a:cs typeface="Arial" panose="020B0604020202020204" pitchFamily="34" charset="0"/>
                      </a:endParaRPr>
                    </a:p>
                  </a:txBody>
                  <a:tcPr/>
                </a:tc>
                <a:tc>
                  <a:txBody>
                    <a:bodyPr/>
                    <a:lstStyle/>
                    <a:p>
                      <a:pPr marL="0" indent="1976438" algn="l"/>
                      <a:r>
                        <a:rPr kumimoji="1" lang="ja-JP" altLang="en-US" dirty="0">
                          <a:solidFill>
                            <a:schemeClr val="accent1"/>
                          </a:solidFill>
                          <a:latin typeface="Arial" panose="020B0604020202020204" pitchFamily="34" charset="0"/>
                          <a:cs typeface="Arial" panose="020B0604020202020204" pitchFamily="34" charset="0"/>
                        </a:rPr>
                        <a:t>★</a:t>
                      </a:r>
                      <a:endParaRPr kumimoji="1" lang="en-US" altLang="ja-JP" dirty="0">
                        <a:solidFill>
                          <a:schemeClr val="accent1"/>
                        </a:solidFill>
                        <a:latin typeface="Arial" panose="020B0604020202020204" pitchFamily="34" charset="0"/>
                        <a:cs typeface="Arial" panose="020B0604020202020204" pitchFamily="34" charset="0"/>
                      </a:endParaRPr>
                    </a:p>
                    <a:p>
                      <a:pPr marL="0" indent="1347788" algn="l"/>
                      <a:r>
                        <a:rPr kumimoji="1" lang="en-US" altLang="ja-JP" dirty="0">
                          <a:latin typeface="Arial" panose="020B0604020202020204" pitchFamily="34" charset="0"/>
                          <a:cs typeface="Arial" panose="020B0604020202020204" pitchFamily="34" charset="0"/>
                        </a:rPr>
                        <a:t>#24 session</a:t>
                      </a:r>
                    </a:p>
                    <a:p>
                      <a:pPr marL="0" indent="1700213" algn="l"/>
                      <a:r>
                        <a:rPr kumimoji="1" lang="en-US" altLang="ja-JP" dirty="0">
                          <a:latin typeface="Arial" panose="020B0604020202020204" pitchFamily="34" charset="0"/>
                          <a:cs typeface="Arial" panose="020B0604020202020204" pitchFamily="34" charset="0"/>
                        </a:rPr>
                        <a:t>(18-19)</a:t>
                      </a:r>
                      <a:endParaRPr kumimoji="1" lang="ja-JP" altLang="en-US" dirty="0">
                        <a:latin typeface="Arial" panose="020B0604020202020204" pitchFamily="34" charset="0"/>
                        <a:cs typeface="Arial" panose="020B0604020202020204" pitchFamily="34" charset="0"/>
                      </a:endParaRPr>
                    </a:p>
                  </a:txBody>
                  <a:tcPr/>
                </a:tc>
                <a:tc>
                  <a:txBody>
                    <a:bodyPr/>
                    <a:lstStyle/>
                    <a:p>
                      <a:endParaRPr kumimoji="1" lang="ja-JP" altLang="en-US"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20823868"/>
                  </a:ext>
                </a:extLst>
              </a:tr>
            </a:tbl>
          </a:graphicData>
        </a:graphic>
      </p:graphicFrame>
      <p:cxnSp>
        <p:nvCxnSpPr>
          <p:cNvPr id="22" name="直線コネクタ 9">
            <a:extLst>
              <a:ext uri="{FF2B5EF4-FFF2-40B4-BE49-F238E27FC236}">
                <a16:creationId xmlns:a16="http://schemas.microsoft.com/office/drawing/2014/main" id="{15448846-63D4-2AA8-24A0-8329792F9B84}"/>
              </a:ext>
            </a:extLst>
          </p:cNvPr>
          <p:cNvCxnSpPr/>
          <p:nvPr/>
        </p:nvCxnSpPr>
        <p:spPr>
          <a:xfrm>
            <a:off x="5015053" y="1562869"/>
            <a:ext cx="0" cy="329380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4" name="直線コネクタ 15">
            <a:extLst>
              <a:ext uri="{FF2B5EF4-FFF2-40B4-BE49-F238E27FC236}">
                <a16:creationId xmlns:a16="http://schemas.microsoft.com/office/drawing/2014/main" id="{7ECE59C5-9A4F-A092-029B-77A1F5AC7DB3}"/>
              </a:ext>
            </a:extLst>
          </p:cNvPr>
          <p:cNvCxnSpPr/>
          <p:nvPr/>
        </p:nvCxnSpPr>
        <p:spPr>
          <a:xfrm>
            <a:off x="1460031" y="1473395"/>
            <a:ext cx="0" cy="329380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8" name="テキスト ボックス 16">
            <a:extLst>
              <a:ext uri="{FF2B5EF4-FFF2-40B4-BE49-F238E27FC236}">
                <a16:creationId xmlns:a16="http://schemas.microsoft.com/office/drawing/2014/main" id="{BB3ACDD7-2323-2DD2-CFCA-BBDEAEEC3D1D}"/>
              </a:ext>
            </a:extLst>
          </p:cNvPr>
          <p:cNvSpPr txBox="1"/>
          <p:nvPr/>
        </p:nvSpPr>
        <p:spPr>
          <a:xfrm>
            <a:off x="1720272" y="5021400"/>
            <a:ext cx="1882993" cy="1200329"/>
          </a:xfrm>
          <a:prstGeom prst="rect">
            <a:avLst/>
          </a:prstGeom>
          <a:noFill/>
        </p:spPr>
        <p:txBody>
          <a:bodyPr wrap="square" rtlCol="0">
            <a:spAutoFit/>
          </a:bodyPr>
          <a:lstStyle/>
          <a:p>
            <a:pPr algn="ctr"/>
            <a:r>
              <a:rPr lang="en-US" altLang="ja-JP" dirty="0">
                <a:solidFill>
                  <a:schemeClr val="tx2"/>
                </a:solidFill>
                <a:latin typeface="CoArial"/>
                <a:cs typeface="Arial" panose="020B0604020202020204" pitchFamily="34" charset="0"/>
              </a:rPr>
              <a:t>Members provide their comments to each SG leaders</a:t>
            </a:r>
            <a:endParaRPr kumimoji="1" lang="ja-JP" altLang="en-US" dirty="0">
              <a:solidFill>
                <a:schemeClr val="tx2"/>
              </a:solidFill>
              <a:latin typeface="CoArial"/>
              <a:cs typeface="Arial" panose="020B0604020202020204" pitchFamily="34" charset="0"/>
            </a:endParaRPr>
          </a:p>
        </p:txBody>
      </p:sp>
      <p:sp>
        <p:nvSpPr>
          <p:cNvPr id="52" name="テキスト ボックス 16">
            <a:extLst>
              <a:ext uri="{FF2B5EF4-FFF2-40B4-BE49-F238E27FC236}">
                <a16:creationId xmlns:a16="http://schemas.microsoft.com/office/drawing/2014/main" id="{250C71C8-24B7-B2C5-128A-3B2EB8B61922}"/>
              </a:ext>
            </a:extLst>
          </p:cNvPr>
          <p:cNvSpPr txBox="1"/>
          <p:nvPr/>
        </p:nvSpPr>
        <p:spPr>
          <a:xfrm>
            <a:off x="8527597" y="5233103"/>
            <a:ext cx="1733026" cy="923330"/>
          </a:xfrm>
          <a:prstGeom prst="rect">
            <a:avLst/>
          </a:prstGeom>
          <a:noFill/>
        </p:spPr>
        <p:txBody>
          <a:bodyPr wrap="square" rtlCol="0">
            <a:spAutoFit/>
          </a:bodyPr>
          <a:lstStyle/>
          <a:p>
            <a:pPr algn="ctr"/>
            <a:r>
              <a:rPr lang="en-US" altLang="ja-JP" dirty="0">
                <a:solidFill>
                  <a:srgbClr val="C00000"/>
                </a:solidFill>
                <a:latin typeface="CoArial"/>
                <a:cs typeface="Arial" panose="020B0604020202020204" pitchFamily="34" charset="0"/>
              </a:rPr>
              <a:t>SG leaders provides their updated drafts</a:t>
            </a:r>
            <a:endParaRPr kumimoji="1" lang="ja-JP" altLang="en-US" dirty="0">
              <a:solidFill>
                <a:srgbClr val="C00000"/>
              </a:solidFill>
              <a:latin typeface="CoArial"/>
              <a:cs typeface="Arial" panose="020B0604020202020204" pitchFamily="34" charset="0"/>
            </a:endParaRPr>
          </a:p>
        </p:txBody>
      </p:sp>
      <p:cxnSp>
        <p:nvCxnSpPr>
          <p:cNvPr id="60" name="Connecteur droit avec flèche 59">
            <a:extLst>
              <a:ext uri="{FF2B5EF4-FFF2-40B4-BE49-F238E27FC236}">
                <a16:creationId xmlns:a16="http://schemas.microsoft.com/office/drawing/2014/main" id="{2B8CE053-E6FF-CCC3-98D6-9A242432FAB8}"/>
              </a:ext>
            </a:extLst>
          </p:cNvPr>
          <p:cNvCxnSpPr>
            <a:cxnSpLocks/>
            <a:endCxn id="48" idx="0"/>
          </p:cNvCxnSpPr>
          <p:nvPr/>
        </p:nvCxnSpPr>
        <p:spPr>
          <a:xfrm flipH="1">
            <a:off x="2661769" y="4594795"/>
            <a:ext cx="1169392" cy="42660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2A89A632-331B-C9A4-2A94-F1D9C3FAD76E}"/>
              </a:ext>
            </a:extLst>
          </p:cNvPr>
          <p:cNvCxnSpPr>
            <a:cxnSpLocks/>
            <a:endCxn id="52" idx="0"/>
          </p:cNvCxnSpPr>
          <p:nvPr/>
        </p:nvCxnSpPr>
        <p:spPr>
          <a:xfrm>
            <a:off x="7801470" y="4704471"/>
            <a:ext cx="1592640" cy="52863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71" name="ZoneTexte 70">
            <a:extLst>
              <a:ext uri="{FF2B5EF4-FFF2-40B4-BE49-F238E27FC236}">
                <a16:creationId xmlns:a16="http://schemas.microsoft.com/office/drawing/2014/main" id="{4FDB7F93-A231-5A0B-E4C8-0B8A6832571D}"/>
              </a:ext>
            </a:extLst>
          </p:cNvPr>
          <p:cNvSpPr txBox="1"/>
          <p:nvPr/>
        </p:nvSpPr>
        <p:spPr>
          <a:xfrm>
            <a:off x="7351670" y="2520060"/>
            <a:ext cx="2486492" cy="923330"/>
          </a:xfrm>
          <a:prstGeom prst="rect">
            <a:avLst/>
          </a:prstGeom>
          <a:noFill/>
        </p:spPr>
        <p:txBody>
          <a:bodyPr wrap="square">
            <a:spAutoFit/>
          </a:bodyPr>
          <a:lstStyle/>
          <a:p>
            <a:pPr marL="0" indent="541338"/>
            <a:r>
              <a:rPr kumimoji="1" lang="en-US" altLang="ja-JP" b="1" dirty="0">
                <a:solidFill>
                  <a:srgbClr val="C00000"/>
                </a:solidFill>
                <a:latin typeface="Arial" panose="020B0604020202020204" pitchFamily="34" charset="0"/>
                <a:cs typeface="Arial" panose="020B0604020202020204" pitchFamily="34" charset="0"/>
              </a:rPr>
              <a:t>Inputs for compiled draft N5</a:t>
            </a:r>
          </a:p>
          <a:p>
            <a:pPr indent="541338"/>
            <a:r>
              <a:rPr kumimoji="1" lang="en-US" altLang="ja-JP" dirty="0">
                <a:latin typeface="Arial" panose="020B0604020202020204" pitchFamily="34" charset="0"/>
                <a:cs typeface="Arial" panose="020B0604020202020204" pitchFamily="34" charset="0"/>
              </a:rPr>
              <a:t>(12)</a:t>
            </a:r>
            <a:endParaRPr kumimoji="1" lang="ja-JP" altLang="en-US" dirty="0">
              <a:latin typeface="Arial" panose="020B0604020202020204" pitchFamily="34" charset="0"/>
              <a:cs typeface="Arial" panose="020B0604020202020204" pitchFamily="34" charset="0"/>
            </a:endParaRPr>
          </a:p>
        </p:txBody>
      </p:sp>
      <p:sp>
        <p:nvSpPr>
          <p:cNvPr id="72" name="ZoneTexte 71">
            <a:extLst>
              <a:ext uri="{FF2B5EF4-FFF2-40B4-BE49-F238E27FC236}">
                <a16:creationId xmlns:a16="http://schemas.microsoft.com/office/drawing/2014/main" id="{C486AA5B-64D2-849D-8219-43BF9EF1B806}"/>
              </a:ext>
            </a:extLst>
          </p:cNvPr>
          <p:cNvSpPr txBox="1"/>
          <p:nvPr/>
        </p:nvSpPr>
        <p:spPr>
          <a:xfrm>
            <a:off x="9852224" y="2505378"/>
            <a:ext cx="2993572" cy="369332"/>
          </a:xfrm>
          <a:prstGeom prst="rect">
            <a:avLst/>
          </a:prstGeom>
          <a:noFill/>
        </p:spPr>
        <p:txBody>
          <a:bodyPr wrap="square">
            <a:spAutoFit/>
          </a:bodyPr>
          <a:lstStyle/>
          <a:p>
            <a:pPr marL="0" indent="541338" algn="l"/>
            <a:r>
              <a:rPr kumimoji="1" lang="en-US" altLang="ja-JP" b="1" dirty="0">
                <a:solidFill>
                  <a:srgbClr val="C00000"/>
                </a:solidFill>
                <a:latin typeface="Arial" panose="020B0604020202020204" pitchFamily="34" charset="0"/>
                <a:cs typeface="Arial" panose="020B0604020202020204" pitchFamily="34" charset="0"/>
              </a:rPr>
              <a:t>Final Draft N6</a:t>
            </a:r>
          </a:p>
        </p:txBody>
      </p:sp>
      <p:sp>
        <p:nvSpPr>
          <p:cNvPr id="7" name="ZoneTexte 6">
            <a:extLst>
              <a:ext uri="{FF2B5EF4-FFF2-40B4-BE49-F238E27FC236}">
                <a16:creationId xmlns:a16="http://schemas.microsoft.com/office/drawing/2014/main" id="{9591F025-D326-7625-66A9-F296F60994DB}"/>
              </a:ext>
            </a:extLst>
          </p:cNvPr>
          <p:cNvSpPr txBox="1"/>
          <p:nvPr/>
        </p:nvSpPr>
        <p:spPr>
          <a:xfrm>
            <a:off x="2288777" y="2219480"/>
            <a:ext cx="2911656" cy="646331"/>
          </a:xfrm>
          <a:prstGeom prst="rect">
            <a:avLst/>
          </a:prstGeom>
          <a:noFill/>
        </p:spPr>
        <p:txBody>
          <a:bodyPr wrap="square">
            <a:spAutoFit/>
          </a:bodyPr>
          <a:lstStyle/>
          <a:p>
            <a:pPr marL="0" indent="541338" algn="l"/>
            <a:r>
              <a:rPr kumimoji="1" lang="en-US" altLang="ja-JP" b="1" dirty="0">
                <a:solidFill>
                  <a:schemeClr val="tx2"/>
                </a:solidFill>
                <a:latin typeface="Arial" panose="020B0604020202020204" pitchFamily="34" charset="0"/>
                <a:cs typeface="Arial" panose="020B0604020202020204" pitchFamily="34" charset="0"/>
              </a:rPr>
              <a:t>Comment deadline</a:t>
            </a:r>
          </a:p>
          <a:p>
            <a:pPr marL="0" indent="628650" algn="ctr"/>
            <a:r>
              <a:rPr kumimoji="1" lang="en-US" altLang="ja-JP" dirty="0">
                <a:solidFill>
                  <a:schemeClr val="tx2"/>
                </a:solidFill>
                <a:latin typeface="Arial" panose="020B0604020202020204" pitchFamily="34" charset="0"/>
                <a:cs typeface="Arial" panose="020B0604020202020204" pitchFamily="34" charset="0"/>
              </a:rPr>
              <a:t>(7)</a:t>
            </a:r>
            <a:endParaRPr kumimoji="1" lang="ja-JP" altLang="en-US" dirty="0">
              <a:solidFill>
                <a:schemeClr val="tx2"/>
              </a:solidFill>
              <a:latin typeface="Arial" panose="020B0604020202020204" pitchFamily="34" charset="0"/>
              <a:cs typeface="Arial" panose="020B0604020202020204" pitchFamily="34" charset="0"/>
            </a:endParaRPr>
          </a:p>
        </p:txBody>
      </p:sp>
      <p:cxnSp>
        <p:nvCxnSpPr>
          <p:cNvPr id="9" name="直線コネクタ 9">
            <a:extLst>
              <a:ext uri="{FF2B5EF4-FFF2-40B4-BE49-F238E27FC236}">
                <a16:creationId xmlns:a16="http://schemas.microsoft.com/office/drawing/2014/main" id="{21299F2C-9C17-E829-B24C-155345620B4B}"/>
              </a:ext>
            </a:extLst>
          </p:cNvPr>
          <p:cNvCxnSpPr/>
          <p:nvPr/>
        </p:nvCxnSpPr>
        <p:spPr>
          <a:xfrm>
            <a:off x="3789029" y="1561146"/>
            <a:ext cx="0" cy="3293806"/>
          </a:xfrm>
          <a:prstGeom prst="line">
            <a:avLst/>
          </a:prstGeom>
          <a:ln>
            <a:solidFill>
              <a:schemeClr val="tx2"/>
            </a:solidFill>
            <a:prstDash val="dash"/>
          </a:ln>
        </p:spPr>
        <p:style>
          <a:lnRef idx="2">
            <a:schemeClr val="accent1"/>
          </a:lnRef>
          <a:fillRef idx="0">
            <a:schemeClr val="accent1"/>
          </a:fillRef>
          <a:effectRef idx="1">
            <a:schemeClr val="accent1"/>
          </a:effectRef>
          <a:fontRef idx="minor">
            <a:schemeClr val="tx1"/>
          </a:fontRef>
        </p:style>
      </p:cxnSp>
      <p:sp>
        <p:nvSpPr>
          <p:cNvPr id="10" name="テキスト ボックス 16">
            <a:extLst>
              <a:ext uri="{FF2B5EF4-FFF2-40B4-BE49-F238E27FC236}">
                <a16:creationId xmlns:a16="http://schemas.microsoft.com/office/drawing/2014/main" id="{5A2A61E1-D8C2-5BF7-75C9-91ACB80AEA8E}"/>
              </a:ext>
            </a:extLst>
          </p:cNvPr>
          <p:cNvSpPr txBox="1"/>
          <p:nvPr/>
        </p:nvSpPr>
        <p:spPr>
          <a:xfrm>
            <a:off x="3458540" y="5044718"/>
            <a:ext cx="1650760" cy="923330"/>
          </a:xfrm>
          <a:prstGeom prst="rect">
            <a:avLst/>
          </a:prstGeom>
          <a:noFill/>
        </p:spPr>
        <p:txBody>
          <a:bodyPr wrap="square" rtlCol="0">
            <a:spAutoFit/>
          </a:bodyPr>
          <a:lstStyle/>
          <a:p>
            <a:pPr algn="ctr"/>
            <a:r>
              <a:rPr lang="en-US" altLang="ja-JP" dirty="0">
                <a:solidFill>
                  <a:srgbClr val="C00000"/>
                </a:solidFill>
                <a:latin typeface="CoArial"/>
                <a:cs typeface="Arial" panose="020B0604020202020204" pitchFamily="34" charset="0"/>
              </a:rPr>
              <a:t>SG leaders provides their updated drafts</a:t>
            </a:r>
            <a:endParaRPr kumimoji="1" lang="ja-JP" altLang="en-US" dirty="0">
              <a:solidFill>
                <a:srgbClr val="C00000"/>
              </a:solidFill>
              <a:latin typeface="CoArial"/>
              <a:cs typeface="Arial" panose="020B0604020202020204" pitchFamily="34" charset="0"/>
            </a:endParaRPr>
          </a:p>
        </p:txBody>
      </p:sp>
      <p:cxnSp>
        <p:nvCxnSpPr>
          <p:cNvPr id="14" name="Connecteur droit avec flèche 13">
            <a:extLst>
              <a:ext uri="{FF2B5EF4-FFF2-40B4-BE49-F238E27FC236}">
                <a16:creationId xmlns:a16="http://schemas.microsoft.com/office/drawing/2014/main" id="{099082D8-DA7D-289E-B072-71EC46CEA807}"/>
              </a:ext>
            </a:extLst>
          </p:cNvPr>
          <p:cNvCxnSpPr>
            <a:cxnSpLocks/>
            <a:endCxn id="10" idx="0"/>
          </p:cNvCxnSpPr>
          <p:nvPr/>
        </p:nvCxnSpPr>
        <p:spPr>
          <a:xfrm flipH="1">
            <a:off x="4283920" y="4704471"/>
            <a:ext cx="720287" cy="34024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コネクタ 9">
            <a:extLst>
              <a:ext uri="{FF2B5EF4-FFF2-40B4-BE49-F238E27FC236}">
                <a16:creationId xmlns:a16="http://schemas.microsoft.com/office/drawing/2014/main" id="{F43B9E7C-0BA5-7CD4-0E7C-65B5001FDAE5}"/>
              </a:ext>
            </a:extLst>
          </p:cNvPr>
          <p:cNvCxnSpPr/>
          <p:nvPr/>
        </p:nvCxnSpPr>
        <p:spPr>
          <a:xfrm>
            <a:off x="7801470" y="1587336"/>
            <a:ext cx="0" cy="329380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23" name="直線コネクタ 9">
            <a:extLst>
              <a:ext uri="{FF2B5EF4-FFF2-40B4-BE49-F238E27FC236}">
                <a16:creationId xmlns:a16="http://schemas.microsoft.com/office/drawing/2014/main" id="{BF8762FA-DB30-3CA5-FF73-56C61D59C541}"/>
              </a:ext>
            </a:extLst>
          </p:cNvPr>
          <p:cNvCxnSpPr/>
          <p:nvPr/>
        </p:nvCxnSpPr>
        <p:spPr>
          <a:xfrm>
            <a:off x="7107709" y="1587336"/>
            <a:ext cx="0" cy="3293806"/>
          </a:xfrm>
          <a:prstGeom prst="line">
            <a:avLst/>
          </a:prstGeom>
          <a:ln>
            <a:solidFill>
              <a:schemeClr val="tx2"/>
            </a:solidFill>
            <a:prstDash val="dash"/>
          </a:ln>
        </p:spPr>
        <p:style>
          <a:lnRef idx="2">
            <a:schemeClr val="accent1"/>
          </a:lnRef>
          <a:fillRef idx="0">
            <a:schemeClr val="accent1"/>
          </a:fillRef>
          <a:effectRef idx="1">
            <a:schemeClr val="accent1"/>
          </a:effectRef>
          <a:fontRef idx="minor">
            <a:schemeClr val="tx1"/>
          </a:fontRef>
        </p:style>
      </p:cxnSp>
      <p:sp>
        <p:nvSpPr>
          <p:cNvPr id="29" name="テキスト ボックス 16">
            <a:extLst>
              <a:ext uri="{FF2B5EF4-FFF2-40B4-BE49-F238E27FC236}">
                <a16:creationId xmlns:a16="http://schemas.microsoft.com/office/drawing/2014/main" id="{429BB571-910F-3EEA-E5D6-C19467F8E9BA}"/>
              </a:ext>
            </a:extLst>
          </p:cNvPr>
          <p:cNvSpPr txBox="1"/>
          <p:nvPr/>
        </p:nvSpPr>
        <p:spPr>
          <a:xfrm>
            <a:off x="6724373" y="5039387"/>
            <a:ext cx="1882993" cy="1200329"/>
          </a:xfrm>
          <a:prstGeom prst="rect">
            <a:avLst/>
          </a:prstGeom>
          <a:noFill/>
        </p:spPr>
        <p:txBody>
          <a:bodyPr wrap="square" rtlCol="0">
            <a:spAutoFit/>
          </a:bodyPr>
          <a:lstStyle/>
          <a:p>
            <a:pPr algn="ctr"/>
            <a:r>
              <a:rPr lang="en-US" altLang="ja-JP" dirty="0">
                <a:solidFill>
                  <a:schemeClr val="tx2"/>
                </a:solidFill>
                <a:latin typeface="CoArial"/>
                <a:cs typeface="Arial" panose="020B0604020202020204" pitchFamily="34" charset="0"/>
              </a:rPr>
              <a:t>Members provide their comments to each SG leaders</a:t>
            </a:r>
            <a:endParaRPr kumimoji="1" lang="ja-JP" altLang="en-US" dirty="0">
              <a:solidFill>
                <a:schemeClr val="tx2"/>
              </a:solidFill>
              <a:latin typeface="CoArial"/>
              <a:cs typeface="Arial" panose="020B0604020202020204" pitchFamily="34" charset="0"/>
            </a:endParaRPr>
          </a:p>
        </p:txBody>
      </p:sp>
      <p:sp>
        <p:nvSpPr>
          <p:cNvPr id="30" name="テキスト ボックス 16">
            <a:extLst>
              <a:ext uri="{FF2B5EF4-FFF2-40B4-BE49-F238E27FC236}">
                <a16:creationId xmlns:a16="http://schemas.microsoft.com/office/drawing/2014/main" id="{7E3CE24F-6F8B-2785-51C6-53D1D8223EC4}"/>
              </a:ext>
            </a:extLst>
          </p:cNvPr>
          <p:cNvSpPr txBox="1"/>
          <p:nvPr/>
        </p:nvSpPr>
        <p:spPr>
          <a:xfrm>
            <a:off x="5022500" y="5115624"/>
            <a:ext cx="1896277" cy="923330"/>
          </a:xfrm>
          <a:prstGeom prst="rect">
            <a:avLst/>
          </a:prstGeom>
          <a:noFill/>
        </p:spPr>
        <p:txBody>
          <a:bodyPr wrap="square" rtlCol="0">
            <a:spAutoFit/>
          </a:bodyPr>
          <a:lstStyle/>
          <a:p>
            <a:pPr algn="ctr"/>
            <a:r>
              <a:rPr lang="en-US" altLang="ja-JP" dirty="0">
                <a:solidFill>
                  <a:schemeClr val="accent1"/>
                </a:solidFill>
                <a:latin typeface="CoArial"/>
                <a:cs typeface="Arial" panose="020B0604020202020204" pitchFamily="34" charset="0"/>
              </a:rPr>
              <a:t>SG7 provides the Compiled Draft N4 to IWG</a:t>
            </a:r>
            <a:endParaRPr kumimoji="1" lang="ja-JP" altLang="en-US" dirty="0">
              <a:solidFill>
                <a:schemeClr val="accent1"/>
              </a:solidFill>
              <a:latin typeface="CoArial"/>
              <a:cs typeface="Arial" panose="020B0604020202020204" pitchFamily="34" charset="0"/>
            </a:endParaRPr>
          </a:p>
        </p:txBody>
      </p:sp>
      <p:cxnSp>
        <p:nvCxnSpPr>
          <p:cNvPr id="31" name="Connecteur droit avec flèche 30">
            <a:extLst>
              <a:ext uri="{FF2B5EF4-FFF2-40B4-BE49-F238E27FC236}">
                <a16:creationId xmlns:a16="http://schemas.microsoft.com/office/drawing/2014/main" id="{703FA7B3-9A03-019B-97FF-9E6BBE1A3E87}"/>
              </a:ext>
            </a:extLst>
          </p:cNvPr>
          <p:cNvCxnSpPr>
            <a:cxnSpLocks/>
            <a:endCxn id="30" idx="0"/>
          </p:cNvCxnSpPr>
          <p:nvPr/>
        </p:nvCxnSpPr>
        <p:spPr>
          <a:xfrm>
            <a:off x="5541684" y="3874161"/>
            <a:ext cx="428955" cy="124146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コネクタ 9">
            <a:extLst>
              <a:ext uri="{FF2B5EF4-FFF2-40B4-BE49-F238E27FC236}">
                <a16:creationId xmlns:a16="http://schemas.microsoft.com/office/drawing/2014/main" id="{014CC70B-1315-72DA-23DB-14B1ED7A6A06}"/>
              </a:ext>
            </a:extLst>
          </p:cNvPr>
          <p:cNvCxnSpPr/>
          <p:nvPr/>
        </p:nvCxnSpPr>
        <p:spPr>
          <a:xfrm>
            <a:off x="5557032" y="1587336"/>
            <a:ext cx="0" cy="3293806"/>
          </a:xfrm>
          <a:prstGeom prst="line">
            <a:avLst/>
          </a:prstGeom>
          <a:ln>
            <a:solidFill>
              <a:schemeClr val="accent1"/>
            </a:solidFill>
            <a:prstDash val="dash"/>
          </a:ln>
        </p:spPr>
        <p:style>
          <a:lnRef idx="2">
            <a:schemeClr val="accent1"/>
          </a:lnRef>
          <a:fillRef idx="0">
            <a:schemeClr val="accent1"/>
          </a:fillRef>
          <a:effectRef idx="1">
            <a:schemeClr val="accent1"/>
          </a:effectRef>
          <a:fontRef idx="minor">
            <a:schemeClr val="tx1"/>
          </a:fontRef>
        </p:style>
      </p:cxnSp>
      <p:sp>
        <p:nvSpPr>
          <p:cNvPr id="37" name="テキスト ボックス 16">
            <a:extLst>
              <a:ext uri="{FF2B5EF4-FFF2-40B4-BE49-F238E27FC236}">
                <a16:creationId xmlns:a16="http://schemas.microsoft.com/office/drawing/2014/main" id="{94FDCE0B-C2DD-EFB7-C32A-12B085FE0ACA}"/>
              </a:ext>
            </a:extLst>
          </p:cNvPr>
          <p:cNvSpPr txBox="1"/>
          <p:nvPr/>
        </p:nvSpPr>
        <p:spPr>
          <a:xfrm>
            <a:off x="10063012" y="4943126"/>
            <a:ext cx="1896277" cy="923330"/>
          </a:xfrm>
          <a:prstGeom prst="rect">
            <a:avLst/>
          </a:prstGeom>
          <a:noFill/>
        </p:spPr>
        <p:txBody>
          <a:bodyPr wrap="square" rtlCol="0">
            <a:spAutoFit/>
          </a:bodyPr>
          <a:lstStyle/>
          <a:p>
            <a:pPr algn="ctr"/>
            <a:r>
              <a:rPr lang="en-US" altLang="ja-JP" dirty="0">
                <a:solidFill>
                  <a:schemeClr val="accent1"/>
                </a:solidFill>
                <a:latin typeface="CoArial"/>
                <a:cs typeface="Arial" panose="020B0604020202020204" pitchFamily="34" charset="0"/>
              </a:rPr>
              <a:t>SG7 provide the Compiled Draft N5 to IWG</a:t>
            </a:r>
            <a:endParaRPr kumimoji="1" lang="ja-JP" altLang="en-US" dirty="0">
              <a:solidFill>
                <a:schemeClr val="accent1"/>
              </a:solidFill>
              <a:latin typeface="CoArial"/>
              <a:cs typeface="Arial" panose="020B0604020202020204" pitchFamily="34" charset="0"/>
            </a:endParaRPr>
          </a:p>
        </p:txBody>
      </p:sp>
      <p:cxnSp>
        <p:nvCxnSpPr>
          <p:cNvPr id="39" name="Connecteur droit avec flèche 38">
            <a:extLst>
              <a:ext uri="{FF2B5EF4-FFF2-40B4-BE49-F238E27FC236}">
                <a16:creationId xmlns:a16="http://schemas.microsoft.com/office/drawing/2014/main" id="{5E628153-6B64-F0B6-B218-B6DF56EC22FC}"/>
              </a:ext>
            </a:extLst>
          </p:cNvPr>
          <p:cNvCxnSpPr>
            <a:cxnSpLocks/>
          </p:cNvCxnSpPr>
          <p:nvPr/>
        </p:nvCxnSpPr>
        <p:spPr>
          <a:xfrm>
            <a:off x="8251271" y="3874161"/>
            <a:ext cx="2762220" cy="110817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コネクタ 9">
            <a:extLst>
              <a:ext uri="{FF2B5EF4-FFF2-40B4-BE49-F238E27FC236}">
                <a16:creationId xmlns:a16="http://schemas.microsoft.com/office/drawing/2014/main" id="{F568D966-A335-6C86-DF8F-2EE54EE4B19A}"/>
              </a:ext>
            </a:extLst>
          </p:cNvPr>
          <p:cNvCxnSpPr/>
          <p:nvPr/>
        </p:nvCxnSpPr>
        <p:spPr>
          <a:xfrm>
            <a:off x="8349504" y="1569132"/>
            <a:ext cx="0" cy="3293806"/>
          </a:xfrm>
          <a:prstGeom prst="line">
            <a:avLst/>
          </a:prstGeom>
          <a:ln>
            <a:solidFill>
              <a:schemeClr val="accent1"/>
            </a:solidFill>
            <a:prstDash val="dash"/>
          </a:ln>
        </p:spPr>
        <p:style>
          <a:lnRef idx="2">
            <a:schemeClr val="accent1"/>
          </a:lnRef>
          <a:fillRef idx="0">
            <a:schemeClr val="accent1"/>
          </a:fillRef>
          <a:effectRef idx="1">
            <a:schemeClr val="accent1"/>
          </a:effectRef>
          <a:fontRef idx="minor">
            <a:schemeClr val="tx1"/>
          </a:fontRef>
        </p:style>
      </p:cxnSp>
      <p:cxnSp>
        <p:nvCxnSpPr>
          <p:cNvPr id="49" name="Connecteur droit avec flèche 48">
            <a:extLst>
              <a:ext uri="{FF2B5EF4-FFF2-40B4-BE49-F238E27FC236}">
                <a16:creationId xmlns:a16="http://schemas.microsoft.com/office/drawing/2014/main" id="{9076D13B-09E0-F7AD-3F63-4327A5D906F1}"/>
              </a:ext>
            </a:extLst>
          </p:cNvPr>
          <p:cNvCxnSpPr>
            <a:cxnSpLocks/>
            <a:endCxn id="29" idx="0"/>
          </p:cNvCxnSpPr>
          <p:nvPr/>
        </p:nvCxnSpPr>
        <p:spPr>
          <a:xfrm>
            <a:off x="7114963" y="4374593"/>
            <a:ext cx="550907" cy="66479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ZoneTexte 58">
            <a:extLst>
              <a:ext uri="{FF2B5EF4-FFF2-40B4-BE49-F238E27FC236}">
                <a16:creationId xmlns:a16="http://schemas.microsoft.com/office/drawing/2014/main" id="{06098F5C-D02F-8463-B303-2A2592459F45}"/>
              </a:ext>
            </a:extLst>
          </p:cNvPr>
          <p:cNvSpPr txBox="1"/>
          <p:nvPr/>
        </p:nvSpPr>
        <p:spPr>
          <a:xfrm>
            <a:off x="3604923" y="2542631"/>
            <a:ext cx="368212" cy="369332"/>
          </a:xfrm>
          <a:prstGeom prst="rect">
            <a:avLst/>
          </a:prstGeom>
          <a:noFill/>
        </p:spPr>
        <p:txBody>
          <a:bodyPr wrap="square">
            <a:spAutoFit/>
          </a:bodyPr>
          <a:lstStyle/>
          <a:p>
            <a:r>
              <a:rPr kumimoji="1" lang="ja-JP" altLang="en-US" dirty="0">
                <a:solidFill>
                  <a:schemeClr val="tx2"/>
                </a:solidFill>
                <a:latin typeface="Arial" panose="020B0604020202020204" pitchFamily="34" charset="0"/>
                <a:cs typeface="Arial" panose="020B0604020202020204" pitchFamily="34" charset="0"/>
              </a:rPr>
              <a:t>★</a:t>
            </a:r>
            <a:endParaRPr lang="fr-FR" dirty="0">
              <a:solidFill>
                <a:schemeClr val="tx2"/>
              </a:solidFill>
            </a:endParaRPr>
          </a:p>
        </p:txBody>
      </p:sp>
      <p:sp>
        <p:nvSpPr>
          <p:cNvPr id="61" name="ZoneTexte 60">
            <a:extLst>
              <a:ext uri="{FF2B5EF4-FFF2-40B4-BE49-F238E27FC236}">
                <a16:creationId xmlns:a16="http://schemas.microsoft.com/office/drawing/2014/main" id="{1A83F8F9-C83A-63CC-C1FA-E11DF8812DC5}"/>
              </a:ext>
            </a:extLst>
          </p:cNvPr>
          <p:cNvSpPr txBox="1"/>
          <p:nvPr/>
        </p:nvSpPr>
        <p:spPr>
          <a:xfrm>
            <a:off x="4523153" y="2503406"/>
            <a:ext cx="2582916" cy="923330"/>
          </a:xfrm>
          <a:prstGeom prst="rect">
            <a:avLst/>
          </a:prstGeom>
          <a:noFill/>
        </p:spPr>
        <p:txBody>
          <a:bodyPr wrap="square">
            <a:spAutoFit/>
          </a:bodyPr>
          <a:lstStyle/>
          <a:p>
            <a:pPr marL="0" indent="541338"/>
            <a:r>
              <a:rPr kumimoji="1" lang="en-US" altLang="ja-JP" b="1" dirty="0">
                <a:solidFill>
                  <a:srgbClr val="C00000"/>
                </a:solidFill>
                <a:latin typeface="Arial" panose="020B0604020202020204" pitchFamily="34" charset="0"/>
                <a:cs typeface="Arial" panose="020B0604020202020204" pitchFamily="34" charset="0"/>
              </a:rPr>
              <a:t>Inputs for compiled draft N4</a:t>
            </a:r>
          </a:p>
          <a:p>
            <a:pPr marL="0" indent="628650"/>
            <a:r>
              <a:rPr kumimoji="1" lang="en-US" altLang="ja-JP" dirty="0">
                <a:latin typeface="Arial" panose="020B0604020202020204" pitchFamily="34" charset="0"/>
                <a:cs typeface="Arial" panose="020B0604020202020204" pitchFamily="34" charset="0"/>
              </a:rPr>
              <a:t>(20)</a:t>
            </a:r>
            <a:endParaRPr kumimoji="1" lang="ja-JP" altLang="en-US" dirty="0">
              <a:latin typeface="Arial" panose="020B0604020202020204" pitchFamily="34" charset="0"/>
              <a:cs typeface="Arial" panose="020B0604020202020204" pitchFamily="34" charset="0"/>
            </a:endParaRPr>
          </a:p>
        </p:txBody>
      </p:sp>
      <p:sp>
        <p:nvSpPr>
          <p:cNvPr id="62" name="ZoneTexte 61">
            <a:extLst>
              <a:ext uri="{FF2B5EF4-FFF2-40B4-BE49-F238E27FC236}">
                <a16:creationId xmlns:a16="http://schemas.microsoft.com/office/drawing/2014/main" id="{79F6BEFD-0148-C04C-21BD-7DD38770347A}"/>
              </a:ext>
            </a:extLst>
          </p:cNvPr>
          <p:cNvSpPr txBox="1"/>
          <p:nvPr/>
        </p:nvSpPr>
        <p:spPr>
          <a:xfrm>
            <a:off x="5541684" y="2153529"/>
            <a:ext cx="3037884" cy="646331"/>
          </a:xfrm>
          <a:prstGeom prst="rect">
            <a:avLst/>
          </a:prstGeom>
          <a:noFill/>
        </p:spPr>
        <p:txBody>
          <a:bodyPr wrap="square">
            <a:spAutoFit/>
          </a:bodyPr>
          <a:lstStyle/>
          <a:p>
            <a:pPr marL="0" indent="541338" algn="l"/>
            <a:r>
              <a:rPr kumimoji="1" lang="en-US" altLang="ja-JP" b="1" dirty="0">
                <a:solidFill>
                  <a:schemeClr val="tx2"/>
                </a:solidFill>
                <a:latin typeface="Arial" panose="020B0604020202020204" pitchFamily="34" charset="0"/>
                <a:cs typeface="Arial" panose="020B0604020202020204" pitchFamily="34" charset="0"/>
              </a:rPr>
              <a:t>Comment deadline</a:t>
            </a:r>
          </a:p>
          <a:p>
            <a:pPr marL="0" indent="628650" algn="ctr"/>
            <a:r>
              <a:rPr kumimoji="1" lang="en-US" altLang="ja-JP" dirty="0">
                <a:solidFill>
                  <a:schemeClr val="tx2"/>
                </a:solidFill>
                <a:latin typeface="Arial" panose="020B0604020202020204" pitchFamily="34" charset="0"/>
                <a:cs typeface="Arial" panose="020B0604020202020204" pitchFamily="34" charset="0"/>
              </a:rPr>
              <a:t>(5)</a:t>
            </a:r>
            <a:endParaRPr kumimoji="1" lang="ja-JP" altLang="en-US" dirty="0">
              <a:solidFill>
                <a:schemeClr val="tx2"/>
              </a:solidFill>
              <a:latin typeface="Arial" panose="020B0604020202020204" pitchFamily="34" charset="0"/>
              <a:cs typeface="Arial" panose="020B0604020202020204" pitchFamily="34" charset="0"/>
            </a:endParaRPr>
          </a:p>
        </p:txBody>
      </p:sp>
      <p:sp>
        <p:nvSpPr>
          <p:cNvPr id="64" name="ZoneTexte 63">
            <a:extLst>
              <a:ext uri="{FF2B5EF4-FFF2-40B4-BE49-F238E27FC236}">
                <a16:creationId xmlns:a16="http://schemas.microsoft.com/office/drawing/2014/main" id="{F4E34E7B-D51B-D6F9-28A7-84F57CF9CF7E}"/>
              </a:ext>
            </a:extLst>
          </p:cNvPr>
          <p:cNvSpPr txBox="1"/>
          <p:nvPr/>
        </p:nvSpPr>
        <p:spPr>
          <a:xfrm>
            <a:off x="6857830" y="2476680"/>
            <a:ext cx="368212" cy="369332"/>
          </a:xfrm>
          <a:prstGeom prst="rect">
            <a:avLst/>
          </a:prstGeom>
          <a:noFill/>
        </p:spPr>
        <p:txBody>
          <a:bodyPr wrap="square">
            <a:spAutoFit/>
          </a:bodyPr>
          <a:lstStyle/>
          <a:p>
            <a:r>
              <a:rPr kumimoji="1" lang="ja-JP" altLang="en-US" dirty="0">
                <a:solidFill>
                  <a:schemeClr val="tx2"/>
                </a:solidFill>
                <a:latin typeface="Arial" panose="020B0604020202020204" pitchFamily="34" charset="0"/>
                <a:cs typeface="Arial" panose="020B0604020202020204" pitchFamily="34" charset="0"/>
              </a:rPr>
              <a:t>★</a:t>
            </a:r>
            <a:endParaRPr lang="fr-FR" dirty="0">
              <a:solidFill>
                <a:schemeClr val="tx2"/>
              </a:solidFill>
            </a:endParaRPr>
          </a:p>
        </p:txBody>
      </p:sp>
      <p:sp>
        <p:nvSpPr>
          <p:cNvPr id="65" name="ZoneTexte 64">
            <a:extLst>
              <a:ext uri="{FF2B5EF4-FFF2-40B4-BE49-F238E27FC236}">
                <a16:creationId xmlns:a16="http://schemas.microsoft.com/office/drawing/2014/main" id="{30B22A41-81BF-4F6B-5206-69D3AA916FBD}"/>
              </a:ext>
            </a:extLst>
          </p:cNvPr>
          <p:cNvSpPr txBox="1"/>
          <p:nvPr/>
        </p:nvSpPr>
        <p:spPr>
          <a:xfrm>
            <a:off x="1029891" y="2782313"/>
            <a:ext cx="2493467" cy="923330"/>
          </a:xfrm>
          <a:prstGeom prst="rect">
            <a:avLst/>
          </a:prstGeom>
          <a:noFill/>
        </p:spPr>
        <p:txBody>
          <a:bodyPr wrap="square">
            <a:spAutoFit/>
          </a:bodyPr>
          <a:lstStyle/>
          <a:p>
            <a:pPr marL="0" indent="541338"/>
            <a:r>
              <a:rPr kumimoji="1" lang="en-US" altLang="ja-JP" b="1" dirty="0">
                <a:solidFill>
                  <a:srgbClr val="C00000"/>
                </a:solidFill>
                <a:latin typeface="Arial" panose="020B0604020202020204" pitchFamily="34" charset="0"/>
                <a:cs typeface="Arial" panose="020B0604020202020204" pitchFamily="34" charset="0"/>
              </a:rPr>
              <a:t>Inputs for compiled draft N3</a:t>
            </a:r>
          </a:p>
          <a:p>
            <a:pPr marL="0" indent="541338"/>
            <a:r>
              <a:rPr kumimoji="1" lang="en-US" altLang="ja-JP" dirty="0">
                <a:latin typeface="Arial" panose="020B0604020202020204" pitchFamily="34" charset="0"/>
                <a:cs typeface="Arial" panose="020B0604020202020204" pitchFamily="34" charset="0"/>
              </a:rPr>
              <a:t>(14)</a:t>
            </a:r>
            <a:endParaRPr kumimoji="1" lang="ja-JP" altLang="en-US" dirty="0">
              <a:latin typeface="Arial" panose="020B0604020202020204" pitchFamily="34" charset="0"/>
              <a:cs typeface="Arial" panose="020B0604020202020204" pitchFamily="34" charset="0"/>
            </a:endParaRPr>
          </a:p>
        </p:txBody>
      </p:sp>
      <p:sp>
        <p:nvSpPr>
          <p:cNvPr id="68" name="テキスト ボックス 16">
            <a:extLst>
              <a:ext uri="{FF2B5EF4-FFF2-40B4-BE49-F238E27FC236}">
                <a16:creationId xmlns:a16="http://schemas.microsoft.com/office/drawing/2014/main" id="{23F342CD-29D0-BB58-7A17-8ED83E38F8F2}"/>
              </a:ext>
            </a:extLst>
          </p:cNvPr>
          <p:cNvSpPr txBox="1"/>
          <p:nvPr/>
        </p:nvSpPr>
        <p:spPr>
          <a:xfrm>
            <a:off x="161922" y="5027874"/>
            <a:ext cx="1435230" cy="923330"/>
          </a:xfrm>
          <a:prstGeom prst="rect">
            <a:avLst/>
          </a:prstGeom>
          <a:noFill/>
        </p:spPr>
        <p:txBody>
          <a:bodyPr wrap="square" rtlCol="0">
            <a:spAutoFit/>
          </a:bodyPr>
          <a:lstStyle/>
          <a:p>
            <a:pPr algn="ctr"/>
            <a:r>
              <a:rPr lang="en-US" altLang="ja-JP" dirty="0">
                <a:solidFill>
                  <a:schemeClr val="accent1"/>
                </a:solidFill>
                <a:latin typeface="CoArial"/>
                <a:cs typeface="Arial" panose="020B0604020202020204" pitchFamily="34" charset="0"/>
              </a:rPr>
              <a:t>SG7 provides the Compiled Draft N3</a:t>
            </a:r>
            <a:endParaRPr kumimoji="1" lang="ja-JP" altLang="en-US" dirty="0">
              <a:solidFill>
                <a:schemeClr val="accent1"/>
              </a:solidFill>
              <a:latin typeface="CoArial"/>
              <a:cs typeface="Arial" panose="020B0604020202020204" pitchFamily="34" charset="0"/>
            </a:endParaRPr>
          </a:p>
        </p:txBody>
      </p:sp>
      <p:cxnSp>
        <p:nvCxnSpPr>
          <p:cNvPr id="69" name="直線コネクタ 15">
            <a:extLst>
              <a:ext uri="{FF2B5EF4-FFF2-40B4-BE49-F238E27FC236}">
                <a16:creationId xmlns:a16="http://schemas.microsoft.com/office/drawing/2014/main" id="{C9C7E833-E034-5CD8-A972-EC391997326A}"/>
              </a:ext>
            </a:extLst>
          </p:cNvPr>
          <p:cNvCxnSpPr/>
          <p:nvPr/>
        </p:nvCxnSpPr>
        <p:spPr>
          <a:xfrm>
            <a:off x="2035512" y="1473395"/>
            <a:ext cx="0" cy="3293806"/>
          </a:xfrm>
          <a:prstGeom prst="line">
            <a:avLst/>
          </a:prstGeom>
          <a:ln>
            <a:solidFill>
              <a:schemeClr val="accent1"/>
            </a:solidFill>
            <a:prstDash val="dash"/>
          </a:ln>
        </p:spPr>
        <p:style>
          <a:lnRef idx="2">
            <a:schemeClr val="accent1"/>
          </a:lnRef>
          <a:fillRef idx="0">
            <a:schemeClr val="accent1"/>
          </a:fillRef>
          <a:effectRef idx="1">
            <a:schemeClr val="accent1"/>
          </a:effectRef>
          <a:fontRef idx="minor">
            <a:schemeClr val="tx1"/>
          </a:fontRef>
        </p:style>
      </p:cxnSp>
      <p:cxnSp>
        <p:nvCxnSpPr>
          <p:cNvPr id="70" name="Connecteur droit avec flèche 69">
            <a:extLst>
              <a:ext uri="{FF2B5EF4-FFF2-40B4-BE49-F238E27FC236}">
                <a16:creationId xmlns:a16="http://schemas.microsoft.com/office/drawing/2014/main" id="{37C5B7E4-45C4-43C6-8004-C0DE67E50D3B}"/>
              </a:ext>
            </a:extLst>
          </p:cNvPr>
          <p:cNvCxnSpPr>
            <a:cxnSpLocks/>
            <a:endCxn id="68" idx="0"/>
          </p:cNvCxnSpPr>
          <p:nvPr/>
        </p:nvCxnSpPr>
        <p:spPr>
          <a:xfrm flipH="1">
            <a:off x="879537" y="4045890"/>
            <a:ext cx="1149999" cy="981984"/>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1518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34B646-7299-3FEF-943F-E8E7A2CC8E1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0C4BD2B-9738-5B10-A743-C55D2C04BF06}"/>
              </a:ext>
            </a:extLst>
          </p:cNvPr>
          <p:cNvSpPr>
            <a:spLocks noGrp="1"/>
          </p:cNvSpPr>
          <p:nvPr>
            <p:ph type="title"/>
          </p:nvPr>
        </p:nvSpPr>
        <p:spPr>
          <a:xfrm>
            <a:off x="2417506" y="233772"/>
            <a:ext cx="7132894" cy="514758"/>
          </a:xfrm>
        </p:spPr>
        <p:txBody>
          <a:bodyPr>
            <a:normAutofit/>
          </a:bodyPr>
          <a:lstStyle/>
          <a:p>
            <a:r>
              <a:rPr lang="en-GB" sz="2800" dirty="0">
                <a:latin typeface="Marianne" panose="02000000000000000000" pitchFamily="50" charset="0"/>
              </a:rPr>
              <a:t>Next steps</a:t>
            </a:r>
          </a:p>
        </p:txBody>
      </p:sp>
      <p:sp>
        <p:nvSpPr>
          <p:cNvPr id="3" name="Espace réservé de la date 2">
            <a:extLst>
              <a:ext uri="{FF2B5EF4-FFF2-40B4-BE49-F238E27FC236}">
                <a16:creationId xmlns:a16="http://schemas.microsoft.com/office/drawing/2014/main" id="{4E545886-DD48-2998-04D3-CF9D424E6462}"/>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4FB544FF-6125-88E3-147E-A88A498F7046}"/>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21B1A5E4-EC2D-F75B-A4D6-3040340D61A7}"/>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11</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9FCBCE7D-B3D5-605A-0451-302530BE11DC}"/>
              </a:ext>
            </a:extLst>
          </p:cNvPr>
          <p:cNvPicPr>
            <a:picLocks noChangeAspect="1"/>
          </p:cNvPicPr>
          <p:nvPr/>
        </p:nvPicPr>
        <p:blipFill>
          <a:blip r:embed="rId3"/>
          <a:stretch>
            <a:fillRect/>
          </a:stretch>
        </p:blipFill>
        <p:spPr>
          <a:xfrm>
            <a:off x="1325882" y="195628"/>
            <a:ext cx="880924" cy="514757"/>
          </a:xfrm>
          <a:prstGeom prst="rect">
            <a:avLst/>
          </a:prstGeom>
        </p:spPr>
      </p:pic>
      <p:sp>
        <p:nvSpPr>
          <p:cNvPr id="6" name="ZoneTexte 5">
            <a:extLst>
              <a:ext uri="{FF2B5EF4-FFF2-40B4-BE49-F238E27FC236}">
                <a16:creationId xmlns:a16="http://schemas.microsoft.com/office/drawing/2014/main" id="{5CBDCF49-0746-C1BC-7111-2BB6A9A70C82}"/>
              </a:ext>
            </a:extLst>
          </p:cNvPr>
          <p:cNvSpPr txBox="1"/>
          <p:nvPr/>
        </p:nvSpPr>
        <p:spPr>
          <a:xfrm>
            <a:off x="298475" y="1064459"/>
            <a:ext cx="11491983" cy="4920065"/>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will provide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minute of this meeting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slides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draft N3 and link to the wiki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excel template for comment </a:t>
            </a:r>
          </a:p>
          <a:p>
            <a:pPr marL="347472"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Proposal :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To provide the document to expert to check applicability </a:t>
            </a:r>
          </a:p>
          <a:p>
            <a:pPr marL="1261872" lvl="2" indent="-347472">
              <a:lnSpc>
                <a:spcPct val="107000"/>
              </a:lnSpc>
              <a:buFont typeface="Arial" panose="020B0604020202020204" pitchFamily="34" charset="0"/>
              <a:buChar char="•"/>
            </a:pPr>
            <a:r>
              <a:rPr lang="en-US" sz="14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EoL</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CFF/RCM : experts RDC in </a:t>
            </a:r>
            <a:r>
              <a:rPr lang="en-US" sz="14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EoL</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modelling </a:t>
            </a:r>
          </a:p>
          <a:p>
            <a:pPr marL="1261872" lvl="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Other ? </a:t>
            </a:r>
          </a:p>
          <a:p>
            <a:pPr marL="347472"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 leaders :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Members can provide their feedback / comments by the 7th of May to each SG leaders (they can use both word comment or the excel file provided here)</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 leaders compile the comments, modify their draft, and send their updated draft by the 20th of May to SG7 leaders. The changes should be in red in the text for more visibility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leaders will compile the Draft N4 by the 27th of May for our #23 IWG session. </a:t>
            </a:r>
          </a:p>
          <a:p>
            <a:pPr marL="1261872" lvl="2"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next meeting: included in the 27</a:t>
            </a:r>
            <a:r>
              <a:rPr lang="en-US" sz="1400" kern="100" baseline="300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of May IWG meeting online </a:t>
            </a:r>
          </a:p>
          <a:p>
            <a:pPr marL="347472"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For the last IWG in June : SG7 leaders prepare the agenda for SG7 / plan for workshop</a:t>
            </a:r>
          </a:p>
        </p:txBody>
      </p:sp>
    </p:spTree>
    <p:extLst>
      <p:ext uri="{BB962C8B-B14F-4D97-AF65-F5344CB8AC3E}">
        <p14:creationId xmlns:p14="http://schemas.microsoft.com/office/powerpoint/2010/main" val="40505134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a:extLst>
              <a:ext uri="{FF2B5EF4-FFF2-40B4-BE49-F238E27FC236}">
                <a16:creationId xmlns:a16="http://schemas.microsoft.com/office/drawing/2014/main" id="{65D04F93-9803-48D6-BDFE-DC52673982F4}"/>
              </a:ext>
            </a:extLst>
          </p:cNvPr>
          <p:cNvSpPr>
            <a:spLocks noGrp="1"/>
          </p:cNvSpPr>
          <p:nvPr>
            <p:ph sz="quarter" idx="4"/>
          </p:nvPr>
        </p:nvSpPr>
        <p:spPr>
          <a:xfrm>
            <a:off x="903961" y="4701309"/>
            <a:ext cx="7103966" cy="1789689"/>
          </a:xfrm>
        </p:spPr>
        <p:txBody>
          <a:bodyPr>
            <a:normAutofit/>
          </a:bodyPr>
          <a:lstStyle/>
          <a:p>
            <a:pPr>
              <a:spcAft>
                <a:spcPts val="0"/>
              </a:spcAft>
            </a:pPr>
            <a:r>
              <a:rPr lang="fr-FR"/>
              <a:t>CONTACT : Caroline MIR &amp; William COLEMAN</a:t>
            </a:r>
          </a:p>
          <a:p>
            <a:pPr>
              <a:spcAft>
                <a:spcPts val="0"/>
              </a:spcAft>
            </a:pPr>
            <a:r>
              <a:rPr lang="fr-FR" b="0">
                <a:hlinkClick r:id="rId2"/>
              </a:rPr>
              <a:t>caroline.mir@ademe.fr</a:t>
            </a:r>
            <a:r>
              <a:rPr lang="fr-FR" b="0"/>
              <a:t> &amp; </a:t>
            </a:r>
            <a:r>
              <a:rPr lang="fr-FR" b="0">
                <a:hlinkClick r:id="rId3"/>
              </a:rPr>
              <a:t>william.coleman@volkswagen.de</a:t>
            </a:r>
            <a:r>
              <a:rPr lang="fr-FR" b="0"/>
              <a:t> </a:t>
            </a:r>
          </a:p>
        </p:txBody>
      </p:sp>
      <p:sp>
        <p:nvSpPr>
          <p:cNvPr id="2" name="ZoneTexte 1"/>
          <p:cNvSpPr txBox="1"/>
          <p:nvPr/>
        </p:nvSpPr>
        <p:spPr>
          <a:xfrm>
            <a:off x="3906983" y="3611419"/>
            <a:ext cx="5551054" cy="707886"/>
          </a:xfrm>
          <a:prstGeom prst="rect">
            <a:avLst/>
          </a:prstGeom>
          <a:noFill/>
        </p:spPr>
        <p:txBody>
          <a:bodyPr wrap="square" rtlCol="0">
            <a:spAutoFit/>
          </a:bodyPr>
          <a:lstStyle/>
          <a:p>
            <a:pPr algn="ctr"/>
            <a:r>
              <a:rPr lang="fr-FR" sz="4000" b="1" err="1">
                <a:solidFill>
                  <a:schemeClr val="accent2"/>
                </a:solidFill>
                <a:latin typeface="Bradley Hand ITC" panose="03070402050302030203" pitchFamily="66" charset="0"/>
              </a:rPr>
              <a:t>Thank</a:t>
            </a:r>
            <a:r>
              <a:rPr lang="fr-FR" sz="4000" b="1">
                <a:solidFill>
                  <a:schemeClr val="accent2"/>
                </a:solidFill>
                <a:latin typeface="Bradley Hand ITC" panose="03070402050302030203" pitchFamily="66" charset="0"/>
              </a:rPr>
              <a:t> </a:t>
            </a:r>
            <a:r>
              <a:rPr lang="fr-FR" sz="4000" b="1" err="1">
                <a:solidFill>
                  <a:schemeClr val="accent2"/>
                </a:solidFill>
                <a:latin typeface="Bradley Hand ITC" panose="03070402050302030203" pitchFamily="66" charset="0"/>
              </a:rPr>
              <a:t>you</a:t>
            </a:r>
            <a:endParaRPr lang="fr-FR" sz="4000" b="1">
              <a:solidFill>
                <a:schemeClr val="accent2"/>
              </a:solidFill>
              <a:latin typeface="Bradley Hand ITC" panose="03070402050302030203" pitchFamily="66" charset="0"/>
            </a:endParaRPr>
          </a:p>
        </p:txBody>
      </p:sp>
      <p:sp>
        <p:nvSpPr>
          <p:cNvPr id="3" name="Rectangle 2">
            <a:extLst>
              <a:ext uri="{FF2B5EF4-FFF2-40B4-BE49-F238E27FC236}">
                <a16:creationId xmlns:a16="http://schemas.microsoft.com/office/drawing/2014/main" id="{D155F351-372E-856E-CA01-856218767B07}"/>
              </a:ext>
            </a:extLst>
          </p:cNvPr>
          <p:cNvSpPr/>
          <p:nvPr/>
        </p:nvSpPr>
        <p:spPr>
          <a:xfrm>
            <a:off x="9635318" y="586854"/>
            <a:ext cx="1678675" cy="200622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B5ADB8BE-5997-F8FC-12D5-0064762F604E}"/>
              </a:ext>
            </a:extLst>
          </p:cNvPr>
          <p:cNvPicPr>
            <a:picLocks noChangeAspect="1"/>
          </p:cNvPicPr>
          <p:nvPr/>
        </p:nvPicPr>
        <p:blipFill>
          <a:blip r:embed="rId4"/>
          <a:stretch>
            <a:fillRect/>
          </a:stretch>
        </p:blipFill>
        <p:spPr>
          <a:xfrm>
            <a:off x="4827082" y="918392"/>
            <a:ext cx="3529569" cy="2062459"/>
          </a:xfrm>
          <a:prstGeom prst="rect">
            <a:avLst/>
          </a:prstGeom>
        </p:spPr>
      </p:pic>
    </p:spTree>
    <p:extLst>
      <p:ext uri="{BB962C8B-B14F-4D97-AF65-F5344CB8AC3E}">
        <p14:creationId xmlns:p14="http://schemas.microsoft.com/office/powerpoint/2010/main" val="3068683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3E78B-C5E5-C211-DBAA-307484E16ED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94FA598-48A3-5844-BED2-A749101AB5E2}"/>
              </a:ext>
            </a:extLst>
          </p:cNvPr>
          <p:cNvSpPr>
            <a:spLocks noGrp="1"/>
          </p:cNvSpPr>
          <p:nvPr>
            <p:ph type="title"/>
          </p:nvPr>
        </p:nvSpPr>
        <p:spPr>
          <a:xfrm>
            <a:off x="2417506" y="233772"/>
            <a:ext cx="7132894" cy="514758"/>
          </a:xfrm>
        </p:spPr>
        <p:txBody>
          <a:bodyPr>
            <a:normAutofit/>
          </a:bodyPr>
          <a:lstStyle/>
          <a:p>
            <a:r>
              <a:rPr lang="en-GB" sz="2800" dirty="0">
                <a:latin typeface="Marianne" panose="02000000000000000000" pitchFamily="50" charset="0"/>
              </a:rPr>
              <a:t>Agenda</a:t>
            </a:r>
          </a:p>
        </p:txBody>
      </p:sp>
      <p:sp>
        <p:nvSpPr>
          <p:cNvPr id="3" name="Espace réservé de la date 2">
            <a:extLst>
              <a:ext uri="{FF2B5EF4-FFF2-40B4-BE49-F238E27FC236}">
                <a16:creationId xmlns:a16="http://schemas.microsoft.com/office/drawing/2014/main" id="{2C3D0E5E-8F46-DF16-E6DB-6BC04485633B}"/>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7FC0A431-BA32-6C05-55D8-D0BE6E29E1B1}"/>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52925A85-A43B-B33D-1CAC-42A502BE31E6}"/>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2</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499F712C-F29E-1487-5887-AF38013C45AC}"/>
              </a:ext>
            </a:extLst>
          </p:cNvPr>
          <p:cNvPicPr>
            <a:picLocks noChangeAspect="1"/>
          </p:cNvPicPr>
          <p:nvPr/>
        </p:nvPicPr>
        <p:blipFill>
          <a:blip r:embed="rId3"/>
          <a:stretch>
            <a:fillRect/>
          </a:stretch>
        </p:blipFill>
        <p:spPr>
          <a:xfrm>
            <a:off x="1325882" y="195628"/>
            <a:ext cx="880924" cy="514757"/>
          </a:xfrm>
          <a:prstGeom prst="rect">
            <a:avLst/>
          </a:prstGeom>
        </p:spPr>
      </p:pic>
      <p:sp>
        <p:nvSpPr>
          <p:cNvPr id="6" name="ZoneTexte 5">
            <a:extLst>
              <a:ext uri="{FF2B5EF4-FFF2-40B4-BE49-F238E27FC236}">
                <a16:creationId xmlns:a16="http://schemas.microsoft.com/office/drawing/2014/main" id="{561A5AC4-A1DA-50CA-3D4B-E601C012E1FF}"/>
              </a:ext>
            </a:extLst>
          </p:cNvPr>
          <p:cNvSpPr txBox="1"/>
          <p:nvPr/>
        </p:nvSpPr>
        <p:spPr>
          <a:xfrm>
            <a:off x="298475" y="1064459"/>
            <a:ext cx="11491983" cy="1462388"/>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current status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Process for drafting and review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Feedback from SG7 co-leaders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Timeline et numbering of draft version</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Next steps</a:t>
            </a:r>
          </a:p>
          <a:p>
            <a:pPr lvl="1">
              <a:lnSpc>
                <a:spcPct val="107000"/>
              </a:lnSpc>
            </a:pPr>
            <a:endPar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91273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FE75E-E850-7476-2305-C6E2E5CB10A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2D2F3F9-9A62-4C77-B33B-04D022C79E74}"/>
              </a:ext>
            </a:extLst>
          </p:cNvPr>
          <p:cNvSpPr>
            <a:spLocks noGrp="1"/>
          </p:cNvSpPr>
          <p:nvPr>
            <p:ph type="title"/>
          </p:nvPr>
        </p:nvSpPr>
        <p:spPr>
          <a:xfrm>
            <a:off x="2417506" y="233772"/>
            <a:ext cx="7132894" cy="514758"/>
          </a:xfrm>
        </p:spPr>
        <p:txBody>
          <a:bodyPr>
            <a:normAutofit/>
          </a:bodyPr>
          <a:lstStyle/>
          <a:p>
            <a:r>
              <a:rPr lang="en-GB" sz="2800">
                <a:latin typeface="Marianne" panose="02000000000000000000" pitchFamily="50" charset="0"/>
              </a:rPr>
              <a:t>SG7 Current Status</a:t>
            </a:r>
          </a:p>
        </p:txBody>
      </p:sp>
      <p:sp>
        <p:nvSpPr>
          <p:cNvPr id="3" name="Espace réservé de la date 2">
            <a:extLst>
              <a:ext uri="{FF2B5EF4-FFF2-40B4-BE49-F238E27FC236}">
                <a16:creationId xmlns:a16="http://schemas.microsoft.com/office/drawing/2014/main" id="{12621A04-1F45-0B03-E888-A6EBC620E63C}"/>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25DFEDEA-ABAC-B4FC-4853-15101D80F1A7}"/>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B96391D9-C56C-AA52-1F98-E44E4A1664B0}"/>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3</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C5C94601-A0C8-10B8-53D2-D4022B2F7122}"/>
              </a:ext>
            </a:extLst>
          </p:cNvPr>
          <p:cNvPicPr>
            <a:picLocks noChangeAspect="1"/>
          </p:cNvPicPr>
          <p:nvPr/>
        </p:nvPicPr>
        <p:blipFill>
          <a:blip r:embed="rId3"/>
          <a:stretch>
            <a:fillRect/>
          </a:stretch>
        </p:blipFill>
        <p:spPr>
          <a:xfrm>
            <a:off x="1325882" y="195628"/>
            <a:ext cx="880924" cy="514757"/>
          </a:xfrm>
          <a:prstGeom prst="rect">
            <a:avLst/>
          </a:prstGeom>
        </p:spPr>
      </p:pic>
      <p:sp>
        <p:nvSpPr>
          <p:cNvPr id="7" name="ZoneTexte 6">
            <a:extLst>
              <a:ext uri="{FF2B5EF4-FFF2-40B4-BE49-F238E27FC236}">
                <a16:creationId xmlns:a16="http://schemas.microsoft.com/office/drawing/2014/main" id="{FDC7A18B-47FF-8C2F-E9CF-8019350A85A8}"/>
              </a:ext>
            </a:extLst>
          </p:cNvPr>
          <p:cNvSpPr txBox="1"/>
          <p:nvPr/>
        </p:nvSpPr>
        <p:spPr>
          <a:xfrm>
            <a:off x="298475" y="1064459"/>
            <a:ext cx="11491983" cy="5611601"/>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co-leaders received the drafts from Level Concept team, Cut-off team, SG2, SG3, SG4, SG5</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Thanks to all !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a:t>
            </a:r>
          </a:p>
          <a:p>
            <a:pPr marL="1719072" lvl="3"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hlinkClick r:id="rId4"/>
              </a:rPr>
              <a:t>20250424_A-LCA_DRAFT_Compiled_Document_Version_N3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NUMBERING #3 (N3)</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SG7 co-leaders :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Compiled the draft</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Updated the automatic numbering for titles, figures, tables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Addition of definition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Took into consideration the comments received from CLEPA in January 25 and November 24, targeting specifically SG7 (comment excel file)</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Change some wording (e.g. guideline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methodology) and remove some paragraphs (e.g. cut off rules mentioned in </a:t>
            </a:r>
            <a:r>
              <a:rPr lang="en-US" sz="14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Chapt</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3 but also in </a:t>
            </a:r>
            <a:r>
              <a:rPr lang="en-US" sz="14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chapt</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3 SG3 part)</a:t>
            </a: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Checked consistency and need for harmonization (next slides)</a:t>
            </a:r>
          </a:p>
          <a:p>
            <a:pPr marL="804672" lvl="1"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We are still missing :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Abbreviation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verification and reporting section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last draft of infrastructure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draft of SG6 on energy modeling, land use change</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Primary data share index drafting</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To be completed : Table 2 (representative product – powertrain group l616) + titles of Figure 9 and 10 + table 11/12/20 (SG4 Use phase) + notes in Table 14 &amp; 16 (discrepancy factor etc.)</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Editable figures : Figure 5 (representative product line 611) + Figure 28 (L2093 refrigerant leakage)</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The implementation of US comments</a:t>
            </a:r>
          </a:p>
          <a:p>
            <a:pPr lvl="1">
              <a:lnSpc>
                <a:spcPct val="107000"/>
              </a:lnSpc>
            </a:pPr>
            <a:endPar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238741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58B1D0-C70B-EEC3-E89C-98A81B91F7C1}"/>
              </a:ext>
            </a:extLst>
          </p:cNvPr>
          <p:cNvSpPr>
            <a:spLocks noGrp="1"/>
          </p:cNvSpPr>
          <p:nvPr>
            <p:ph type="title"/>
          </p:nvPr>
        </p:nvSpPr>
        <p:spPr>
          <a:xfrm>
            <a:off x="2286000" y="71586"/>
            <a:ext cx="9504458" cy="661189"/>
          </a:xfrm>
        </p:spPr>
        <p:txBody>
          <a:bodyPr>
            <a:normAutofit/>
          </a:bodyPr>
          <a:lstStyle/>
          <a:p>
            <a:r>
              <a:rPr lang="en-GB" sz="2800" dirty="0"/>
              <a:t>Document management proposal</a:t>
            </a:r>
          </a:p>
        </p:txBody>
      </p:sp>
      <p:sp>
        <p:nvSpPr>
          <p:cNvPr id="3" name="Datumsplatzhalter 2">
            <a:extLst>
              <a:ext uri="{FF2B5EF4-FFF2-40B4-BE49-F238E27FC236}">
                <a16:creationId xmlns:a16="http://schemas.microsoft.com/office/drawing/2014/main" id="{6754351A-AAEC-FCF4-27F2-F0FD6B5A8526}"/>
              </a:ext>
            </a:extLst>
          </p:cNvPr>
          <p:cNvSpPr>
            <a:spLocks noGrp="1"/>
          </p:cNvSpPr>
          <p:nvPr>
            <p:ph type="dt" sz="half" idx="10"/>
          </p:nvPr>
        </p:nvSpPr>
        <p:spPr/>
        <p:txBody>
          <a:bodyPr/>
          <a:lstStyle/>
          <a:p>
            <a:r>
              <a:rPr lang="fr-FR"/>
              <a:t>06/10/2023</a:t>
            </a:r>
          </a:p>
        </p:txBody>
      </p:sp>
      <p:sp>
        <p:nvSpPr>
          <p:cNvPr id="4" name="Fußzeilenplatzhalter 3">
            <a:extLst>
              <a:ext uri="{FF2B5EF4-FFF2-40B4-BE49-F238E27FC236}">
                <a16:creationId xmlns:a16="http://schemas.microsoft.com/office/drawing/2014/main" id="{8D806106-8B06-2D72-0523-4A9F49F0F508}"/>
              </a:ext>
            </a:extLst>
          </p:cNvPr>
          <p:cNvSpPr>
            <a:spLocks noGrp="1"/>
          </p:cNvSpPr>
          <p:nvPr>
            <p:ph type="ftr" sz="quarter" idx="11"/>
          </p:nvPr>
        </p:nvSpPr>
        <p:spPr/>
        <p:txBody>
          <a:bodyPr/>
          <a:lstStyle/>
          <a:p>
            <a:r>
              <a:rPr lang="fr-FR"/>
              <a:t>DVTD / Service Transports et Mobilité</a:t>
            </a:r>
          </a:p>
        </p:txBody>
      </p:sp>
      <p:sp>
        <p:nvSpPr>
          <p:cNvPr id="5" name="Foliennummernplatzhalter 4">
            <a:extLst>
              <a:ext uri="{FF2B5EF4-FFF2-40B4-BE49-F238E27FC236}">
                <a16:creationId xmlns:a16="http://schemas.microsoft.com/office/drawing/2014/main" id="{758845A8-7805-5F1C-85F0-126D0C36E88B}"/>
              </a:ext>
            </a:extLst>
          </p:cNvPr>
          <p:cNvSpPr>
            <a:spLocks noGrp="1"/>
          </p:cNvSpPr>
          <p:nvPr>
            <p:ph type="sldNum" sz="quarter" idx="12"/>
          </p:nvPr>
        </p:nvSpPr>
        <p:spPr/>
        <p:txBody>
          <a:bodyPr/>
          <a:lstStyle/>
          <a:p>
            <a:fld id="{07C99ADF-20A6-40EF-AAB9-F326D6E12C60}" type="slidenum">
              <a:rPr lang="fr-FR" smtClean="0"/>
              <a:t>4</a:t>
            </a:fld>
            <a:endParaRPr lang="fr-FR"/>
          </a:p>
        </p:txBody>
      </p:sp>
      <p:graphicFrame>
        <p:nvGraphicFramePr>
          <p:cNvPr id="11" name="Inhaltsplatzhalter 10">
            <a:extLst>
              <a:ext uri="{FF2B5EF4-FFF2-40B4-BE49-F238E27FC236}">
                <a16:creationId xmlns:a16="http://schemas.microsoft.com/office/drawing/2014/main" id="{17F75D14-88F5-61E9-2A37-193BCA8D5C53}"/>
              </a:ext>
            </a:extLst>
          </p:cNvPr>
          <p:cNvGraphicFramePr>
            <a:graphicFrameLocks noGrp="1"/>
          </p:cNvGraphicFramePr>
          <p:nvPr>
            <p:ph sz="quarter" idx="4"/>
          </p:nvPr>
        </p:nvGraphicFramePr>
        <p:xfrm>
          <a:off x="401734" y="3156346"/>
          <a:ext cx="11388724" cy="2941320"/>
        </p:xfrm>
        <a:graphic>
          <a:graphicData uri="http://schemas.openxmlformats.org/drawingml/2006/table">
            <a:tbl>
              <a:tblPr firstRow="1" bandRow="1">
                <a:tableStyleId>{5C22544A-7EE6-4342-B048-85BDC9FD1C3A}</a:tableStyleId>
              </a:tblPr>
              <a:tblGrid>
                <a:gridCol w="2847181">
                  <a:extLst>
                    <a:ext uri="{9D8B030D-6E8A-4147-A177-3AD203B41FA5}">
                      <a16:colId xmlns:a16="http://schemas.microsoft.com/office/drawing/2014/main" val="1216371362"/>
                    </a:ext>
                  </a:extLst>
                </a:gridCol>
                <a:gridCol w="2847181">
                  <a:extLst>
                    <a:ext uri="{9D8B030D-6E8A-4147-A177-3AD203B41FA5}">
                      <a16:colId xmlns:a16="http://schemas.microsoft.com/office/drawing/2014/main" val="2543458291"/>
                    </a:ext>
                  </a:extLst>
                </a:gridCol>
                <a:gridCol w="2847181">
                  <a:extLst>
                    <a:ext uri="{9D8B030D-6E8A-4147-A177-3AD203B41FA5}">
                      <a16:colId xmlns:a16="http://schemas.microsoft.com/office/drawing/2014/main" val="3393746946"/>
                    </a:ext>
                  </a:extLst>
                </a:gridCol>
                <a:gridCol w="2847181">
                  <a:extLst>
                    <a:ext uri="{9D8B030D-6E8A-4147-A177-3AD203B41FA5}">
                      <a16:colId xmlns:a16="http://schemas.microsoft.com/office/drawing/2014/main" val="3863360099"/>
                    </a:ext>
                  </a:extLst>
                </a:gridCol>
              </a:tblGrid>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672520194"/>
                  </a:ext>
                </a:extLst>
              </a:tr>
              <a:tr h="370840">
                <a:tc>
                  <a:txBody>
                    <a:bodyPr/>
                    <a:lstStyle/>
                    <a:p>
                      <a:r>
                        <a:rPr lang="en-GB" dirty="0"/>
                        <a:t>Write access</a:t>
                      </a:r>
                    </a:p>
                  </a:txBody>
                  <a:tcPr/>
                </a:tc>
                <a:tc>
                  <a:txBody>
                    <a:bodyPr/>
                    <a:lstStyle/>
                    <a:p>
                      <a:r>
                        <a:rPr lang="en-GB" dirty="0"/>
                        <a:t>Caroline &amp; Bill</a:t>
                      </a:r>
                    </a:p>
                  </a:txBody>
                  <a:tcPr/>
                </a:tc>
                <a:tc>
                  <a:txBody>
                    <a:bodyPr/>
                    <a:lstStyle/>
                    <a:p>
                      <a:r>
                        <a:rPr lang="en-GB" dirty="0"/>
                        <a:t>Caroline &amp; Bill</a:t>
                      </a:r>
                    </a:p>
                  </a:txBody>
                  <a:tcPr/>
                </a:tc>
                <a:tc>
                  <a:txBody>
                    <a:bodyPr/>
                    <a:lstStyle/>
                    <a:p>
                      <a:r>
                        <a:rPr lang="en-GB" dirty="0"/>
                        <a:t>SG Leaders</a:t>
                      </a:r>
                    </a:p>
                  </a:txBody>
                  <a:tcPr/>
                </a:tc>
                <a:extLst>
                  <a:ext uri="{0D108BD9-81ED-4DB2-BD59-A6C34878D82A}">
                    <a16:rowId xmlns:a16="http://schemas.microsoft.com/office/drawing/2014/main" val="604775027"/>
                  </a:ext>
                </a:extLst>
              </a:tr>
              <a:tr h="370840">
                <a:tc>
                  <a:txBody>
                    <a:bodyPr/>
                    <a:lstStyle/>
                    <a:p>
                      <a:r>
                        <a:rPr lang="en-GB" dirty="0"/>
                        <a:t>Read access</a:t>
                      </a:r>
                    </a:p>
                  </a:txBody>
                  <a:tcPr/>
                </a:tc>
                <a:tc>
                  <a:txBody>
                    <a:bodyPr/>
                    <a:lstStyle/>
                    <a:p>
                      <a:r>
                        <a:rPr lang="en-GB" dirty="0"/>
                        <a:t>Caroline &amp; Bill</a:t>
                      </a:r>
                    </a:p>
                  </a:txBody>
                  <a:tcPr/>
                </a:tc>
                <a:tc>
                  <a:txBody>
                    <a:bodyPr/>
                    <a:lstStyle/>
                    <a:p>
                      <a:r>
                        <a:rPr lang="en-GB" dirty="0"/>
                        <a:t>All</a:t>
                      </a:r>
                    </a:p>
                  </a:txBody>
                  <a:tcPr/>
                </a:tc>
                <a:tc>
                  <a:txBody>
                    <a:bodyPr/>
                    <a:lstStyle/>
                    <a:p>
                      <a:r>
                        <a:rPr lang="en-GB" dirty="0"/>
                        <a:t>To be decided by Sub-Group leaders</a:t>
                      </a:r>
                    </a:p>
                  </a:txBody>
                  <a:tcPr/>
                </a:tc>
                <a:extLst>
                  <a:ext uri="{0D108BD9-81ED-4DB2-BD59-A6C34878D82A}">
                    <a16:rowId xmlns:a16="http://schemas.microsoft.com/office/drawing/2014/main" val="1499139882"/>
                  </a:ext>
                </a:extLst>
              </a:tr>
              <a:tr h="370840">
                <a:tc>
                  <a:txBody>
                    <a:bodyPr/>
                    <a:lstStyle/>
                    <a:p>
                      <a:r>
                        <a:rPr lang="en-GB" dirty="0"/>
                        <a:t>Frequency of update</a:t>
                      </a:r>
                    </a:p>
                  </a:txBody>
                  <a:tcPr/>
                </a:tc>
                <a:tc>
                  <a:txBody>
                    <a:bodyPr/>
                    <a:lstStyle/>
                    <a:p>
                      <a:r>
                        <a:rPr lang="en-GB" dirty="0"/>
                        <a:t>Continuous</a:t>
                      </a:r>
                    </a:p>
                  </a:txBody>
                  <a:tcPr/>
                </a:tc>
                <a:tc>
                  <a:txBody>
                    <a:bodyPr/>
                    <a:lstStyle/>
                    <a:p>
                      <a:r>
                        <a:rPr lang="en-GB" dirty="0"/>
                        <a:t>[weekly]</a:t>
                      </a:r>
                    </a:p>
                  </a:txBody>
                  <a:tcPr/>
                </a:tc>
                <a:tc>
                  <a:txBody>
                    <a:bodyPr/>
                    <a:lstStyle/>
                    <a:p>
                      <a:r>
                        <a:rPr lang="en-GB" dirty="0"/>
                        <a:t>[monthly]</a:t>
                      </a:r>
                    </a:p>
                  </a:txBody>
                  <a:tcPr/>
                </a:tc>
                <a:extLst>
                  <a:ext uri="{0D108BD9-81ED-4DB2-BD59-A6C34878D82A}">
                    <a16:rowId xmlns:a16="http://schemas.microsoft.com/office/drawing/2014/main" val="871724977"/>
                  </a:ext>
                </a:extLst>
              </a:tr>
              <a:tr h="370840">
                <a:tc>
                  <a:txBody>
                    <a:bodyPr/>
                    <a:lstStyle/>
                    <a:p>
                      <a:r>
                        <a:rPr lang="en-GB" dirty="0"/>
                        <a:t>Purpose</a:t>
                      </a:r>
                    </a:p>
                  </a:txBody>
                  <a:tcPr/>
                </a:tc>
                <a:tc>
                  <a:txBody>
                    <a:bodyPr/>
                    <a:lstStyle/>
                    <a:p>
                      <a:r>
                        <a:rPr lang="en-GB" dirty="0"/>
                        <a:t>Development of document for submission to GRPE and onwards</a:t>
                      </a:r>
                    </a:p>
                  </a:txBody>
                  <a:tcPr/>
                </a:tc>
                <a:tc>
                  <a:txBody>
                    <a:bodyPr/>
                    <a:lstStyle/>
                    <a:p>
                      <a:r>
                        <a:rPr lang="en-GB" dirty="0"/>
                        <a:t>For reference to see whether amendments have been included</a:t>
                      </a:r>
                    </a:p>
                  </a:txBody>
                  <a:tcPr/>
                </a:tc>
                <a:tc>
                  <a:txBody>
                    <a:bodyPr/>
                    <a:lstStyle/>
                    <a:p>
                      <a:r>
                        <a:rPr lang="en-GB" dirty="0"/>
                        <a:t>For submission of proposed amendments in track changes  based on a fixed point</a:t>
                      </a:r>
                    </a:p>
                  </a:txBody>
                  <a:tcPr/>
                </a:tc>
                <a:extLst>
                  <a:ext uri="{0D108BD9-81ED-4DB2-BD59-A6C34878D82A}">
                    <a16:rowId xmlns:a16="http://schemas.microsoft.com/office/drawing/2014/main" val="2506733796"/>
                  </a:ext>
                </a:extLst>
              </a:tr>
            </a:tbl>
          </a:graphicData>
        </a:graphic>
      </p:graphicFrame>
      <p:sp>
        <p:nvSpPr>
          <p:cNvPr id="8" name="Flussdiagramm: Dokument 7">
            <a:extLst>
              <a:ext uri="{FF2B5EF4-FFF2-40B4-BE49-F238E27FC236}">
                <a16:creationId xmlns:a16="http://schemas.microsoft.com/office/drawing/2014/main" id="{E3A06BCF-B0A9-994B-5EB0-8848C7CAE1EE}"/>
              </a:ext>
            </a:extLst>
          </p:cNvPr>
          <p:cNvSpPr/>
          <p:nvPr/>
        </p:nvSpPr>
        <p:spPr>
          <a:xfrm>
            <a:off x="3566160" y="1514760"/>
            <a:ext cx="2080260" cy="1232689"/>
          </a:xfrm>
          <a:prstGeom prst="flowChart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Master consolidated document</a:t>
            </a:r>
          </a:p>
        </p:txBody>
      </p:sp>
      <p:sp>
        <p:nvSpPr>
          <p:cNvPr id="9" name="Flussdiagramm: Dokument 8">
            <a:extLst>
              <a:ext uri="{FF2B5EF4-FFF2-40B4-BE49-F238E27FC236}">
                <a16:creationId xmlns:a16="http://schemas.microsoft.com/office/drawing/2014/main" id="{C603B04F-9AB7-CBCD-278B-20233B18E50C}"/>
              </a:ext>
            </a:extLst>
          </p:cNvPr>
          <p:cNvSpPr/>
          <p:nvPr/>
        </p:nvSpPr>
        <p:spPr>
          <a:xfrm>
            <a:off x="6545582" y="1556230"/>
            <a:ext cx="2080260" cy="1232689"/>
          </a:xfrm>
          <a:prstGeom prst="flowChart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In the UN Wiki tagged “for reference only”</a:t>
            </a:r>
          </a:p>
        </p:txBody>
      </p:sp>
      <p:sp>
        <p:nvSpPr>
          <p:cNvPr id="10" name="Flussdiagramm: Dokument 9">
            <a:extLst>
              <a:ext uri="{FF2B5EF4-FFF2-40B4-BE49-F238E27FC236}">
                <a16:creationId xmlns:a16="http://schemas.microsoft.com/office/drawing/2014/main" id="{50A7CCE7-AE1C-FCD0-E20D-8FCB7F8C6898}"/>
              </a:ext>
            </a:extLst>
          </p:cNvPr>
          <p:cNvSpPr/>
          <p:nvPr/>
        </p:nvSpPr>
        <p:spPr>
          <a:xfrm>
            <a:off x="8908136" y="639380"/>
            <a:ext cx="2714183" cy="2244170"/>
          </a:xfrm>
          <a:prstGeom prst="flowChartDocumen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In the UN wiki tagged “</a:t>
            </a:r>
            <a:r>
              <a:rPr lang="en-US" sz="1800" kern="100" dirty="0">
                <a:solidFill>
                  <a:schemeClr val="bg1"/>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hlinkClick r:id="rId2">
                  <a:extLst>
                    <a:ext uri="{A12FA001-AC4F-418D-AE19-62706E023703}">
                      <ahyp:hlinkClr xmlns:ahyp="http://schemas.microsoft.com/office/drawing/2018/hyperlinkcolor" val="tx"/>
                    </a:ext>
                  </a:extLst>
                </a:hlinkClick>
              </a:rPr>
              <a:t>20250424_A-LCA_DRAFT_Compiled_Document_Version_N3 </a:t>
            </a:r>
            <a:r>
              <a:rPr lang="en-US" sz="1800" kern="100" dirty="0">
                <a:solidFill>
                  <a:schemeClr val="bg1"/>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a:t>
            </a:r>
            <a:r>
              <a:rPr lang="en-GB" dirty="0">
                <a:solidFill>
                  <a:schemeClr val="bg1"/>
                </a:solidFill>
              </a:rPr>
              <a:t>Circulated versions for comments</a:t>
            </a:r>
          </a:p>
        </p:txBody>
      </p:sp>
      <p:pic>
        <p:nvPicPr>
          <p:cNvPr id="6" name="Image 5">
            <a:extLst>
              <a:ext uri="{FF2B5EF4-FFF2-40B4-BE49-F238E27FC236}">
                <a16:creationId xmlns:a16="http://schemas.microsoft.com/office/drawing/2014/main" id="{795E0804-D17D-4FD0-16A4-B9F81D33E36B}"/>
              </a:ext>
            </a:extLst>
          </p:cNvPr>
          <p:cNvPicPr>
            <a:picLocks noChangeAspect="1"/>
          </p:cNvPicPr>
          <p:nvPr/>
        </p:nvPicPr>
        <p:blipFill>
          <a:blip r:embed="rId3"/>
          <a:stretch>
            <a:fillRect/>
          </a:stretch>
        </p:blipFill>
        <p:spPr>
          <a:xfrm>
            <a:off x="1325882" y="195628"/>
            <a:ext cx="880924" cy="514757"/>
          </a:xfrm>
          <a:prstGeom prst="rect">
            <a:avLst/>
          </a:prstGeom>
        </p:spPr>
      </p:pic>
    </p:spTree>
    <p:extLst>
      <p:ext uri="{BB962C8B-B14F-4D97-AF65-F5344CB8AC3E}">
        <p14:creationId xmlns:p14="http://schemas.microsoft.com/office/powerpoint/2010/main" val="3928741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58B1D0-C70B-EEC3-E89C-98A81B91F7C1}"/>
              </a:ext>
            </a:extLst>
          </p:cNvPr>
          <p:cNvSpPr>
            <a:spLocks noGrp="1"/>
          </p:cNvSpPr>
          <p:nvPr>
            <p:ph type="title"/>
          </p:nvPr>
        </p:nvSpPr>
        <p:spPr>
          <a:xfrm>
            <a:off x="2206806" y="63794"/>
            <a:ext cx="9444420" cy="661189"/>
          </a:xfrm>
        </p:spPr>
        <p:txBody>
          <a:bodyPr>
            <a:normAutofit/>
          </a:bodyPr>
          <a:lstStyle/>
          <a:p>
            <a:r>
              <a:rPr lang="en-GB" sz="2800" dirty="0"/>
              <a:t>Document management proposal - responsibilities</a:t>
            </a:r>
          </a:p>
        </p:txBody>
      </p:sp>
      <p:sp>
        <p:nvSpPr>
          <p:cNvPr id="3" name="Datumsplatzhalter 2">
            <a:extLst>
              <a:ext uri="{FF2B5EF4-FFF2-40B4-BE49-F238E27FC236}">
                <a16:creationId xmlns:a16="http://schemas.microsoft.com/office/drawing/2014/main" id="{6754351A-AAEC-FCF4-27F2-F0FD6B5A8526}"/>
              </a:ext>
            </a:extLst>
          </p:cNvPr>
          <p:cNvSpPr>
            <a:spLocks noGrp="1"/>
          </p:cNvSpPr>
          <p:nvPr>
            <p:ph type="dt" sz="half" idx="10"/>
          </p:nvPr>
        </p:nvSpPr>
        <p:spPr/>
        <p:txBody>
          <a:bodyPr/>
          <a:lstStyle/>
          <a:p>
            <a:r>
              <a:rPr lang="fr-FR"/>
              <a:t>06/10/2023</a:t>
            </a:r>
          </a:p>
        </p:txBody>
      </p:sp>
      <p:sp>
        <p:nvSpPr>
          <p:cNvPr id="4" name="Fußzeilenplatzhalter 3">
            <a:extLst>
              <a:ext uri="{FF2B5EF4-FFF2-40B4-BE49-F238E27FC236}">
                <a16:creationId xmlns:a16="http://schemas.microsoft.com/office/drawing/2014/main" id="{8D806106-8B06-2D72-0523-4A9F49F0F508}"/>
              </a:ext>
            </a:extLst>
          </p:cNvPr>
          <p:cNvSpPr>
            <a:spLocks noGrp="1"/>
          </p:cNvSpPr>
          <p:nvPr>
            <p:ph type="ftr" sz="quarter" idx="11"/>
          </p:nvPr>
        </p:nvSpPr>
        <p:spPr/>
        <p:txBody>
          <a:bodyPr/>
          <a:lstStyle/>
          <a:p>
            <a:r>
              <a:rPr lang="fr-FR"/>
              <a:t>DVTD / Service Transports et Mobilité</a:t>
            </a:r>
          </a:p>
        </p:txBody>
      </p:sp>
      <p:sp>
        <p:nvSpPr>
          <p:cNvPr id="5" name="Foliennummernplatzhalter 4">
            <a:extLst>
              <a:ext uri="{FF2B5EF4-FFF2-40B4-BE49-F238E27FC236}">
                <a16:creationId xmlns:a16="http://schemas.microsoft.com/office/drawing/2014/main" id="{758845A8-7805-5F1C-85F0-126D0C36E88B}"/>
              </a:ext>
            </a:extLst>
          </p:cNvPr>
          <p:cNvSpPr>
            <a:spLocks noGrp="1"/>
          </p:cNvSpPr>
          <p:nvPr>
            <p:ph type="sldNum" sz="quarter" idx="12"/>
          </p:nvPr>
        </p:nvSpPr>
        <p:spPr/>
        <p:txBody>
          <a:bodyPr/>
          <a:lstStyle/>
          <a:p>
            <a:fld id="{07C99ADF-20A6-40EF-AAB9-F326D6E12C60}" type="slidenum">
              <a:rPr lang="fr-FR" smtClean="0"/>
              <a:t>5</a:t>
            </a:fld>
            <a:endParaRPr lang="fr-FR"/>
          </a:p>
        </p:txBody>
      </p:sp>
      <p:sp>
        <p:nvSpPr>
          <p:cNvPr id="12" name="Flussdiagramm: Prozess 11">
            <a:extLst>
              <a:ext uri="{FF2B5EF4-FFF2-40B4-BE49-F238E27FC236}">
                <a16:creationId xmlns:a16="http://schemas.microsoft.com/office/drawing/2014/main" id="{EA0ECA6B-5EDA-DBCA-802B-F46435D8EE61}"/>
              </a:ext>
            </a:extLst>
          </p:cNvPr>
          <p:cNvSpPr/>
          <p:nvPr/>
        </p:nvSpPr>
        <p:spPr>
          <a:xfrm>
            <a:off x="1181685" y="1177285"/>
            <a:ext cx="2050242" cy="92262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Sub Groups submit text to Drafters</a:t>
            </a:r>
          </a:p>
        </p:txBody>
      </p:sp>
      <p:sp>
        <p:nvSpPr>
          <p:cNvPr id="13" name="Flussdiagramm: Prozess 12">
            <a:extLst>
              <a:ext uri="{FF2B5EF4-FFF2-40B4-BE49-F238E27FC236}">
                <a16:creationId xmlns:a16="http://schemas.microsoft.com/office/drawing/2014/main" id="{2476C9AE-8F7C-87ED-D3BD-FB5314F87F71}"/>
              </a:ext>
            </a:extLst>
          </p:cNvPr>
          <p:cNvSpPr/>
          <p:nvPr/>
        </p:nvSpPr>
        <p:spPr>
          <a:xfrm>
            <a:off x="1181685" y="2448530"/>
            <a:ext cx="2050242" cy="92262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Drafters circulate version for comments</a:t>
            </a:r>
          </a:p>
        </p:txBody>
      </p:sp>
      <p:sp>
        <p:nvSpPr>
          <p:cNvPr id="14" name="Flussdiagramm: Prozess 13">
            <a:extLst>
              <a:ext uri="{FF2B5EF4-FFF2-40B4-BE49-F238E27FC236}">
                <a16:creationId xmlns:a16="http://schemas.microsoft.com/office/drawing/2014/main" id="{A748FBE0-CB9D-D848-1A65-3E4468EE34D0}"/>
              </a:ext>
            </a:extLst>
          </p:cNvPr>
          <p:cNvSpPr/>
          <p:nvPr/>
        </p:nvSpPr>
        <p:spPr>
          <a:xfrm>
            <a:off x="703761" y="3714733"/>
            <a:ext cx="3006090" cy="92262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Sub-Groups contact responsible Subgroup with cross group comments</a:t>
            </a:r>
          </a:p>
        </p:txBody>
      </p:sp>
      <p:sp>
        <p:nvSpPr>
          <p:cNvPr id="15" name="Flussdiagramm: Prozess 14">
            <a:extLst>
              <a:ext uri="{FF2B5EF4-FFF2-40B4-BE49-F238E27FC236}">
                <a16:creationId xmlns:a16="http://schemas.microsoft.com/office/drawing/2014/main" id="{EDC78915-4708-ED5E-9882-99CDF4575891}"/>
              </a:ext>
            </a:extLst>
          </p:cNvPr>
          <p:cNvSpPr/>
          <p:nvPr/>
        </p:nvSpPr>
        <p:spPr>
          <a:xfrm>
            <a:off x="1181685" y="4980936"/>
            <a:ext cx="2050242" cy="92262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Escalate to </a:t>
            </a:r>
            <a:r>
              <a:rPr lang="en-GB" dirty="0" err="1"/>
              <a:t>IWG</a:t>
            </a:r>
            <a:r>
              <a:rPr lang="en-GB" dirty="0"/>
              <a:t> / </a:t>
            </a:r>
            <a:r>
              <a:rPr lang="en-GB" dirty="0" err="1"/>
              <a:t>SG1</a:t>
            </a:r>
            <a:r>
              <a:rPr lang="en-GB" dirty="0"/>
              <a:t> if not resolved</a:t>
            </a:r>
          </a:p>
        </p:txBody>
      </p:sp>
      <p:cxnSp>
        <p:nvCxnSpPr>
          <p:cNvPr id="17" name="Verbinder: gewinkelt 16">
            <a:extLst>
              <a:ext uri="{FF2B5EF4-FFF2-40B4-BE49-F238E27FC236}">
                <a16:creationId xmlns:a16="http://schemas.microsoft.com/office/drawing/2014/main" id="{35954486-65E6-1E00-9129-F7AB6D54DEFD}"/>
              </a:ext>
            </a:extLst>
          </p:cNvPr>
          <p:cNvCxnSpPr>
            <a:stCxn id="12" idx="2"/>
            <a:endCxn id="13" idx="0"/>
          </p:cNvCxnSpPr>
          <p:nvPr/>
        </p:nvCxnSpPr>
        <p:spPr>
          <a:xfrm rot="5400000">
            <a:off x="2032497" y="2274220"/>
            <a:ext cx="348619" cy="12700"/>
          </a:xfrm>
          <a:prstGeom prst="bentConnector3">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19" name="Verbinder: gewinkelt 18">
            <a:extLst>
              <a:ext uri="{FF2B5EF4-FFF2-40B4-BE49-F238E27FC236}">
                <a16:creationId xmlns:a16="http://schemas.microsoft.com/office/drawing/2014/main" id="{925C9201-65BD-E15B-E4A3-971F721C85E3}"/>
              </a:ext>
            </a:extLst>
          </p:cNvPr>
          <p:cNvCxnSpPr>
            <a:stCxn id="13" idx="2"/>
            <a:endCxn id="14" idx="0"/>
          </p:cNvCxnSpPr>
          <p:nvPr/>
        </p:nvCxnSpPr>
        <p:spPr>
          <a:xfrm rot="5400000">
            <a:off x="2035018" y="3542944"/>
            <a:ext cx="343577" cy="12700"/>
          </a:xfrm>
          <a:prstGeom prst="bentConnector3">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A29D66EC-579A-17EE-651D-574E213BBE97}"/>
              </a:ext>
            </a:extLst>
          </p:cNvPr>
          <p:cNvCxnSpPr>
            <a:stCxn id="14" idx="2"/>
            <a:endCxn id="15" idx="0"/>
          </p:cNvCxnSpPr>
          <p:nvPr/>
        </p:nvCxnSpPr>
        <p:spPr>
          <a:xfrm>
            <a:off x="2206806" y="4637359"/>
            <a:ext cx="0" cy="343577"/>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23" name="Verbinder: gewinkelt 22">
            <a:extLst>
              <a:ext uri="{FF2B5EF4-FFF2-40B4-BE49-F238E27FC236}">
                <a16:creationId xmlns:a16="http://schemas.microsoft.com/office/drawing/2014/main" id="{3E5467B8-5533-BB20-32C6-2837F2380E53}"/>
              </a:ext>
            </a:extLst>
          </p:cNvPr>
          <p:cNvCxnSpPr>
            <a:stCxn id="15" idx="3"/>
            <a:endCxn id="12" idx="3"/>
          </p:cNvCxnSpPr>
          <p:nvPr/>
        </p:nvCxnSpPr>
        <p:spPr>
          <a:xfrm flipV="1">
            <a:off x="3231927" y="1638598"/>
            <a:ext cx="12700" cy="3803651"/>
          </a:xfrm>
          <a:prstGeom prst="bentConnector3">
            <a:avLst>
              <a:gd name="adj1" fmla="val 11160000"/>
            </a:avLst>
          </a:prstGeom>
          <a:ln w="19050">
            <a:tailEnd type="triangle" w="lg" len="lg"/>
          </a:ln>
        </p:spPr>
        <p:style>
          <a:lnRef idx="1">
            <a:schemeClr val="accent1"/>
          </a:lnRef>
          <a:fillRef idx="0">
            <a:schemeClr val="accent1"/>
          </a:fillRef>
          <a:effectRef idx="0">
            <a:schemeClr val="accent1"/>
          </a:effectRef>
          <a:fontRef idx="minor">
            <a:schemeClr val="tx1"/>
          </a:fontRef>
        </p:style>
      </p:cxnSp>
      <p:cxnSp>
        <p:nvCxnSpPr>
          <p:cNvPr id="28" name="Verbinder: gewinkelt 27">
            <a:extLst>
              <a:ext uri="{FF2B5EF4-FFF2-40B4-BE49-F238E27FC236}">
                <a16:creationId xmlns:a16="http://schemas.microsoft.com/office/drawing/2014/main" id="{F153ACBE-2C24-6FBA-300E-DEE8DACD07EC}"/>
              </a:ext>
            </a:extLst>
          </p:cNvPr>
          <p:cNvCxnSpPr>
            <a:stCxn id="14" idx="1"/>
            <a:endCxn id="12" idx="1"/>
          </p:cNvCxnSpPr>
          <p:nvPr/>
        </p:nvCxnSpPr>
        <p:spPr>
          <a:xfrm rot="10800000" flipH="1">
            <a:off x="703761" y="1638598"/>
            <a:ext cx="477924" cy="2537448"/>
          </a:xfrm>
          <a:prstGeom prst="bentConnector3">
            <a:avLst>
              <a:gd name="adj1" fmla="val -47832"/>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6" name="Image 5">
            <a:extLst>
              <a:ext uri="{FF2B5EF4-FFF2-40B4-BE49-F238E27FC236}">
                <a16:creationId xmlns:a16="http://schemas.microsoft.com/office/drawing/2014/main" id="{B31C0B1F-6D6D-100B-95A7-E244C12237F8}"/>
              </a:ext>
            </a:extLst>
          </p:cNvPr>
          <p:cNvPicPr>
            <a:picLocks noChangeAspect="1"/>
          </p:cNvPicPr>
          <p:nvPr/>
        </p:nvPicPr>
        <p:blipFill>
          <a:blip r:embed="rId2"/>
          <a:stretch>
            <a:fillRect/>
          </a:stretch>
        </p:blipFill>
        <p:spPr>
          <a:xfrm>
            <a:off x="1325882" y="195628"/>
            <a:ext cx="880924" cy="514757"/>
          </a:xfrm>
          <a:prstGeom prst="rect">
            <a:avLst/>
          </a:prstGeom>
        </p:spPr>
      </p:pic>
      <p:sp>
        <p:nvSpPr>
          <p:cNvPr id="7" name="ZoneTexte 6">
            <a:extLst>
              <a:ext uri="{FF2B5EF4-FFF2-40B4-BE49-F238E27FC236}">
                <a16:creationId xmlns:a16="http://schemas.microsoft.com/office/drawing/2014/main" id="{BADF3379-0E88-76B3-FCAC-88CD41B95218}"/>
              </a:ext>
            </a:extLst>
          </p:cNvPr>
          <p:cNvSpPr txBox="1"/>
          <p:nvPr/>
        </p:nvSpPr>
        <p:spPr>
          <a:xfrm>
            <a:off x="5214796" y="1177285"/>
            <a:ext cx="6732131" cy="3306483"/>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400" b="1"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Process to give feedback :</a:t>
            </a:r>
          </a:p>
          <a:p>
            <a:pPr marL="804672" lvl="1"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Based on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hlinkClick r:id="rId3"/>
              </a:rPr>
              <a:t>20250424_A-LCA_DRAFT_Compiled_Document_Version_N3 </a:t>
            </a: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endParaRPr>
          </a:p>
          <a:p>
            <a:pPr marL="1261872" lvl="2" indent="-347472">
              <a:lnSpc>
                <a:spcPct val="107000"/>
              </a:lnSpc>
              <a:buFont typeface="Arial" panose="020B0604020202020204" pitchFamily="34" charset="0"/>
              <a:buChar char="•"/>
            </a:pP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 leaders communicates to their SG the document </a:t>
            </a:r>
          </a:p>
          <a:p>
            <a:pPr marL="1261872" lvl="2" indent="-347472">
              <a:lnSpc>
                <a:spcPct val="107000"/>
              </a:lnSpc>
              <a:buFont typeface="Arial" panose="020B0604020202020204" pitchFamily="34" charset="0"/>
              <a:buChar char="•"/>
            </a:pPr>
            <a:r>
              <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 leaders compile</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the comments</a:t>
            </a:r>
          </a:p>
          <a:p>
            <a:pPr marL="1261872" lvl="2" indent="-347472">
              <a:lnSpc>
                <a:spcPct val="107000"/>
              </a:lnSpc>
              <a:buFont typeface="Arial" panose="020B0604020202020204" pitchFamily="34" charset="0"/>
              <a:buChar char="•"/>
            </a:pPr>
            <a:r>
              <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 leader send to each dedicated SG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their compiled comments : e.g. SG3 leaders send to SG7 leaders their comment regarding the drafting only </a:t>
            </a:r>
          </a:p>
          <a:p>
            <a:pPr marL="1261872" lvl="2" indent="-347472">
              <a:lnSpc>
                <a:spcPct val="107000"/>
              </a:lnSpc>
              <a:buFont typeface="Arial" panose="020B0604020202020204" pitchFamily="34" charset="0"/>
              <a:buChar char="•"/>
            </a:pPr>
            <a:endPar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endParaRPr>
          </a:p>
          <a:p>
            <a:pPr marL="804672" lvl="1" indent="-347472">
              <a:lnSpc>
                <a:spcPct val="107000"/>
              </a:lnSpc>
              <a:buFont typeface="Arial" panose="020B0604020202020204" pitchFamily="34" charset="0"/>
              <a:buChar char="•"/>
            </a:pPr>
            <a:r>
              <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Comments can be provided on comment modes in a word document AND/OR on a excel file template for more visibility</a:t>
            </a:r>
          </a:p>
          <a:p>
            <a:pPr marL="804672" lvl="1" indent="-347472">
              <a:lnSpc>
                <a:spcPct val="107000"/>
              </a:lnSpc>
              <a:buFont typeface="Arial" panose="020B0604020202020204" pitchFamily="34" charset="0"/>
              <a:buChar char="•"/>
            </a:pPr>
            <a:endPar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804672" lvl="1" indent="-347472">
              <a:lnSpc>
                <a:spcPct val="107000"/>
              </a:lnSpc>
              <a:buFont typeface="Arial" panose="020B0604020202020204" pitchFamily="34" charset="0"/>
              <a:buChar char="•"/>
            </a:pPr>
            <a:r>
              <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In the excel file please mention the </a:t>
            </a:r>
            <a:r>
              <a:rPr lang="en-US" sz="14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name of the </a:t>
            </a:r>
            <a:r>
              <a:rPr lang="en-US" sz="1400" i="0" u="none" strike="noStrike" kern="100" dirty="0">
                <a:solidFill>
                  <a:srgbClr val="000000"/>
                </a:solidFill>
                <a:effectLst/>
                <a:latin typeface="Marianne" panose="02000000000000000000" pitchFamily="50" charset="0"/>
                <a:ea typeface="Aptos" panose="020B0004020202020204" pitchFamily="34" charset="0"/>
                <a:cs typeface="Times New Roman" panose="02020603050405020304" pitchFamily="18" charset="0"/>
              </a:rPr>
              <a:t>document / draft version you refer to.   </a:t>
            </a:r>
          </a:p>
        </p:txBody>
      </p:sp>
    </p:spTree>
    <p:extLst>
      <p:ext uri="{BB962C8B-B14F-4D97-AF65-F5344CB8AC3E}">
        <p14:creationId xmlns:p14="http://schemas.microsoft.com/office/powerpoint/2010/main" val="2707236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BC18D-5523-3ADD-E99B-CEA46214445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E379C71-3C7B-6540-0BED-F0F67CF04D24}"/>
              </a:ext>
            </a:extLst>
          </p:cNvPr>
          <p:cNvSpPr>
            <a:spLocks noGrp="1"/>
          </p:cNvSpPr>
          <p:nvPr>
            <p:ph type="title"/>
          </p:nvPr>
        </p:nvSpPr>
        <p:spPr>
          <a:xfrm>
            <a:off x="2417506" y="195628"/>
            <a:ext cx="8227916" cy="514758"/>
          </a:xfrm>
        </p:spPr>
        <p:txBody>
          <a:bodyPr>
            <a:normAutofit/>
          </a:bodyPr>
          <a:lstStyle/>
          <a:p>
            <a:r>
              <a:rPr lang="en-GB" sz="2800" dirty="0">
                <a:latin typeface="Marianne" panose="02000000000000000000" pitchFamily="50" charset="0"/>
              </a:rPr>
              <a:t>SG7 General comments for SG1</a:t>
            </a:r>
            <a:endParaRPr lang="en-GB" sz="2800" b="0" dirty="0">
              <a:latin typeface="Marianne" panose="02000000000000000000" pitchFamily="50" charset="0"/>
            </a:endParaRPr>
          </a:p>
        </p:txBody>
      </p:sp>
      <p:sp>
        <p:nvSpPr>
          <p:cNvPr id="3" name="Espace réservé de la date 2">
            <a:extLst>
              <a:ext uri="{FF2B5EF4-FFF2-40B4-BE49-F238E27FC236}">
                <a16:creationId xmlns:a16="http://schemas.microsoft.com/office/drawing/2014/main" id="{91E1614A-9CC3-D0BE-4715-5032E99548DF}"/>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EF94D760-A7F3-2A1E-63A5-926B471FA052}"/>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6F31ECFF-B84E-85E4-4FB7-3EBAC2BD1262}"/>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6</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AA0A14C5-6C59-8DB7-DAC7-F6A522B58A85}"/>
              </a:ext>
            </a:extLst>
          </p:cNvPr>
          <p:cNvPicPr>
            <a:picLocks noChangeAspect="1"/>
          </p:cNvPicPr>
          <p:nvPr/>
        </p:nvPicPr>
        <p:blipFill>
          <a:blip r:embed="rId3"/>
          <a:stretch>
            <a:fillRect/>
          </a:stretch>
        </p:blipFill>
        <p:spPr>
          <a:xfrm>
            <a:off x="1325882" y="195628"/>
            <a:ext cx="880924" cy="514757"/>
          </a:xfrm>
          <a:prstGeom prst="rect">
            <a:avLst/>
          </a:prstGeom>
        </p:spPr>
      </p:pic>
      <p:sp>
        <p:nvSpPr>
          <p:cNvPr id="7" name="ZoneTexte 6">
            <a:extLst>
              <a:ext uri="{FF2B5EF4-FFF2-40B4-BE49-F238E27FC236}">
                <a16:creationId xmlns:a16="http://schemas.microsoft.com/office/drawing/2014/main" id="{899E4BD2-61E8-B262-769E-73A847C398A2}"/>
              </a:ext>
            </a:extLst>
          </p:cNvPr>
          <p:cNvSpPr txBox="1"/>
          <p:nvPr/>
        </p:nvSpPr>
        <p:spPr>
          <a:xfrm>
            <a:off x="311982" y="1070359"/>
            <a:ext cx="11568036" cy="1464503"/>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Both : “passenger car” term and “Category 1” terms are used : which one should be used ? In the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rPr>
              <a:t>ToR</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it is not mentioned </a:t>
            </a:r>
          </a:p>
          <a:p>
            <a:pPr marL="347472" marR="0" indent="-347472" algn="l" rtl="0" eaLnBrk="1" fontAlgn="auto" latinLnBrk="0" hangingPunct="1">
              <a:lnSpc>
                <a:spcPct val="107000"/>
              </a:lnSpc>
              <a:spcBef>
                <a:spcPts val="0"/>
              </a:spcBef>
              <a:spcAft>
                <a:spcPts val="0"/>
              </a:spcAft>
              <a:buFont typeface="Arial" panose="020B0604020202020204" pitchFamily="34" charset="0"/>
              <a:buChar char="•"/>
            </a:pP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Section 2.4 Technical and rational justification could be further described based on the </a:t>
            </a:r>
            <a:r>
              <a:rPr lang="en-US" sz="1200" dirty="0" err="1">
                <a:solidFill>
                  <a:srgbClr val="000000"/>
                </a:solidFill>
                <a:latin typeface="Marianne" panose="02000000000000000000" pitchFamily="50" charset="0"/>
                <a:sym typeface="Wingdings" panose="05000000000000000000" pitchFamily="2" charset="2"/>
              </a:rPr>
              <a:t>ToR</a:t>
            </a:r>
            <a:endParaRPr lang="en-US" sz="1200" dirty="0">
              <a:solidFill>
                <a:srgbClr val="000000"/>
              </a:solidFill>
              <a:latin typeface="Marianne" panose="02000000000000000000" pitchFamily="50" charset="0"/>
              <a:sym typeface="Wingdings" panose="05000000000000000000" pitchFamily="2" charset="2"/>
            </a:endParaRPr>
          </a:p>
          <a:p>
            <a:pPr marL="347472" indent="-347472">
              <a:lnSpc>
                <a:spcPct val="107000"/>
              </a:lnSpc>
              <a:buFont typeface="Arial" panose="020B0604020202020204" pitchFamily="34" charset="0"/>
              <a:buChar char="•"/>
            </a:pPr>
            <a:endParaRPr lang="en-US" sz="1200" dirty="0">
              <a:solidFill>
                <a:srgbClr val="000000"/>
              </a:solidFill>
              <a:latin typeface="Marianne" panose="02000000000000000000" pitchFamily="50" charset="0"/>
              <a:sym typeface="Wingdings" panose="05000000000000000000" pitchFamily="2" charset="2"/>
            </a:endParaRPr>
          </a:p>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Verification and reporting process : do we include these sections ? </a:t>
            </a:r>
          </a:p>
          <a:p>
            <a:pPr marL="347472" indent="-347472">
              <a:lnSpc>
                <a:spcPct val="107000"/>
              </a:lnSpc>
              <a:buFont typeface="Arial" panose="020B0604020202020204" pitchFamily="34" charset="0"/>
              <a:buChar char="•"/>
            </a:pPr>
            <a:endParaRPr lang="en-US" sz="1200" dirty="0">
              <a:solidFill>
                <a:srgbClr val="000000"/>
              </a:solidFill>
              <a:latin typeface="Marianne" panose="02000000000000000000" pitchFamily="50" charset="0"/>
              <a:sym typeface="Wingdings" panose="05000000000000000000" pitchFamily="2" charset="2"/>
            </a:endParaRPr>
          </a:p>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SG3 proposed to use DQR : should we mentioned it or keep the actual proposal which is based on ISO approach line 782</a:t>
            </a:r>
          </a:p>
        </p:txBody>
      </p:sp>
    </p:spTree>
    <p:extLst>
      <p:ext uri="{BB962C8B-B14F-4D97-AF65-F5344CB8AC3E}">
        <p14:creationId xmlns:p14="http://schemas.microsoft.com/office/powerpoint/2010/main" val="592805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90B5D-C96D-E364-D0F0-870AF5DAD9F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0F1BF5C-38B0-EB2E-0D2C-22D93CD5FFB6}"/>
              </a:ext>
            </a:extLst>
          </p:cNvPr>
          <p:cNvSpPr>
            <a:spLocks noGrp="1"/>
          </p:cNvSpPr>
          <p:nvPr>
            <p:ph type="title"/>
          </p:nvPr>
        </p:nvSpPr>
        <p:spPr>
          <a:xfrm>
            <a:off x="2417506" y="195628"/>
            <a:ext cx="8227916" cy="514758"/>
          </a:xfrm>
        </p:spPr>
        <p:txBody>
          <a:bodyPr>
            <a:normAutofit/>
          </a:bodyPr>
          <a:lstStyle/>
          <a:p>
            <a:r>
              <a:rPr lang="en-GB" sz="2800" dirty="0">
                <a:latin typeface="Marianne" panose="02000000000000000000" pitchFamily="50" charset="0"/>
              </a:rPr>
              <a:t>SG7 General comments for SG2 and SG3</a:t>
            </a:r>
            <a:endParaRPr lang="en-GB" sz="2800" b="0" dirty="0">
              <a:latin typeface="Marianne" panose="02000000000000000000" pitchFamily="50" charset="0"/>
            </a:endParaRPr>
          </a:p>
        </p:txBody>
      </p:sp>
      <p:sp>
        <p:nvSpPr>
          <p:cNvPr id="3" name="Espace réservé de la date 2">
            <a:extLst>
              <a:ext uri="{FF2B5EF4-FFF2-40B4-BE49-F238E27FC236}">
                <a16:creationId xmlns:a16="http://schemas.microsoft.com/office/drawing/2014/main" id="{ECC75A67-C429-FCB9-9186-64B251F8161A}"/>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731CB3D1-779E-CF8C-D5B5-9DD871830594}"/>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88FA3AD7-8715-B7A7-4AFD-5244AAE2674C}"/>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7</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D9448C18-02B4-B463-8C51-B503BE0CBA62}"/>
              </a:ext>
            </a:extLst>
          </p:cNvPr>
          <p:cNvPicPr>
            <a:picLocks noChangeAspect="1"/>
          </p:cNvPicPr>
          <p:nvPr/>
        </p:nvPicPr>
        <p:blipFill>
          <a:blip r:embed="rId3"/>
          <a:stretch>
            <a:fillRect/>
          </a:stretch>
        </p:blipFill>
        <p:spPr>
          <a:xfrm>
            <a:off x="1325882" y="195628"/>
            <a:ext cx="880924" cy="514757"/>
          </a:xfrm>
          <a:prstGeom prst="rect">
            <a:avLst/>
          </a:prstGeom>
        </p:spPr>
      </p:pic>
      <p:sp>
        <p:nvSpPr>
          <p:cNvPr id="6" name="ZoneTexte 5">
            <a:extLst>
              <a:ext uri="{FF2B5EF4-FFF2-40B4-BE49-F238E27FC236}">
                <a16:creationId xmlns:a16="http://schemas.microsoft.com/office/drawing/2014/main" id="{947C5BB3-0361-3CE7-51C2-D3786CFBBD63}"/>
              </a:ext>
            </a:extLst>
          </p:cNvPr>
          <p:cNvSpPr txBox="1"/>
          <p:nvPr/>
        </p:nvSpPr>
        <p:spPr>
          <a:xfrm>
            <a:off x="222422" y="1070359"/>
            <a:ext cx="11568036" cy="4626395"/>
          </a:xfrm>
          <a:prstGeom prst="rect">
            <a:avLst/>
          </a:prstGeom>
          <a:solidFill>
            <a:schemeClr val="bg1"/>
          </a:solidFill>
        </p:spPr>
        <p:txBody>
          <a:bodyPr wrap="square" rtlCol="0">
            <a:spAutoFit/>
          </a:bodyPr>
          <a:lstStyle/>
          <a:p>
            <a:pPr marL="347472" marR="0" indent="-347472" algn="l" rtl="0" eaLnBrk="1" fontAlgn="auto" latinLnBrk="0" hangingPunct="1">
              <a:lnSpc>
                <a:spcPct val="107000"/>
              </a:lnSpc>
              <a:spcBef>
                <a:spcPts val="0"/>
              </a:spcBef>
              <a:spcAft>
                <a:spcPts val="0"/>
              </a:spcAft>
              <a:buFont typeface="Arial" panose="020B0604020202020204" pitchFamily="34" charset="0"/>
              <a:buChar char="•"/>
            </a:pPr>
            <a:r>
              <a:rPr lang="en-US" sz="1200" b="1"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SG3 [Logistic] : 1223 – section 3.2.12  and also  section 4.2.6 Logistics in Production Phase l1630</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what type of data do you recommend for logistic ? 1/ Primary or secondary data (for which activity data and EF) and for which level ? </a:t>
            </a:r>
          </a:p>
          <a:p>
            <a:pPr marL="1261872" lvl="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E.g. To calculate C</a:t>
            </a:r>
            <a:r>
              <a:rPr lang="en-US" sz="1200" kern="100" baseline="-25000" dirty="0">
                <a:solidFill>
                  <a:srgbClr val="000000"/>
                </a:solidFill>
                <a:latin typeface="Marianne" panose="02000000000000000000" pitchFamily="50" charset="0"/>
                <a:ea typeface="Aptos" panose="020B0004020202020204" pitchFamily="34" charset="0"/>
                <a:cs typeface="Times New Roman" panose="02020603050405020304" pitchFamily="18" charset="0"/>
              </a:rPr>
              <a:t>T</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in Level 3 : the distance, and energy consumption are activity data but the EF for fuel is from GLEC ? </a:t>
            </a:r>
          </a:p>
          <a:p>
            <a:pPr marL="1261872" lvl="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E.g. in Level 1 and 2 : what type of data should be used to model the km, consumption etc. ?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Does logistic included in level 3 </a:t>
            </a:r>
            <a:r>
              <a:rPr lang="en-US" sz="1200" dirty="0">
                <a:effectLst/>
                <a:latin typeface="Marianne" panose="02000000000000000000" pitchFamily="50" charset="0"/>
              </a:rPr>
              <a:t>in C</a:t>
            </a:r>
            <a:r>
              <a:rPr lang="en-US" sz="1200" baseline="-25000" dirty="0">
                <a:effectLst/>
                <a:latin typeface="Marianne" panose="02000000000000000000" pitchFamily="50" charset="0"/>
              </a:rPr>
              <a:t>HS</a:t>
            </a:r>
            <a:r>
              <a:rPr lang="en-US" sz="1200" dirty="0">
                <a:effectLst/>
                <a:latin typeface="Marianne" panose="02000000000000000000" pitchFamily="50" charset="0"/>
              </a:rPr>
              <a:t> and C</a:t>
            </a:r>
            <a:r>
              <a:rPr lang="en-US" sz="1200" baseline="-25000" dirty="0">
                <a:effectLst/>
                <a:latin typeface="Marianne" panose="02000000000000000000" pitchFamily="50" charset="0"/>
              </a:rPr>
              <a:t>BV</a:t>
            </a:r>
            <a:r>
              <a:rPr lang="en-US" sz="1200" dirty="0">
                <a:effectLst/>
                <a:latin typeface="Marianne" panose="02000000000000000000" pitchFamily="50" charset="0"/>
              </a:rPr>
              <a:t> ?</a:t>
            </a: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When secondary data is allowed : you recommend here to model the logistic based on the methodology of the GLEC 3.1, except for infrastructure. So EF from GLEC are not recommended but only the method to calculate them ? </a:t>
            </a:r>
          </a:p>
          <a:p>
            <a:pPr marL="804672" lvl="1" indent="-347472">
              <a:lnSpc>
                <a:spcPct val="107000"/>
              </a:lnSpc>
              <a:buFont typeface="Arial" panose="020B0604020202020204" pitchFamily="34" charset="0"/>
              <a:buChar char="•"/>
            </a:pP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r>
              <a:rPr lang="en-US" sz="1200" b="1"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SG2 : 1258 Section 4.1 Material production stage</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 </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 proposed to add a formula to explain who to calculate the CFP of the vehicle-s based material C</a:t>
            </a:r>
            <a:r>
              <a:rPr lang="en-US" sz="1200" kern="100" baseline="-250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MP</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 please check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In the table 6 for the Level 3 : primary data should be collected based on hotspot definition. It could be reflected in this table.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Material classification : what is the role of material classification, how do you build it and do you recommend to use Table 7 material group for all levels ? The objective of this section is not clear to me.</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Schema of batterie Figure 21 : error on the graph regarding lithium sulphate used in Anode Active Material </a:t>
            </a:r>
          </a:p>
          <a:p>
            <a:pPr marL="804672" lvl="1" indent="-347472">
              <a:lnSpc>
                <a:spcPct val="107000"/>
              </a:lnSpc>
              <a:buFont typeface="Arial" panose="020B0604020202020204" pitchFamily="34" charset="0"/>
              <a:buChar char="•"/>
            </a:pPr>
            <a:r>
              <a:rPr lang="en-GB" sz="1200" dirty="0">
                <a:solidFill>
                  <a:srgbClr val="000000"/>
                </a:solidFill>
                <a:effectLst/>
                <a:latin typeface="Marianne" panose="02000000000000000000" pitchFamily="50" charset="0"/>
                <a:ea typeface="Times New Roman" panose="02020603050405020304" pitchFamily="18" charset="0"/>
              </a:rPr>
              <a:t>L1373 : “PCF dominant impact factor of material production process along system boundary should be considered</a:t>
            </a:r>
            <a:r>
              <a:rPr lang="en-US" sz="1200" kern="100" dirty="0">
                <a:solidFill>
                  <a:srgbClr val="000000"/>
                </a:solidFill>
                <a:latin typeface="Marianne" panose="02000000000000000000" pitchFamily="50" charset="0"/>
                <a:ea typeface="Times New Roman" panose="02020603050405020304" pitchFamily="18" charset="0"/>
                <a:cs typeface="Times New Roman" panose="02020603050405020304" pitchFamily="18" charset="0"/>
                <a:sym typeface="Wingdings" panose="05000000000000000000" pitchFamily="2" charset="2"/>
              </a:rPr>
              <a:t>”</a:t>
            </a:r>
            <a:r>
              <a:rPr lang="en-US" sz="1200" kern="100" dirty="0">
                <a:solidFill>
                  <a:srgbClr val="000000"/>
                </a:solidFill>
                <a:effectLst/>
                <a:latin typeface="Marianne" panose="02000000000000000000" pitchFamily="50" charset="0"/>
                <a:ea typeface="Times New Roman" panose="02020603050405020304" pitchFamily="18" charset="0"/>
                <a:cs typeface="Times New Roman" panose="02020603050405020304" pitchFamily="18" charset="0"/>
                <a:sym typeface="Wingdings" panose="05000000000000000000" pitchFamily="2" charset="2"/>
              </a:rPr>
              <a:t> What does it mean ? </a:t>
            </a: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endParaRPr>
          </a:p>
          <a:p>
            <a:pPr marL="347472" indent="-347472">
              <a:lnSpc>
                <a:spcPct val="107000"/>
              </a:lnSpc>
              <a:buFont typeface="Arial" panose="020B0604020202020204" pitchFamily="34" charset="0"/>
              <a:buChar char="•"/>
            </a:pP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endParaRPr>
          </a:p>
          <a:p>
            <a:pPr marL="347472" indent="-347472">
              <a:lnSpc>
                <a:spcPct val="107000"/>
              </a:lnSpc>
              <a:buFont typeface="Arial" panose="020B0604020202020204" pitchFamily="34" charset="0"/>
              <a:buChar char="•"/>
            </a:pPr>
            <a:r>
              <a:rPr lang="en-US" sz="1200" b="1"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SG3 : Section 4.2. Part production &amp; vehicle assembly </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It is difficult to make the link between SG2 and SG3. How is obtain CEF starting from Carbon Emission Factor of material production described in SG2  Level 1 ? An additional equation could be useful here : </a:t>
            </a:r>
          </a:p>
          <a:p>
            <a:pPr marL="1261872" lvl="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CEF VP = CEF MP + CEF C+VM </a:t>
            </a:r>
          </a:p>
          <a:p>
            <a:pPr marL="1719072" lvl="3"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CEF MP = CEF material production</a:t>
            </a:r>
          </a:p>
          <a:p>
            <a:pPr marL="1719072" lvl="3"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CEF C+VM = CEF component &amp; </a:t>
            </a:r>
            <a:r>
              <a:rPr lang="en-US" sz="1200" kern="100" dirty="0" err="1">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vehicule</a:t>
            </a: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 manufacturing</a:t>
            </a:r>
          </a:p>
          <a:p>
            <a:pPr marL="804672" lvl="1"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sym typeface="Wingdings" panose="05000000000000000000" pitchFamily="2" charset="2"/>
              </a:rPr>
              <a:t>In Section 4.2.4 Data collection l1587 :: I suggest to put a table to recap the type of data to use per level</a:t>
            </a:r>
          </a:p>
        </p:txBody>
      </p:sp>
    </p:spTree>
    <p:extLst>
      <p:ext uri="{BB962C8B-B14F-4D97-AF65-F5344CB8AC3E}">
        <p14:creationId xmlns:p14="http://schemas.microsoft.com/office/powerpoint/2010/main" val="2052762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073F3-62BF-33A8-6393-90A158BECDC8}"/>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C4D11AB-FA24-431A-7EE2-5E00FF551A95}"/>
              </a:ext>
            </a:extLst>
          </p:cNvPr>
          <p:cNvSpPr>
            <a:spLocks noGrp="1"/>
          </p:cNvSpPr>
          <p:nvPr>
            <p:ph type="title"/>
          </p:nvPr>
        </p:nvSpPr>
        <p:spPr>
          <a:xfrm>
            <a:off x="2417506" y="195628"/>
            <a:ext cx="8227916" cy="514758"/>
          </a:xfrm>
        </p:spPr>
        <p:txBody>
          <a:bodyPr>
            <a:normAutofit/>
          </a:bodyPr>
          <a:lstStyle/>
          <a:p>
            <a:r>
              <a:rPr lang="en-GB" sz="2800" dirty="0">
                <a:latin typeface="Marianne" panose="02000000000000000000" pitchFamily="50" charset="0"/>
              </a:rPr>
              <a:t>SG7 General comments for SG4</a:t>
            </a:r>
            <a:endParaRPr lang="en-GB" sz="2800" b="0" dirty="0">
              <a:latin typeface="Marianne" panose="02000000000000000000" pitchFamily="50" charset="0"/>
            </a:endParaRPr>
          </a:p>
        </p:txBody>
      </p:sp>
      <p:sp>
        <p:nvSpPr>
          <p:cNvPr id="3" name="Espace réservé de la date 2">
            <a:extLst>
              <a:ext uri="{FF2B5EF4-FFF2-40B4-BE49-F238E27FC236}">
                <a16:creationId xmlns:a16="http://schemas.microsoft.com/office/drawing/2014/main" id="{3EEEEF6A-A0B4-EDA0-923B-80D701F2AB7F}"/>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7E9E518A-4EE2-9F0E-43FE-87CE22A62E73}"/>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D7737430-9E3D-6619-4BBF-389AB668730C}"/>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8</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633C473D-B4E1-80E1-EBC8-64BB9EC637C2}"/>
              </a:ext>
            </a:extLst>
          </p:cNvPr>
          <p:cNvPicPr>
            <a:picLocks noChangeAspect="1"/>
          </p:cNvPicPr>
          <p:nvPr/>
        </p:nvPicPr>
        <p:blipFill>
          <a:blip r:embed="rId3"/>
          <a:stretch>
            <a:fillRect/>
          </a:stretch>
        </p:blipFill>
        <p:spPr>
          <a:xfrm>
            <a:off x="1325882" y="195628"/>
            <a:ext cx="880924" cy="514757"/>
          </a:xfrm>
          <a:prstGeom prst="rect">
            <a:avLst/>
          </a:prstGeom>
        </p:spPr>
      </p:pic>
      <p:sp>
        <p:nvSpPr>
          <p:cNvPr id="6" name="ZoneTexte 5">
            <a:extLst>
              <a:ext uri="{FF2B5EF4-FFF2-40B4-BE49-F238E27FC236}">
                <a16:creationId xmlns:a16="http://schemas.microsoft.com/office/drawing/2014/main" id="{FCED1817-76E9-E654-1B37-EABF78031360}"/>
              </a:ext>
            </a:extLst>
          </p:cNvPr>
          <p:cNvSpPr txBox="1"/>
          <p:nvPr/>
        </p:nvSpPr>
        <p:spPr>
          <a:xfrm>
            <a:off x="222422" y="1115802"/>
            <a:ext cx="11568036" cy="5219249"/>
          </a:xfrm>
          <a:prstGeom prst="rect">
            <a:avLst/>
          </a:prstGeom>
          <a:solidFill>
            <a:schemeClr val="bg1"/>
          </a:solidFill>
        </p:spPr>
        <p:txBody>
          <a:bodyPr wrap="square" rtlCol="0">
            <a:spAutoFit/>
          </a:bodyPr>
          <a:lstStyle/>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Line 1793  : in the formula proposed by SG4 as </a:t>
            </a:r>
            <a:r>
              <a:rPr lang="en-US" sz="1200" dirty="0">
                <a:solidFill>
                  <a:srgbClr val="000000"/>
                </a:solidFill>
                <a:latin typeface="Marianne" panose="02000000000000000000" pitchFamily="50" charset="0"/>
              </a:rPr>
              <a:t>SG3 is using the symbol C which corresponds to Carbon emissions. Here I suggest to align the symbol and replace CO2 per C</a:t>
            </a:r>
          </a:p>
          <a:p>
            <a:pPr marL="347472" indent="-347472">
              <a:lnSpc>
                <a:spcPct val="107000"/>
              </a:lnSpc>
              <a:buFont typeface="Arial" panose="020B0604020202020204" pitchFamily="34" charset="0"/>
              <a:buChar char="•"/>
            </a:pPr>
            <a:r>
              <a:rPr lang="en-US" sz="1200" dirty="0">
                <a:solidFill>
                  <a:srgbClr val="000000"/>
                </a:solidFill>
                <a:latin typeface="Marianne" panose="02000000000000000000" pitchFamily="50" charset="0"/>
                <a:sym typeface="Wingdings" panose="05000000000000000000" pitchFamily="2" charset="2"/>
              </a:rPr>
              <a:t>Line 1813 : </a:t>
            </a:r>
            <a:r>
              <a:rPr lang="en-US" sz="1200" dirty="0">
                <a:effectLst/>
                <a:latin typeface="Marianne" panose="02000000000000000000" pitchFamily="50" charset="0"/>
              </a:rPr>
              <a:t>the term “category 1” is used in your sections, please correct it if we decide not to use it </a:t>
            </a:r>
          </a:p>
          <a:p>
            <a:pPr marL="347472" indent="-347472">
              <a:lnSpc>
                <a:spcPct val="107000"/>
              </a:lnSpc>
              <a:buFont typeface="Arial" panose="020B0604020202020204" pitchFamily="34" charset="0"/>
              <a:buChar char="•"/>
            </a:pPr>
            <a:r>
              <a:rPr lang="en-US" sz="1200" dirty="0">
                <a:latin typeface="Marianne" panose="02000000000000000000" pitchFamily="50" charset="0"/>
              </a:rPr>
              <a:t>Notes are missing in table 17 and 15</a:t>
            </a:r>
          </a:p>
          <a:p>
            <a:pPr marL="347472" indent="-347472">
              <a:lnSpc>
                <a:spcPct val="107000"/>
              </a:lnSpc>
              <a:buFont typeface="Arial" panose="020B0604020202020204" pitchFamily="34" charset="0"/>
              <a:buChar char="•"/>
            </a:pP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r>
              <a:rPr lang="en-US" sz="1200" dirty="0">
                <a:effectLst/>
                <a:latin typeface="Marianne" panose="02000000000000000000" pitchFamily="50" charset="0"/>
              </a:rPr>
              <a:t>L2053 : 4.3.3.3 methodology for EVAP</a:t>
            </a:r>
            <a:r>
              <a:rPr lang="en-US" sz="1200" dirty="0">
                <a:latin typeface="Marianne" panose="02000000000000000000" pitchFamily="50" charset="0"/>
              </a:rPr>
              <a:t>, Hydrogen, LNG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L2058 H2 leakage : the recommendation is not clear : include or exclude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L2093 refrigerant leakage : </a:t>
            </a:r>
          </a:p>
          <a:p>
            <a:pPr marL="1261872" lvl="2" indent="-347472">
              <a:lnSpc>
                <a:spcPct val="107000"/>
              </a:lnSpc>
              <a:buFont typeface="Arial" panose="020B0604020202020204" pitchFamily="34" charset="0"/>
              <a:buChar char="•"/>
            </a:pPr>
            <a:r>
              <a:rPr lang="en-US" sz="1200" dirty="0">
                <a:latin typeface="Marianne" panose="02000000000000000000" pitchFamily="50" charset="0"/>
              </a:rPr>
              <a:t>could you specify which data should be used for the leakage volume (CP official data, OEM measures, </a:t>
            </a:r>
            <a:r>
              <a:rPr lang="en-US" sz="1200" dirty="0" err="1">
                <a:latin typeface="Marianne" panose="02000000000000000000" pitchFamily="50" charset="0"/>
              </a:rPr>
              <a:t>specfic</a:t>
            </a:r>
            <a:r>
              <a:rPr lang="en-US" sz="1200" dirty="0">
                <a:latin typeface="Marianne" panose="02000000000000000000" pitchFamily="50" charset="0"/>
              </a:rPr>
              <a:t> database) and for which level ? </a:t>
            </a:r>
          </a:p>
          <a:p>
            <a:pPr marL="1261872" lvl="2" indent="-347472">
              <a:lnSpc>
                <a:spcPct val="107000"/>
              </a:lnSpc>
              <a:buFont typeface="Arial" panose="020B0604020202020204" pitchFamily="34" charset="0"/>
              <a:buChar char="•"/>
            </a:pPr>
            <a:r>
              <a:rPr lang="en-US" sz="1200" dirty="0">
                <a:latin typeface="Marianne" panose="02000000000000000000" pitchFamily="50" charset="0"/>
              </a:rPr>
              <a:t>Figure 28 : provide editable figure</a:t>
            </a:r>
          </a:p>
          <a:p>
            <a:pPr marL="347472" indent="-347472">
              <a:lnSpc>
                <a:spcPct val="107000"/>
              </a:lnSpc>
              <a:buFont typeface="Arial" panose="020B0604020202020204" pitchFamily="34" charset="0"/>
              <a:buChar char="•"/>
            </a:pPr>
            <a:endParaRPr lang="en-US" sz="1200" dirty="0">
              <a:latin typeface="Marianne" panose="02000000000000000000" pitchFamily="50" charset="0"/>
            </a:endParaRPr>
          </a:p>
          <a:p>
            <a:pPr marL="347472" indent="-347472">
              <a:lnSpc>
                <a:spcPct val="107000"/>
              </a:lnSpc>
              <a:buFont typeface="Arial" panose="020B0604020202020204" pitchFamily="34" charset="0"/>
              <a:buChar char="•"/>
            </a:pPr>
            <a:r>
              <a:rPr lang="en-US" sz="1200" dirty="0">
                <a:latin typeface="Marianne" panose="02000000000000000000" pitchFamily="50" charset="0"/>
              </a:rPr>
              <a:t>L2110 : the term “scenario analysis” is mentioned but it will certainly not be part of our methodology </a:t>
            </a:r>
            <a:r>
              <a:rPr lang="en-US" sz="1200" dirty="0">
                <a:latin typeface="Marianne" panose="02000000000000000000" pitchFamily="50" charset="0"/>
                <a:sym typeface="Wingdings" panose="05000000000000000000" pitchFamily="2" charset="2"/>
              </a:rPr>
              <a:t> should we mentioned it ? </a:t>
            </a:r>
          </a:p>
          <a:p>
            <a:pPr marL="347472" indent="-347472">
              <a:lnSpc>
                <a:spcPct val="107000"/>
              </a:lnSpc>
              <a:buFont typeface="Arial" panose="020B0604020202020204" pitchFamily="34" charset="0"/>
              <a:buChar char="•"/>
            </a:pPr>
            <a:endParaRPr lang="en-US" sz="1200" dirty="0">
              <a:latin typeface="Marianne" panose="02000000000000000000" pitchFamily="50" charset="0"/>
              <a:sym typeface="Wingdings" panose="05000000000000000000" pitchFamily="2" charset="2"/>
            </a:endParaRPr>
          </a:p>
          <a:p>
            <a:pPr marL="347472"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L2111 Section 4.3.4 Data collection : This section including primary data and secondary sections could be summarized into a shorter paragraph describing directly the Table 18. </a:t>
            </a:r>
          </a:p>
          <a:p>
            <a:pPr marL="347472"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Table 18 : This tables applies for all levels ? Please specify it. </a:t>
            </a:r>
          </a:p>
          <a:p>
            <a:pPr marL="347472" indent="-347472">
              <a:lnSpc>
                <a:spcPct val="107000"/>
              </a:lnSpc>
              <a:buFont typeface="Arial" panose="020B0604020202020204" pitchFamily="34" charset="0"/>
              <a:buChar char="•"/>
            </a:pPr>
            <a:endParaRPr lang="en-US" sz="1200" dirty="0">
              <a:latin typeface="Marianne" panose="02000000000000000000" pitchFamily="50" charset="0"/>
              <a:sym typeface="Wingdings" panose="05000000000000000000" pitchFamily="2" charset="2"/>
            </a:endParaRPr>
          </a:p>
          <a:p>
            <a:pPr marL="347472"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L2248 : </a:t>
            </a:r>
          </a:p>
          <a:p>
            <a:pPr marL="804672" lvl="1"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section 4.3.6.2 GHG emission estimation : what is the purpose of this section as only the possibilities are mentioned ? The single paragraph could be directly integrated in 4.3.6.3 Maintenance data availability </a:t>
            </a:r>
          </a:p>
          <a:p>
            <a:pPr marL="804672" lvl="1" indent="-347472">
              <a:lnSpc>
                <a:spcPct val="107000"/>
              </a:lnSpc>
              <a:buFont typeface="Arial" panose="020B0604020202020204" pitchFamily="34" charset="0"/>
              <a:buChar char="•"/>
            </a:pPr>
            <a:r>
              <a:rPr lang="en-US" sz="1200" dirty="0">
                <a:latin typeface="Marianne" panose="02000000000000000000" pitchFamily="50" charset="0"/>
                <a:sym typeface="Wingdings" panose="05000000000000000000" pitchFamily="2" charset="2"/>
              </a:rPr>
              <a:t>Section 4.36.3 Maintenance data availability : it is not clear to me if you recommend to include or not the maintenance and for which level ? For level 4 the list of maintenance part should be mandatory and provided by the OEM ? Or is that ok for an OEM in Level 4 to exclude maintenance ? </a:t>
            </a:r>
          </a:p>
          <a:p>
            <a:pPr marL="804672" lvl="1" indent="-347472">
              <a:lnSpc>
                <a:spcPct val="107000"/>
              </a:lnSpc>
              <a:buFont typeface="Arial" panose="020B0604020202020204" pitchFamily="34" charset="0"/>
              <a:buChar char="•"/>
            </a:pP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endParaRPr lang="en-US" sz="1200" dirty="0">
              <a:solidFill>
                <a:srgbClr val="000000"/>
              </a:solidFill>
              <a:latin typeface="Marianne" panose="02000000000000000000" pitchFamily="50" charset="0"/>
              <a:sym typeface="Wingdings" panose="05000000000000000000" pitchFamily="2" charset="2"/>
            </a:endParaRPr>
          </a:p>
        </p:txBody>
      </p:sp>
    </p:spTree>
    <p:extLst>
      <p:ext uri="{BB962C8B-B14F-4D97-AF65-F5344CB8AC3E}">
        <p14:creationId xmlns:p14="http://schemas.microsoft.com/office/powerpoint/2010/main" val="3785539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917F5-AEAA-3EEA-2C45-F56D47A05A1A}"/>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19FB079-3D5A-A5E2-CA1F-4074CFEF3B98}"/>
              </a:ext>
            </a:extLst>
          </p:cNvPr>
          <p:cNvSpPr>
            <a:spLocks noGrp="1"/>
          </p:cNvSpPr>
          <p:nvPr>
            <p:ph type="title"/>
          </p:nvPr>
        </p:nvSpPr>
        <p:spPr>
          <a:xfrm>
            <a:off x="2417506" y="195628"/>
            <a:ext cx="8227916" cy="514758"/>
          </a:xfrm>
        </p:spPr>
        <p:txBody>
          <a:bodyPr>
            <a:normAutofit/>
          </a:bodyPr>
          <a:lstStyle/>
          <a:p>
            <a:r>
              <a:rPr lang="en-GB" sz="2800" dirty="0">
                <a:latin typeface="Marianne" panose="02000000000000000000" pitchFamily="50" charset="0"/>
              </a:rPr>
              <a:t>SG7 General comments for SG5</a:t>
            </a:r>
            <a:endParaRPr lang="en-GB" sz="2800" b="0" dirty="0">
              <a:latin typeface="Marianne" panose="02000000000000000000" pitchFamily="50" charset="0"/>
            </a:endParaRPr>
          </a:p>
        </p:txBody>
      </p:sp>
      <p:sp>
        <p:nvSpPr>
          <p:cNvPr id="3" name="Espace réservé de la date 2">
            <a:extLst>
              <a:ext uri="{FF2B5EF4-FFF2-40B4-BE49-F238E27FC236}">
                <a16:creationId xmlns:a16="http://schemas.microsoft.com/office/drawing/2014/main" id="{146EA834-7E27-A062-2CC7-4A77230CAFDB}"/>
              </a:ext>
            </a:extLst>
          </p:cNvPr>
          <p:cNvSpPr>
            <a:spLocks noGrp="1"/>
          </p:cNvSpPr>
          <p:nvPr>
            <p:ph type="dt" sz="half" idx="10"/>
          </p:nvPr>
        </p:nvSpPr>
        <p:spPr/>
        <p:txBody>
          <a:bodyPr/>
          <a:lstStyle/>
          <a:p>
            <a:r>
              <a:rPr lang="en-GB">
                <a:latin typeface="Marianne" panose="02000000000000000000" pitchFamily="50" charset="0"/>
              </a:rPr>
              <a:t>06/02/2025</a:t>
            </a:r>
          </a:p>
        </p:txBody>
      </p:sp>
      <p:sp>
        <p:nvSpPr>
          <p:cNvPr id="4" name="Espace réservé du pied de page 3">
            <a:extLst>
              <a:ext uri="{FF2B5EF4-FFF2-40B4-BE49-F238E27FC236}">
                <a16:creationId xmlns:a16="http://schemas.microsoft.com/office/drawing/2014/main" id="{B4F105EF-DAB5-7737-3F52-5D53F38F451B}"/>
              </a:ext>
            </a:extLst>
          </p:cNvPr>
          <p:cNvSpPr>
            <a:spLocks noGrp="1"/>
          </p:cNvSpPr>
          <p:nvPr>
            <p:ph type="ftr" sz="quarter" idx="11"/>
          </p:nvPr>
        </p:nvSpPr>
        <p:spPr/>
        <p:txBody>
          <a:bodyPr/>
          <a:lstStyle/>
          <a:p>
            <a:r>
              <a:rPr lang="en-GB">
                <a:latin typeface="Marianne" panose="02000000000000000000" pitchFamily="50" charset="0"/>
              </a:rPr>
              <a:t>FRANCE / OICA</a:t>
            </a:r>
          </a:p>
        </p:txBody>
      </p:sp>
      <p:sp>
        <p:nvSpPr>
          <p:cNvPr id="5" name="Espace réservé du numéro de diapositive 4">
            <a:extLst>
              <a:ext uri="{FF2B5EF4-FFF2-40B4-BE49-F238E27FC236}">
                <a16:creationId xmlns:a16="http://schemas.microsoft.com/office/drawing/2014/main" id="{CB2C60B7-170B-E0DE-A2F0-BF3E2D4373E9}"/>
              </a:ext>
            </a:extLst>
          </p:cNvPr>
          <p:cNvSpPr>
            <a:spLocks noGrp="1"/>
          </p:cNvSpPr>
          <p:nvPr>
            <p:ph type="sldNum" sz="quarter" idx="12"/>
          </p:nvPr>
        </p:nvSpPr>
        <p:spPr/>
        <p:txBody>
          <a:bodyPr/>
          <a:lstStyle/>
          <a:p>
            <a:fld id="{07C99ADF-20A6-40EF-AAB9-F326D6E12C60}" type="slidenum">
              <a:rPr lang="en-GB" smtClean="0">
                <a:latin typeface="Marianne" panose="02000000000000000000" pitchFamily="50" charset="0"/>
              </a:rPr>
              <a:t>9</a:t>
            </a:fld>
            <a:endParaRPr lang="en-GB">
              <a:latin typeface="Marianne" panose="02000000000000000000" pitchFamily="50" charset="0"/>
            </a:endParaRPr>
          </a:p>
        </p:txBody>
      </p:sp>
      <p:pic>
        <p:nvPicPr>
          <p:cNvPr id="11" name="Image 10">
            <a:extLst>
              <a:ext uri="{FF2B5EF4-FFF2-40B4-BE49-F238E27FC236}">
                <a16:creationId xmlns:a16="http://schemas.microsoft.com/office/drawing/2014/main" id="{9FAC4103-591E-3F99-E910-584737195BF5}"/>
              </a:ext>
            </a:extLst>
          </p:cNvPr>
          <p:cNvPicPr>
            <a:picLocks noChangeAspect="1"/>
          </p:cNvPicPr>
          <p:nvPr/>
        </p:nvPicPr>
        <p:blipFill>
          <a:blip r:embed="rId3"/>
          <a:stretch>
            <a:fillRect/>
          </a:stretch>
        </p:blipFill>
        <p:spPr>
          <a:xfrm>
            <a:off x="1325882" y="195628"/>
            <a:ext cx="880924" cy="514757"/>
          </a:xfrm>
          <a:prstGeom prst="rect">
            <a:avLst/>
          </a:prstGeom>
        </p:spPr>
      </p:pic>
      <p:sp>
        <p:nvSpPr>
          <p:cNvPr id="6" name="ZoneTexte 5">
            <a:extLst>
              <a:ext uri="{FF2B5EF4-FFF2-40B4-BE49-F238E27FC236}">
                <a16:creationId xmlns:a16="http://schemas.microsoft.com/office/drawing/2014/main" id="{0CA5282D-6C7C-4BAB-9BDA-3E76AF094F61}"/>
              </a:ext>
            </a:extLst>
          </p:cNvPr>
          <p:cNvSpPr txBox="1"/>
          <p:nvPr/>
        </p:nvSpPr>
        <p:spPr>
          <a:xfrm>
            <a:off x="401542" y="1109675"/>
            <a:ext cx="10781973" cy="4626395"/>
          </a:xfrm>
          <a:prstGeom prst="rect">
            <a:avLst/>
          </a:prstGeom>
          <a:solidFill>
            <a:schemeClr val="bg1"/>
          </a:solidFill>
        </p:spPr>
        <p:txBody>
          <a:bodyPr wrap="square" rtlCol="0">
            <a:spAutoFit/>
          </a:bodyPr>
          <a:lstStyle/>
          <a:p>
            <a:pPr marL="347472" indent="-347472">
              <a:lnSpc>
                <a:spcPct val="107000"/>
              </a:lnSpc>
              <a:buFont typeface="Arial" panose="020B0604020202020204" pitchFamily="34" charset="0"/>
              <a:buChar char="•"/>
            </a:pPr>
            <a:r>
              <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rPr>
              <a:t>Line 1175 section 3.2.13.2 Energy recovery : in RCM how to calculate the energy recovery and waste burden and benefits ? It could be helpful to provide a formula</a:t>
            </a:r>
          </a:p>
          <a:p>
            <a:pPr marL="347472" indent="-347472">
              <a:lnSpc>
                <a:spcPct val="107000"/>
              </a:lnSpc>
              <a:buFont typeface="Arial" panose="020B0604020202020204" pitchFamily="34" charset="0"/>
              <a:buChar char="•"/>
            </a:pPr>
            <a:endParaRPr lang="en-US" sz="1200" dirty="0">
              <a:latin typeface="Marianne" panose="02000000000000000000" pitchFamily="50" charset="0"/>
            </a:endParaRPr>
          </a:p>
          <a:p>
            <a:pPr marL="347472" indent="-347472">
              <a:lnSpc>
                <a:spcPct val="107000"/>
              </a:lnSpc>
              <a:buFont typeface="Arial" panose="020B0604020202020204" pitchFamily="34" charset="0"/>
              <a:buChar char="•"/>
            </a:pPr>
            <a:r>
              <a:rPr lang="en-US" sz="1200" dirty="0">
                <a:latin typeface="Marianne" panose="02000000000000000000" pitchFamily="50" charset="0"/>
              </a:rPr>
              <a:t>Section 4.4.4.  Scenario : the name of the section “Scenario” is confusing as in LCA scenario analysis means an LCA analysis where several parameter is changed to see its impact on the results. </a:t>
            </a:r>
            <a:r>
              <a:rPr lang="en-US" sz="1200" dirty="0">
                <a:latin typeface="Marianne" panose="02000000000000000000" pitchFamily="50" charset="0"/>
                <a:sym typeface="Wingdings" panose="05000000000000000000" pitchFamily="2" charset="2"/>
              </a:rPr>
              <a:t> could you change the title of this section ? </a:t>
            </a:r>
            <a:endParaRPr lang="en-US" sz="1200" dirty="0">
              <a:latin typeface="Marianne" panose="02000000000000000000" pitchFamily="50" charset="0"/>
            </a:endParaRPr>
          </a:p>
          <a:p>
            <a:pPr marL="347472" indent="-347472">
              <a:lnSpc>
                <a:spcPct val="107000"/>
              </a:lnSpc>
              <a:buFont typeface="Arial" panose="020B0604020202020204" pitchFamily="34" charset="0"/>
              <a:buChar char="•"/>
            </a:pPr>
            <a:endParaRPr lang="en-US" sz="1200" dirty="0">
              <a:latin typeface="Marianne" panose="02000000000000000000" pitchFamily="50" charset="0"/>
            </a:endParaRPr>
          </a:p>
          <a:p>
            <a:pPr marL="347472" indent="-347472">
              <a:lnSpc>
                <a:spcPct val="107000"/>
              </a:lnSpc>
              <a:buFont typeface="Arial" panose="020B0604020202020204" pitchFamily="34" charset="0"/>
              <a:buChar char="•"/>
            </a:pPr>
            <a:r>
              <a:rPr lang="en-US" sz="1200" dirty="0">
                <a:latin typeface="Marianne" panose="02000000000000000000" pitchFamily="50" charset="0"/>
              </a:rPr>
              <a:t>Section 4.4.4.1 Second life part :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the second life part shall be evaluated for all levels ? </a:t>
            </a:r>
            <a:r>
              <a:rPr lang="en-US" sz="1200" dirty="0">
                <a:latin typeface="Marianne" panose="02000000000000000000" pitchFamily="50" charset="0"/>
                <a:sym typeface="Wingdings" panose="05000000000000000000" pitchFamily="2" charset="2"/>
              </a:rPr>
              <a:t> please specify it in the text. </a:t>
            </a:r>
            <a:endParaRPr lang="en-US" sz="1200" dirty="0">
              <a:latin typeface="Marianne" panose="02000000000000000000" pitchFamily="50" charset="0"/>
            </a:endParaRPr>
          </a:p>
          <a:p>
            <a:pPr marL="804672" lvl="1" indent="-347472">
              <a:lnSpc>
                <a:spcPct val="107000"/>
              </a:lnSpc>
              <a:buFont typeface="Arial" panose="020B0604020202020204" pitchFamily="34" charset="0"/>
              <a:buChar char="•"/>
            </a:pPr>
            <a:r>
              <a:rPr lang="en-US" sz="1200" dirty="0">
                <a:latin typeface="Marianne" panose="02000000000000000000" pitchFamily="50" charset="0"/>
              </a:rPr>
              <a:t>Could you specify the type of data (primary activity data or secondary data : for the mass composition of the part and for the process of remanufacturing, reuse, repurposing etc.) </a:t>
            </a:r>
          </a:p>
          <a:p>
            <a:pPr marL="804672" lvl="1" indent="-347472">
              <a:lnSpc>
                <a:spcPct val="107000"/>
              </a:lnSpc>
              <a:buFont typeface="Arial" panose="020B0604020202020204" pitchFamily="34" charset="0"/>
              <a:buChar char="•"/>
            </a:pPr>
            <a:r>
              <a:rPr lang="en-US" sz="1200" dirty="0">
                <a:latin typeface="Marianne" panose="02000000000000000000" pitchFamily="50" charset="0"/>
              </a:rPr>
              <a:t>Could you provide a formula to explain how to adapt the RCM formula and CFF formula when dealing with second life part ? </a:t>
            </a:r>
          </a:p>
          <a:p>
            <a:pPr marL="347472" indent="-347472">
              <a:lnSpc>
                <a:spcPct val="107000"/>
              </a:lnSpc>
              <a:buFont typeface="Arial" panose="020B0604020202020204" pitchFamily="34" charset="0"/>
              <a:buChar char="•"/>
            </a:pP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r>
              <a:rPr lang="en-US" sz="1200" dirty="0">
                <a:effectLst/>
                <a:latin typeface="Marianne" panose="02000000000000000000" pitchFamily="50" charset="0"/>
              </a:rPr>
              <a:t>EVL management out of sale region : in SG4 use phase the recommendation is to not consider the country of exportation. Here the recommendation n is slightly different : use the </a:t>
            </a:r>
            <a:r>
              <a:rPr lang="en-US" sz="1200" dirty="0" err="1">
                <a:effectLst/>
                <a:latin typeface="Marianne" panose="02000000000000000000" pitchFamily="50" charset="0"/>
              </a:rPr>
              <a:t>EoL</a:t>
            </a:r>
            <a:r>
              <a:rPr lang="en-US" sz="1200" dirty="0">
                <a:effectLst/>
                <a:latin typeface="Marianne" panose="02000000000000000000" pitchFamily="50" charset="0"/>
              </a:rPr>
              <a:t> GHG emission of processes happening in the country where the vehicle is exported, and if not available then model with the country of sold vehicle </a:t>
            </a:r>
          </a:p>
          <a:p>
            <a:pPr marL="347472" indent="-347472">
              <a:lnSpc>
                <a:spcPct val="107000"/>
              </a:lnSpc>
              <a:buFont typeface="Arial" panose="020B0604020202020204" pitchFamily="34" charset="0"/>
              <a:buChar char="•"/>
            </a:pPr>
            <a:endParaRPr lang="en-US" sz="1200" dirty="0">
              <a:latin typeface="Marianne" panose="02000000000000000000" pitchFamily="50" charset="0"/>
            </a:endParaRPr>
          </a:p>
          <a:p>
            <a:pPr marL="347472" indent="-347472">
              <a:lnSpc>
                <a:spcPct val="107000"/>
              </a:lnSpc>
              <a:buFont typeface="Arial" panose="020B0604020202020204" pitchFamily="34" charset="0"/>
              <a:buChar char="•"/>
            </a:pPr>
            <a:r>
              <a:rPr lang="en-US" sz="1200" dirty="0">
                <a:latin typeface="Marianne" panose="02000000000000000000" pitchFamily="50" charset="0"/>
              </a:rPr>
              <a:t>4.4.6 GHG calculation for each process : please use the same type of formula proposed by SG3 and SG4 to harmonize the format</a:t>
            </a:r>
          </a:p>
          <a:p>
            <a:pPr marL="347472" indent="-347472">
              <a:lnSpc>
                <a:spcPct val="107000"/>
              </a:lnSpc>
              <a:buFont typeface="Arial" panose="020B0604020202020204" pitchFamily="34" charset="0"/>
              <a:buChar char="•"/>
            </a:pP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r>
              <a:rPr lang="en-US" sz="1200" dirty="0">
                <a:effectLst/>
                <a:latin typeface="Marianne" panose="02000000000000000000" pitchFamily="50" charset="0"/>
              </a:rPr>
              <a:t>(f-2) secondary </a:t>
            </a:r>
            <a:r>
              <a:rPr lang="en-US" sz="1200" dirty="0">
                <a:latin typeface="Marianne" panose="02000000000000000000" pitchFamily="50" charset="0"/>
              </a:rPr>
              <a:t>use : EF is mentioned : EF = </a:t>
            </a:r>
            <a:r>
              <a:rPr lang="en-US" sz="1200" dirty="0" err="1">
                <a:latin typeface="Marianne" panose="02000000000000000000" pitchFamily="50" charset="0"/>
              </a:rPr>
              <a:t>Environnemental</a:t>
            </a:r>
            <a:r>
              <a:rPr lang="en-US" sz="1200" dirty="0">
                <a:latin typeface="Marianne" panose="02000000000000000000" pitchFamily="50" charset="0"/>
              </a:rPr>
              <a:t> Footprint (LCA European </a:t>
            </a:r>
            <a:r>
              <a:rPr lang="en-US" sz="1200" dirty="0" err="1">
                <a:latin typeface="Marianne" panose="02000000000000000000" pitchFamily="50" charset="0"/>
              </a:rPr>
              <a:t>methoodlogy</a:t>
            </a:r>
            <a:r>
              <a:rPr lang="en-US" sz="1200" dirty="0">
                <a:latin typeface="Marianne" panose="02000000000000000000" pitchFamily="50" charset="0"/>
              </a:rPr>
              <a:t>) here ? I think that PEFCR battery and the European regulation on battery CO2 are divergent in </a:t>
            </a:r>
            <a:r>
              <a:rPr lang="en-US" sz="1200" dirty="0" err="1">
                <a:latin typeface="Marianne" panose="02000000000000000000" pitchFamily="50" charset="0"/>
              </a:rPr>
              <a:t>terme</a:t>
            </a:r>
            <a:r>
              <a:rPr lang="en-US" sz="1200" dirty="0">
                <a:latin typeface="Marianne" panose="02000000000000000000" pitchFamily="50" charset="0"/>
              </a:rPr>
              <a:t> of methodology. </a:t>
            </a:r>
          </a:p>
          <a:p>
            <a:pPr marL="347472" indent="-347472">
              <a:lnSpc>
                <a:spcPct val="107000"/>
              </a:lnSpc>
              <a:buFont typeface="Arial" panose="020B0604020202020204" pitchFamily="34" charset="0"/>
              <a:buChar char="•"/>
            </a:pPr>
            <a:endParaRPr lang="en-US" sz="1200" kern="100" dirty="0">
              <a:solidFill>
                <a:srgbClr val="000000"/>
              </a:solidFill>
              <a:latin typeface="Marianne" panose="02000000000000000000" pitchFamily="50" charset="0"/>
              <a:ea typeface="Aptos" panose="020B0004020202020204" pitchFamily="34" charset="0"/>
              <a:cs typeface="Times New Roman" panose="02020603050405020304" pitchFamily="18" charset="0"/>
            </a:endParaRPr>
          </a:p>
          <a:p>
            <a:pPr marL="347472" indent="-347472">
              <a:lnSpc>
                <a:spcPct val="107000"/>
              </a:lnSpc>
              <a:buFont typeface="Arial" panose="020B0604020202020204" pitchFamily="34" charset="0"/>
              <a:buChar char="•"/>
            </a:pPr>
            <a:endParaRPr lang="en-US" sz="1200" dirty="0">
              <a:effectLst/>
              <a:latin typeface="Marianne" panose="02000000000000000000" pitchFamily="50" charset="0"/>
            </a:endParaRPr>
          </a:p>
          <a:p>
            <a:pPr marL="347472" indent="-347472">
              <a:lnSpc>
                <a:spcPct val="107000"/>
              </a:lnSpc>
              <a:buFont typeface="Arial" panose="020B0604020202020204" pitchFamily="34" charset="0"/>
              <a:buChar char="•"/>
            </a:pPr>
            <a:endParaRPr lang="en-US" sz="1200" dirty="0">
              <a:solidFill>
                <a:srgbClr val="000000"/>
              </a:solidFill>
              <a:latin typeface="Marianne" panose="02000000000000000000" pitchFamily="50" charset="0"/>
              <a:sym typeface="Wingdings" panose="05000000000000000000" pitchFamily="2" charset="2"/>
            </a:endParaRPr>
          </a:p>
        </p:txBody>
      </p:sp>
    </p:spTree>
    <p:extLst>
      <p:ext uri="{BB962C8B-B14F-4D97-AF65-F5344CB8AC3E}">
        <p14:creationId xmlns:p14="http://schemas.microsoft.com/office/powerpoint/2010/main" val="1617322737"/>
      </p:ext>
    </p:extLst>
  </p:cSld>
  <p:clrMapOvr>
    <a:masterClrMapping/>
  </p:clrMapOvr>
</p:sld>
</file>

<file path=ppt/theme/theme1.xml><?xml version="1.0" encoding="utf-8"?>
<a:theme xmlns:a="http://schemas.openxmlformats.org/drawingml/2006/main" name="Thème Office">
  <a:themeElements>
    <a:clrScheme name="ADEME">
      <a:dk1>
        <a:sysClr val="windowText" lastClr="000000"/>
      </a:dk1>
      <a:lt1>
        <a:sysClr val="window" lastClr="FFFFFF"/>
      </a:lt1>
      <a:dk2>
        <a:srgbClr val="169B62"/>
      </a:dk2>
      <a:lt2>
        <a:srgbClr val="466964"/>
      </a:lt2>
      <a:accent1>
        <a:srgbClr val="5770BE"/>
      </a:accent1>
      <a:accent2>
        <a:srgbClr val="484D7A"/>
      </a:accent2>
      <a:accent3>
        <a:srgbClr val="FF8D7E"/>
      </a:accent3>
      <a:accent4>
        <a:srgbClr val="FFE800"/>
      </a:accent4>
      <a:accent5>
        <a:srgbClr val="FF9940"/>
      </a:accent5>
      <a:accent6>
        <a:srgbClr val="FF6F4C"/>
      </a:accent6>
      <a:hlink>
        <a:srgbClr val="7D4E5B"/>
      </a:hlink>
      <a:folHlink>
        <a:srgbClr val="A26859"/>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00320_ADEME_Masque PPT Arial.pptx [Lecture seule]" id="{2C70ABF1-A830-4F25-86D2-0526B50EC19D}" vid="{57811D07-33D5-43AE-8025-39FCACA17539}"/>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0CF6FCBCFE60742B813FC8E1D58048A" ma:contentTypeVersion="4" ma:contentTypeDescription="Crée un document." ma:contentTypeScope="" ma:versionID="b0520111bf855bb2ce4c48fe21b9c362">
  <xsd:schema xmlns:xsd="http://www.w3.org/2001/XMLSchema" xmlns:xs="http://www.w3.org/2001/XMLSchema" xmlns:p="http://schemas.microsoft.com/office/2006/metadata/properties" xmlns:ns2="7bfb4998-b2a5-4276-878e-46f30b2304a0" targetNamespace="http://schemas.microsoft.com/office/2006/metadata/properties" ma:root="true" ma:fieldsID="a5f418374cda85b3c20a1e2353701746" ns2:_="">
    <xsd:import namespace="7bfb4998-b2a5-4276-878e-46f30b2304a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fb4998-b2a5-4276-878e-46f30b2304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FC129D-2694-4EA6-8DBB-0BE388C2349A}">
  <ds:schemaRefs>
    <ds:schemaRef ds:uri="http://schemas.microsoft.com/office/2006/documentManagement/types"/>
    <ds:schemaRef ds:uri="http://purl.org/dc/elements/1.1/"/>
    <ds:schemaRef ds:uri="http://schemas.microsoft.com/office/2006/metadata/properties"/>
    <ds:schemaRef ds:uri="http://purl.org/dc/dcmitype/"/>
    <ds:schemaRef ds:uri="7bfb4998-b2a5-4276-878e-46f30b2304a0"/>
    <ds:schemaRef ds:uri="http://www.w3.org/XML/1998/namespace"/>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F9F9E09F-234D-4896-BDEF-9EBA27CD196D}">
  <ds:schemaRefs>
    <ds:schemaRef ds:uri="http://schemas.microsoft.com/sharepoint/v3/contenttype/forms"/>
  </ds:schemaRefs>
</ds:datastoreItem>
</file>

<file path=customXml/itemProps3.xml><?xml version="1.0" encoding="utf-8"?>
<ds:datastoreItem xmlns:ds="http://schemas.openxmlformats.org/officeDocument/2006/customXml" ds:itemID="{70801463-2368-4FFF-81A9-4C5DCDF7036C}">
  <ds:schemaRefs>
    <ds:schemaRef ds:uri="7bfb4998-b2a5-4276-878e-46f30b2304a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a6b84135-ab90-4b03-a415-784f8f15a7f1}" enabled="1" method="Privileged" siteId="{2882be50-2012-4d88-ac86-544124e120c8}" removed="0"/>
</clbl:labelList>
</file>

<file path=docProps/app.xml><?xml version="1.0" encoding="utf-8"?>
<Properties xmlns="http://schemas.openxmlformats.org/officeDocument/2006/extended-properties" xmlns:vt="http://schemas.openxmlformats.org/officeDocument/2006/docPropsVTypes">
  <Template>modele_bleu-16_9</Template>
  <TotalTime>932</TotalTime>
  <Words>2910</Words>
  <Application>Microsoft Office PowerPoint</Application>
  <PresentationFormat>Grand écran</PresentationFormat>
  <Paragraphs>277</Paragraphs>
  <Slides>12</Slides>
  <Notes>8</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12</vt:i4>
      </vt:variant>
    </vt:vector>
  </HeadingPairs>
  <TitlesOfParts>
    <vt:vector size="20" baseType="lpstr">
      <vt:lpstr>Arial</vt:lpstr>
      <vt:lpstr>Bradley Hand ITC</vt:lpstr>
      <vt:lpstr>Calibri</vt:lpstr>
      <vt:lpstr>CoArial</vt:lpstr>
      <vt:lpstr>Courier New</vt:lpstr>
      <vt:lpstr>Marianne</vt:lpstr>
      <vt:lpstr>Wingdings</vt:lpstr>
      <vt:lpstr>Thème Office</vt:lpstr>
      <vt:lpstr>SG7 : drafting Status and next steps  5th meeting 24th of April 2025</vt:lpstr>
      <vt:lpstr>Agenda</vt:lpstr>
      <vt:lpstr>SG7 Current Status</vt:lpstr>
      <vt:lpstr>Document management proposal</vt:lpstr>
      <vt:lpstr>Document management proposal - responsibilities</vt:lpstr>
      <vt:lpstr>SG7 General comments for SG1</vt:lpstr>
      <vt:lpstr>SG7 General comments for SG2 and SG3</vt:lpstr>
      <vt:lpstr>SG7 General comments for SG4</vt:lpstr>
      <vt:lpstr>SG7 General comments for SG5</vt:lpstr>
      <vt:lpstr>Timeline to be updated</vt:lpstr>
      <vt:lpstr>Next steps</vt:lpstr>
      <vt:lpstr>Présentation PowerPoint</vt:lpstr>
    </vt:vector>
  </TitlesOfParts>
  <Company>ADEME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EN MAJUSCULES,  SUR DEUX LIGNES MAXIMUM</dc:title>
  <dc:creator>GAGNEPAIN Laurent</dc:creator>
  <cp:lastModifiedBy>MIR Caroline</cp:lastModifiedBy>
  <cp:revision>2</cp:revision>
  <dcterms:created xsi:type="dcterms:W3CDTF">2021-06-21T14:24:45Z</dcterms:created>
  <dcterms:modified xsi:type="dcterms:W3CDTF">2025-04-24T13:16:45Z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0x01010080CF6FCBCFE60742B813FC8E1D58048A</vt:lpwstr>
  </property>
  <property fmtid="{D5CDD505-2E9C-101B-9397-08002B2CF9AE}" pid="3" name="MediaServiceImageTags">
    <vt:lpwstr/>
  </property>
  <property fmtid="{D5CDD505-2E9C-101B-9397-08002B2CF9AE}" pid="4" name="MSIP_Label_98ce3bfb-fff1-481a-835b-0a342757958d_ActionId">
    <vt:lpwstr>045794ae-aa2b-45e3-afcb-0495db542bd1</vt:lpwstr>
  </property>
  <property fmtid="{D5CDD505-2E9C-101B-9397-08002B2CF9AE}" pid="5" name="MSIP_Label_98ce3bfb-fff1-481a-835b-0a342757958d_Enabled">
    <vt:lpwstr>true</vt:lpwstr>
  </property>
  <property fmtid="{D5CDD505-2E9C-101B-9397-08002B2CF9AE}" pid="6" name="MSIP_Label_98ce3bfb-fff1-481a-835b-0a342757958d_SetDate">
    <vt:lpwstr>2025-02-05T19:18:43Z</vt:lpwstr>
  </property>
  <property fmtid="{D5CDD505-2E9C-101B-9397-08002B2CF9AE}" pid="7" name="MSIP_Label_98ce3bfb-fff1-481a-835b-0a342757958d_Name">
    <vt:lpwstr>C0 - Public</vt:lpwstr>
  </property>
  <property fmtid="{D5CDD505-2E9C-101B-9397-08002B2CF9AE}" pid="8" name="MSIP_Label_98ce3bfb-fff1-481a-835b-0a342757958d_ContentBits">
    <vt:lpwstr>0</vt:lpwstr>
  </property>
  <property fmtid="{D5CDD505-2E9C-101B-9397-08002B2CF9AE}" pid="9" name="MSIP_Label_98ce3bfb-fff1-481a-835b-0a342757958d_SiteId">
    <vt:lpwstr>cb6c2492-4a85-4b15-85a1-ed94d47e5849</vt:lpwstr>
  </property>
  <property fmtid="{D5CDD505-2E9C-101B-9397-08002B2CF9AE}" pid="10" name="MSIP_Label_98ce3bfb-fff1-481a-835b-0a342757958d_Method">
    <vt:lpwstr>Standard</vt:lpwstr>
  </property>
</Properties>
</file>