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3"/>
  </p:notesMasterIdLst>
  <p:handoutMasterIdLst>
    <p:handoutMasterId r:id="rId14"/>
  </p:handoutMasterIdLst>
  <p:sldIdLst>
    <p:sldId id="725" r:id="rId2"/>
    <p:sldId id="740" r:id="rId3"/>
    <p:sldId id="721" r:id="rId4"/>
    <p:sldId id="737" r:id="rId5"/>
    <p:sldId id="742" r:id="rId6"/>
    <p:sldId id="738" r:id="rId7"/>
    <p:sldId id="743" r:id="rId8"/>
    <p:sldId id="741" r:id="rId9"/>
    <p:sldId id="745" r:id="rId10"/>
    <p:sldId id="746" r:id="rId11"/>
    <p:sldId id="744" r:id="rId12"/>
  </p:sldIdLst>
  <p:sldSz cx="9144000" cy="5143500" type="screen16x9"/>
  <p:notesSz cx="7315200" cy="9601200"/>
  <p:defaultTextStyle>
    <a:defPPr>
      <a:defRPr lang="es-E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577">
          <p15:clr>
            <a:srgbClr val="A4A3A4"/>
          </p15:clr>
        </p15:guide>
        <p15:guide id="2" orient="horz" pos="3162">
          <p15:clr>
            <a:srgbClr val="A4A3A4"/>
          </p15:clr>
        </p15:guide>
        <p15:guide id="3" orient="horz" pos="350">
          <p15:clr>
            <a:srgbClr val="A4A3A4"/>
          </p15:clr>
        </p15:guide>
        <p15:guide id="4" pos="2880">
          <p15:clr>
            <a:srgbClr val="A4A3A4"/>
          </p15:clr>
        </p15:guide>
        <p15:guide id="5" pos="5602">
          <p15:clr>
            <a:srgbClr val="A4A3A4"/>
          </p15:clr>
        </p15:guide>
        <p15:guide id="6" pos="385">
          <p15:clr>
            <a:srgbClr val="A4A3A4"/>
          </p15:clr>
        </p15:guide>
        <p15:guide id="7" pos="158">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FF"/>
    <a:srgbClr val="0082D7"/>
    <a:srgbClr val="C00000"/>
    <a:srgbClr val="F1D3D7"/>
    <a:srgbClr val="2C2D34"/>
    <a:srgbClr val="F2F2F2"/>
    <a:srgbClr val="6E7181"/>
    <a:srgbClr val="00B4A0"/>
    <a:srgbClr val="FFAB36"/>
    <a:srgbClr val="FFBB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9" autoAdjust="0"/>
    <p:restoredTop sz="93449" autoAdjust="0"/>
  </p:normalViewPr>
  <p:slideViewPr>
    <p:cSldViewPr>
      <p:cViewPr varScale="1">
        <p:scale>
          <a:sx n="78" d="100"/>
          <a:sy n="78" d="100"/>
        </p:scale>
        <p:origin x="808" y="52"/>
      </p:cViewPr>
      <p:guideLst>
        <p:guide orient="horz" pos="577"/>
        <p:guide orient="horz" pos="3162"/>
        <p:guide orient="horz" pos="350"/>
        <p:guide pos="2880"/>
        <p:guide pos="5602"/>
        <p:guide pos="385"/>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124" d="100"/>
          <a:sy n="124" d="100"/>
        </p:scale>
        <p:origin x="4520" y="17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2"/>
            <a:ext cx="3170138" cy="481028"/>
          </a:xfrm>
          <a:prstGeom prst="rect">
            <a:avLst/>
          </a:prstGeom>
          <a:noFill/>
          <a:ln>
            <a:noFill/>
          </a:ln>
          <a:effectLst/>
        </p:spPr>
        <p:txBody>
          <a:bodyPr vert="horz" wrap="square" lIns="92133" tIns="46067" rIns="92133" bIns="46067" numCol="1" anchor="t" anchorCtr="0" compatLnSpc="1">
            <a:prstTxWarp prst="textNoShape">
              <a:avLst/>
            </a:prstTxWarp>
          </a:bodyPr>
          <a:lstStyle>
            <a:lvl1pPr>
              <a:defRPr sz="1300">
                <a:latin typeface="Arial" charset="0"/>
                <a:cs typeface="+mn-cs"/>
              </a:defRPr>
            </a:lvl1pPr>
          </a:lstStyle>
          <a:p>
            <a:pPr>
              <a:defRPr/>
            </a:pPr>
            <a:endParaRPr lang="es-ES" dirty="0"/>
          </a:p>
        </p:txBody>
      </p:sp>
      <p:sp>
        <p:nvSpPr>
          <p:cNvPr id="159747" name="Rectangle 3"/>
          <p:cNvSpPr>
            <a:spLocks noGrp="1" noChangeArrowheads="1"/>
          </p:cNvSpPr>
          <p:nvPr>
            <p:ph type="dt" sz="quarter" idx="1"/>
          </p:nvPr>
        </p:nvSpPr>
        <p:spPr bwMode="auto">
          <a:xfrm>
            <a:off x="4141791" y="2"/>
            <a:ext cx="3171774" cy="481028"/>
          </a:xfrm>
          <a:prstGeom prst="rect">
            <a:avLst/>
          </a:prstGeom>
          <a:noFill/>
          <a:ln>
            <a:noFill/>
          </a:ln>
          <a:effectLst/>
        </p:spPr>
        <p:txBody>
          <a:bodyPr vert="horz" wrap="square" lIns="92133" tIns="46067" rIns="92133" bIns="46067" numCol="1" anchor="t" anchorCtr="0" compatLnSpc="1">
            <a:prstTxWarp prst="textNoShape">
              <a:avLst/>
            </a:prstTxWarp>
          </a:bodyPr>
          <a:lstStyle>
            <a:lvl1pPr algn="r">
              <a:defRPr sz="1300">
                <a:latin typeface="Arial" charset="0"/>
                <a:cs typeface="+mn-cs"/>
              </a:defRPr>
            </a:lvl1pPr>
          </a:lstStyle>
          <a:p>
            <a:pPr>
              <a:defRPr/>
            </a:pPr>
            <a:endParaRPr lang="es-ES" dirty="0"/>
          </a:p>
        </p:txBody>
      </p:sp>
      <p:sp>
        <p:nvSpPr>
          <p:cNvPr id="159748" name="Rectangle 4"/>
          <p:cNvSpPr>
            <a:spLocks noGrp="1" noChangeArrowheads="1"/>
          </p:cNvSpPr>
          <p:nvPr>
            <p:ph type="ftr" sz="quarter" idx="2"/>
          </p:nvPr>
        </p:nvSpPr>
        <p:spPr bwMode="auto">
          <a:xfrm>
            <a:off x="0" y="9118683"/>
            <a:ext cx="3170138" cy="481027"/>
          </a:xfrm>
          <a:prstGeom prst="rect">
            <a:avLst/>
          </a:prstGeom>
          <a:noFill/>
          <a:ln>
            <a:noFill/>
          </a:ln>
          <a:effectLst/>
        </p:spPr>
        <p:txBody>
          <a:bodyPr vert="horz" wrap="square" lIns="92133" tIns="46067" rIns="92133" bIns="46067" numCol="1" anchor="b" anchorCtr="0" compatLnSpc="1">
            <a:prstTxWarp prst="textNoShape">
              <a:avLst/>
            </a:prstTxWarp>
          </a:bodyPr>
          <a:lstStyle>
            <a:lvl1pPr>
              <a:defRPr sz="1300">
                <a:latin typeface="Arial" charset="0"/>
                <a:cs typeface="+mn-cs"/>
              </a:defRPr>
            </a:lvl1pPr>
          </a:lstStyle>
          <a:p>
            <a:pPr>
              <a:defRPr/>
            </a:pPr>
            <a:endParaRPr lang="es-ES" dirty="0"/>
          </a:p>
        </p:txBody>
      </p:sp>
      <p:sp>
        <p:nvSpPr>
          <p:cNvPr id="159749" name="Rectangle 5"/>
          <p:cNvSpPr>
            <a:spLocks noGrp="1" noChangeArrowheads="1"/>
          </p:cNvSpPr>
          <p:nvPr>
            <p:ph type="sldNum" sz="quarter" idx="3"/>
          </p:nvPr>
        </p:nvSpPr>
        <p:spPr bwMode="auto">
          <a:xfrm>
            <a:off x="4141791" y="9118683"/>
            <a:ext cx="3171774" cy="481027"/>
          </a:xfrm>
          <a:prstGeom prst="rect">
            <a:avLst/>
          </a:prstGeom>
          <a:noFill/>
          <a:ln>
            <a:noFill/>
          </a:ln>
          <a:effectLst/>
        </p:spPr>
        <p:txBody>
          <a:bodyPr vert="horz" wrap="square" lIns="92133" tIns="46067" rIns="92133" bIns="46067" numCol="1" anchor="b" anchorCtr="0" compatLnSpc="1">
            <a:prstTxWarp prst="textNoShape">
              <a:avLst/>
            </a:prstTxWarp>
          </a:bodyPr>
          <a:lstStyle>
            <a:lvl1pPr algn="r">
              <a:defRPr sz="1300">
                <a:latin typeface="Arial" charset="0"/>
                <a:cs typeface="+mn-cs"/>
              </a:defRPr>
            </a:lvl1pPr>
          </a:lstStyle>
          <a:p>
            <a:pPr>
              <a:defRPr/>
            </a:pPr>
            <a:fld id="{253DA9B1-24AF-48DD-BE35-D26C1ABA13BB}" type="slidenum">
              <a:rPr lang="es-ES"/>
              <a:pPr>
                <a:defRPr/>
              </a:pPr>
              <a:t>‹#›</a:t>
            </a:fld>
            <a:endParaRPr lang="es-ES" dirty="0"/>
          </a:p>
        </p:txBody>
      </p:sp>
    </p:spTree>
    <p:extLst>
      <p:ext uri="{BB962C8B-B14F-4D97-AF65-F5344CB8AC3E}">
        <p14:creationId xmlns:p14="http://schemas.microsoft.com/office/powerpoint/2010/main" val="96887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2"/>
            <a:ext cx="3170138" cy="481028"/>
          </a:xfrm>
          <a:prstGeom prst="rect">
            <a:avLst/>
          </a:prstGeom>
          <a:noFill/>
          <a:ln>
            <a:noFill/>
          </a:ln>
          <a:effectLst/>
        </p:spPr>
        <p:txBody>
          <a:bodyPr vert="horz" wrap="square" lIns="92133" tIns="46067" rIns="92133" bIns="46067" numCol="1" anchor="t" anchorCtr="0" compatLnSpc="1">
            <a:prstTxWarp prst="textNoShape">
              <a:avLst/>
            </a:prstTxWarp>
          </a:bodyPr>
          <a:lstStyle>
            <a:lvl1pPr>
              <a:defRPr sz="1300">
                <a:latin typeface="Arial" charset="0"/>
                <a:cs typeface="+mn-cs"/>
              </a:defRPr>
            </a:lvl1pPr>
          </a:lstStyle>
          <a:p>
            <a:pPr>
              <a:defRPr/>
            </a:pPr>
            <a:endParaRPr lang="es-ES_tradnl" dirty="0"/>
          </a:p>
        </p:txBody>
      </p:sp>
      <p:sp>
        <p:nvSpPr>
          <p:cNvPr id="20483" name="Rectangle 3"/>
          <p:cNvSpPr>
            <a:spLocks noGrp="1" noChangeArrowheads="1"/>
          </p:cNvSpPr>
          <p:nvPr>
            <p:ph type="dt" idx="1"/>
          </p:nvPr>
        </p:nvSpPr>
        <p:spPr bwMode="auto">
          <a:xfrm>
            <a:off x="4141791" y="2"/>
            <a:ext cx="3171774" cy="481028"/>
          </a:xfrm>
          <a:prstGeom prst="rect">
            <a:avLst/>
          </a:prstGeom>
          <a:noFill/>
          <a:ln>
            <a:noFill/>
          </a:ln>
          <a:effectLst/>
        </p:spPr>
        <p:txBody>
          <a:bodyPr vert="horz" wrap="square" lIns="92133" tIns="46067" rIns="92133" bIns="46067" numCol="1" anchor="t" anchorCtr="0" compatLnSpc="1">
            <a:prstTxWarp prst="textNoShape">
              <a:avLst/>
            </a:prstTxWarp>
          </a:bodyPr>
          <a:lstStyle>
            <a:lvl1pPr algn="r">
              <a:defRPr sz="1300">
                <a:latin typeface="Arial" charset="0"/>
                <a:cs typeface="+mn-cs"/>
              </a:defRPr>
            </a:lvl1pPr>
          </a:lstStyle>
          <a:p>
            <a:pPr>
              <a:defRPr/>
            </a:pPr>
            <a:endParaRPr lang="es-ES_tradnl" dirty="0"/>
          </a:p>
        </p:txBody>
      </p:sp>
      <p:sp>
        <p:nvSpPr>
          <p:cNvPr id="35844" name="Rectangle 4"/>
          <p:cNvSpPr>
            <a:spLocks noGrp="1" noRot="1" noChangeAspect="1" noChangeArrowheads="1" noTextEdit="1"/>
          </p:cNvSpPr>
          <p:nvPr>
            <p:ph type="sldImg" idx="2"/>
          </p:nvPr>
        </p:nvSpPr>
        <p:spPr bwMode="auto">
          <a:xfrm>
            <a:off x="458788" y="722313"/>
            <a:ext cx="6399212" cy="35988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5" name="Rectangle 5"/>
          <p:cNvSpPr>
            <a:spLocks noGrp="1" noChangeArrowheads="1"/>
          </p:cNvSpPr>
          <p:nvPr>
            <p:ph type="body" sz="quarter" idx="3"/>
          </p:nvPr>
        </p:nvSpPr>
        <p:spPr bwMode="auto">
          <a:xfrm>
            <a:off x="732829" y="4560086"/>
            <a:ext cx="5849543" cy="4318827"/>
          </a:xfrm>
          <a:prstGeom prst="rect">
            <a:avLst/>
          </a:prstGeom>
          <a:noFill/>
          <a:ln>
            <a:noFill/>
          </a:ln>
          <a:effectLst/>
        </p:spPr>
        <p:txBody>
          <a:bodyPr vert="horz" wrap="square" lIns="92133" tIns="46067" rIns="92133" bIns="46067"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20486" name="Rectangle 6"/>
          <p:cNvSpPr>
            <a:spLocks noGrp="1" noChangeArrowheads="1"/>
          </p:cNvSpPr>
          <p:nvPr>
            <p:ph type="ftr" sz="quarter" idx="4"/>
          </p:nvPr>
        </p:nvSpPr>
        <p:spPr bwMode="auto">
          <a:xfrm>
            <a:off x="0" y="9118683"/>
            <a:ext cx="3170138" cy="481027"/>
          </a:xfrm>
          <a:prstGeom prst="rect">
            <a:avLst/>
          </a:prstGeom>
          <a:noFill/>
          <a:ln>
            <a:noFill/>
          </a:ln>
          <a:effectLst/>
        </p:spPr>
        <p:txBody>
          <a:bodyPr vert="horz" wrap="square" lIns="92133" tIns="46067" rIns="92133" bIns="46067" numCol="1" anchor="b" anchorCtr="0" compatLnSpc="1">
            <a:prstTxWarp prst="textNoShape">
              <a:avLst/>
            </a:prstTxWarp>
          </a:bodyPr>
          <a:lstStyle>
            <a:lvl1pPr>
              <a:defRPr sz="1300">
                <a:latin typeface="Arial" charset="0"/>
                <a:cs typeface="+mn-cs"/>
              </a:defRPr>
            </a:lvl1pPr>
          </a:lstStyle>
          <a:p>
            <a:pPr>
              <a:defRPr/>
            </a:pPr>
            <a:endParaRPr lang="es-ES_tradnl" dirty="0"/>
          </a:p>
        </p:txBody>
      </p:sp>
      <p:sp>
        <p:nvSpPr>
          <p:cNvPr id="20487" name="Rectangle 7"/>
          <p:cNvSpPr>
            <a:spLocks noGrp="1" noChangeArrowheads="1"/>
          </p:cNvSpPr>
          <p:nvPr>
            <p:ph type="sldNum" sz="quarter" idx="5"/>
          </p:nvPr>
        </p:nvSpPr>
        <p:spPr bwMode="auto">
          <a:xfrm>
            <a:off x="4141791" y="9118683"/>
            <a:ext cx="3171774" cy="481027"/>
          </a:xfrm>
          <a:prstGeom prst="rect">
            <a:avLst/>
          </a:prstGeom>
          <a:noFill/>
          <a:ln>
            <a:noFill/>
          </a:ln>
          <a:effectLst/>
        </p:spPr>
        <p:txBody>
          <a:bodyPr vert="horz" wrap="square" lIns="92133" tIns="46067" rIns="92133" bIns="46067" numCol="1" anchor="b" anchorCtr="0" compatLnSpc="1">
            <a:prstTxWarp prst="textNoShape">
              <a:avLst/>
            </a:prstTxWarp>
          </a:bodyPr>
          <a:lstStyle>
            <a:lvl1pPr algn="r">
              <a:defRPr sz="1300">
                <a:latin typeface="Arial" charset="0"/>
                <a:cs typeface="+mn-cs"/>
              </a:defRPr>
            </a:lvl1pPr>
          </a:lstStyle>
          <a:p>
            <a:pPr>
              <a:defRPr/>
            </a:pPr>
            <a:fld id="{276A1797-7582-4A52-A384-426448D8FAE0}" type="slidenum">
              <a:rPr lang="es-ES_tradnl"/>
              <a:pPr>
                <a:defRPr/>
              </a:pPr>
              <a:t>‹#›</a:t>
            </a:fld>
            <a:endParaRPr lang="es-ES_tradnl" dirty="0"/>
          </a:p>
        </p:txBody>
      </p:sp>
    </p:spTree>
    <p:extLst>
      <p:ext uri="{BB962C8B-B14F-4D97-AF65-F5344CB8AC3E}">
        <p14:creationId xmlns:p14="http://schemas.microsoft.com/office/powerpoint/2010/main" val="34737117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76A1797-7582-4A52-A384-426448D8FAE0}" type="slidenum">
              <a:rPr lang="es-ES_tradnl" smtClean="0"/>
              <a:pPr>
                <a:defRPr/>
              </a:pPr>
              <a:t>1</a:t>
            </a:fld>
            <a:endParaRPr lang="es-ES_tradnl" dirty="0"/>
          </a:p>
        </p:txBody>
      </p:sp>
    </p:spTree>
    <p:extLst>
      <p:ext uri="{BB962C8B-B14F-4D97-AF65-F5344CB8AC3E}">
        <p14:creationId xmlns:p14="http://schemas.microsoft.com/office/powerpoint/2010/main" val="2773320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76A1797-7582-4A52-A384-426448D8FAE0}" type="slidenum">
              <a:rPr lang="es-ES_tradnl" smtClean="0"/>
              <a:pPr>
                <a:defRPr/>
              </a:pPr>
              <a:t>2</a:t>
            </a:fld>
            <a:endParaRPr lang="es-ES_tradnl" dirty="0"/>
          </a:p>
        </p:txBody>
      </p:sp>
    </p:spTree>
    <p:extLst>
      <p:ext uri="{BB962C8B-B14F-4D97-AF65-F5344CB8AC3E}">
        <p14:creationId xmlns:p14="http://schemas.microsoft.com/office/powerpoint/2010/main" val="762691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76A1797-7582-4A52-A384-426448D8FAE0}" type="slidenum">
              <a:rPr lang="es-ES_tradnl" smtClean="0"/>
              <a:pPr>
                <a:defRPr/>
              </a:pPr>
              <a:t>3</a:t>
            </a:fld>
            <a:endParaRPr lang="es-ES_tradnl" dirty="0"/>
          </a:p>
        </p:txBody>
      </p:sp>
    </p:spTree>
    <p:extLst>
      <p:ext uri="{BB962C8B-B14F-4D97-AF65-F5344CB8AC3E}">
        <p14:creationId xmlns:p14="http://schemas.microsoft.com/office/powerpoint/2010/main" val="2106480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76A1797-7582-4A52-A384-426448D8FAE0}" type="slidenum">
              <a:rPr lang="es-ES_tradnl" smtClean="0"/>
              <a:pPr>
                <a:defRPr/>
              </a:pPr>
              <a:t>4</a:t>
            </a:fld>
            <a:endParaRPr lang="es-ES_tradnl" dirty="0"/>
          </a:p>
        </p:txBody>
      </p:sp>
    </p:spTree>
    <p:extLst>
      <p:ext uri="{BB962C8B-B14F-4D97-AF65-F5344CB8AC3E}">
        <p14:creationId xmlns:p14="http://schemas.microsoft.com/office/powerpoint/2010/main" val="1036515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76A1797-7582-4A52-A384-426448D8FAE0}" type="slidenum">
              <a:rPr lang="es-ES_tradnl" smtClean="0"/>
              <a:pPr>
                <a:defRPr/>
              </a:pPr>
              <a:t>6</a:t>
            </a:fld>
            <a:endParaRPr lang="es-ES_tradnl" dirty="0"/>
          </a:p>
        </p:txBody>
      </p:sp>
    </p:spTree>
    <p:extLst>
      <p:ext uri="{BB962C8B-B14F-4D97-AF65-F5344CB8AC3E}">
        <p14:creationId xmlns:p14="http://schemas.microsoft.com/office/powerpoint/2010/main" val="1009790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Rechteck 43">
            <a:extLst>
              <a:ext uri="{FF2B5EF4-FFF2-40B4-BE49-F238E27FC236}">
                <a16:creationId xmlns:a16="http://schemas.microsoft.com/office/drawing/2014/main" id="{2EA8A059-EC9F-4466-93D9-F410CABA3E29}"/>
              </a:ext>
            </a:extLst>
          </p:cNvPr>
          <p:cNvSpPr/>
          <p:nvPr userDrawn="1"/>
        </p:nvSpPr>
        <p:spPr>
          <a:xfrm>
            <a:off x="-1" y="2355726"/>
            <a:ext cx="9144000" cy="180020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sz="900" dirty="0">
              <a:solidFill>
                <a:schemeClr val="bg2">
                  <a:lumMod val="50000"/>
                </a:schemeClr>
              </a:solidFill>
            </a:endParaRPr>
          </a:p>
        </p:txBody>
      </p:sp>
      <p:sp>
        <p:nvSpPr>
          <p:cNvPr id="12" name="Title 1">
            <a:extLst>
              <a:ext uri="{FF2B5EF4-FFF2-40B4-BE49-F238E27FC236}">
                <a16:creationId xmlns:a16="http://schemas.microsoft.com/office/drawing/2014/main" id="{152C6FB2-7A7B-40B4-B314-EEE4D0F3FF04}"/>
              </a:ext>
            </a:extLst>
          </p:cNvPr>
          <p:cNvSpPr txBox="1">
            <a:spLocks/>
          </p:cNvSpPr>
          <p:nvPr userDrawn="1"/>
        </p:nvSpPr>
        <p:spPr>
          <a:xfrm>
            <a:off x="514350" y="2746967"/>
            <a:ext cx="8056318" cy="508859"/>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sz="2400" b="0" kern="1200">
                <a:solidFill>
                  <a:srgbClr val="2C2D34"/>
                </a:solidFill>
                <a:latin typeface="+mj-lt"/>
                <a:ea typeface="+mj-ea"/>
                <a:cs typeface="+mj-cs"/>
              </a:defRPr>
            </a:lvl1pPr>
          </a:lstStyle>
          <a:p>
            <a:pPr fontAlgn="auto">
              <a:spcAft>
                <a:spcPts val="0"/>
              </a:spcAft>
            </a:pPr>
            <a:r>
              <a:rPr lang="en-GB" dirty="0">
                <a:solidFill>
                  <a:srgbClr val="0082D7"/>
                </a:solidFill>
                <a:latin typeface="Arial" panose="020B0604020202020204" pitchFamily="34" charset="0"/>
                <a:cs typeface="Arial" panose="020B0604020202020204" pitchFamily="34" charset="0"/>
              </a:rPr>
              <a:t>Click to edit Master title style</a:t>
            </a:r>
          </a:p>
        </p:txBody>
      </p:sp>
      <p:sp>
        <p:nvSpPr>
          <p:cNvPr id="14" name="Subtitle 2">
            <a:extLst>
              <a:ext uri="{FF2B5EF4-FFF2-40B4-BE49-F238E27FC236}">
                <a16:creationId xmlns:a16="http://schemas.microsoft.com/office/drawing/2014/main" id="{2C392B7E-4CE0-4145-AF4C-BF2C45F5FFBB}"/>
              </a:ext>
            </a:extLst>
          </p:cNvPr>
          <p:cNvSpPr txBox="1">
            <a:spLocks/>
          </p:cNvSpPr>
          <p:nvPr userDrawn="1"/>
        </p:nvSpPr>
        <p:spPr>
          <a:xfrm>
            <a:off x="514350" y="3197016"/>
            <a:ext cx="8056318" cy="508859"/>
          </a:xfrm>
          <a:prstGeom prst="rect">
            <a:avLst/>
          </a:prstGeom>
          <a:noFill/>
        </p:spPr>
        <p:txBody>
          <a:bodyPr vert="horz" lIns="91440" tIns="45720" rIns="91440" bIns="45720" rtlCol="0" anchor="ctr" anchorCtr="0">
            <a:normAutofit/>
          </a:bodyPr>
          <a:lstStyle>
            <a:lvl1pPr marL="0" indent="0" algn="ctr" defTabSz="685800" rtl="0" eaLnBrk="1" latinLnBrk="0" hangingPunct="1">
              <a:lnSpc>
                <a:spcPct val="90000"/>
              </a:lnSpc>
              <a:spcBef>
                <a:spcPts val="750"/>
              </a:spcBef>
              <a:buClr>
                <a:srgbClr val="2C2D34"/>
              </a:buClr>
              <a:buSzPct val="75000"/>
              <a:buFont typeface="Arial" panose="020B0604020202020204" pitchFamily="34" charset="0"/>
              <a:buNone/>
              <a:defRPr sz="1400" i="0" kern="1200" spc="0">
                <a:solidFill>
                  <a:schemeClr val="bg1"/>
                </a:solidFill>
                <a:latin typeface="FoundryMonoline-RegItalic" panose="02000503000000020004" pitchFamily="50" charset="0"/>
                <a:ea typeface="+mn-ea"/>
                <a:cs typeface="+mn-cs"/>
              </a:defRPr>
            </a:lvl1pPr>
            <a:lvl2pPr marL="342900" indent="0" algn="ctr" defTabSz="685800" rtl="0" eaLnBrk="1" latinLnBrk="0" hangingPunct="1">
              <a:lnSpc>
                <a:spcPct val="90000"/>
              </a:lnSpc>
              <a:spcBef>
                <a:spcPts val="375"/>
              </a:spcBef>
              <a:buClr>
                <a:srgbClr val="2C2D34"/>
              </a:buClr>
              <a:buSzPct val="75000"/>
              <a:buFont typeface="Arial" panose="020B0604020202020204" pitchFamily="34" charset="0"/>
              <a:buNone/>
              <a:defRPr sz="1500" kern="1200">
                <a:solidFill>
                  <a:srgbClr val="6E7181"/>
                </a:solidFill>
                <a:latin typeface="+mn-lt"/>
                <a:ea typeface="+mn-ea"/>
                <a:cs typeface="+mn-cs"/>
              </a:defRPr>
            </a:lvl2pPr>
            <a:lvl3pPr marL="685800" indent="0" algn="ctr" defTabSz="685800" rtl="0" eaLnBrk="1" latinLnBrk="0" hangingPunct="1">
              <a:lnSpc>
                <a:spcPct val="90000"/>
              </a:lnSpc>
              <a:spcBef>
                <a:spcPts val="375"/>
              </a:spcBef>
              <a:buClr>
                <a:srgbClr val="2C2D34"/>
              </a:buClr>
              <a:buSzPct val="75000"/>
              <a:buFont typeface="Arial" panose="020B0604020202020204" pitchFamily="34" charset="0"/>
              <a:buNone/>
              <a:defRPr sz="1350" kern="1200">
                <a:solidFill>
                  <a:srgbClr val="6E7181"/>
                </a:solidFill>
                <a:latin typeface="+mn-lt"/>
                <a:ea typeface="+mn-ea"/>
                <a:cs typeface="+mn-cs"/>
              </a:defRPr>
            </a:lvl3pPr>
            <a:lvl4pPr marL="1028700" indent="0" algn="ctr" defTabSz="685800" rtl="0" eaLnBrk="1" latinLnBrk="0" hangingPunct="1">
              <a:lnSpc>
                <a:spcPct val="90000"/>
              </a:lnSpc>
              <a:spcBef>
                <a:spcPts val="375"/>
              </a:spcBef>
              <a:buClr>
                <a:srgbClr val="2C2D34"/>
              </a:buClr>
              <a:buSzPct val="75000"/>
              <a:buFont typeface="Arial" panose="020B0604020202020204" pitchFamily="34" charset="0"/>
              <a:buNone/>
              <a:defRPr sz="1200" kern="1200">
                <a:solidFill>
                  <a:srgbClr val="6E7181"/>
                </a:solidFill>
                <a:latin typeface="+mn-lt"/>
                <a:ea typeface="+mn-ea"/>
                <a:cs typeface="+mn-cs"/>
              </a:defRPr>
            </a:lvl4pPr>
            <a:lvl5pPr marL="1371600" indent="0" algn="ctr" defTabSz="685800" rtl="0" eaLnBrk="1" latinLnBrk="0" hangingPunct="1">
              <a:lnSpc>
                <a:spcPct val="90000"/>
              </a:lnSpc>
              <a:spcBef>
                <a:spcPts val="375"/>
              </a:spcBef>
              <a:buClr>
                <a:srgbClr val="2C2D34"/>
              </a:buClr>
              <a:buSzPct val="75000"/>
              <a:buFont typeface="Arial" panose="020B0604020202020204" pitchFamily="34" charset="0"/>
              <a:buNone/>
              <a:defRPr lang="en-GB" sz="1200" kern="1200">
                <a:solidFill>
                  <a:srgbClr val="6E718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fontAlgn="auto">
              <a:spcAft>
                <a:spcPts val="0"/>
              </a:spcAft>
            </a:pPr>
            <a:r>
              <a:rPr lang="en-GB" i="1" dirty="0">
                <a:solidFill>
                  <a:srgbClr val="2C2D34"/>
                </a:solidFill>
                <a:latin typeface="Arial" panose="020B0604020202020204" pitchFamily="34" charset="0"/>
                <a:cs typeface="Arial" panose="020B0604020202020204" pitchFamily="34" charset="0"/>
              </a:rPr>
              <a:t>Click to edit Master subtitle style</a:t>
            </a:r>
          </a:p>
        </p:txBody>
      </p:sp>
    </p:spTree>
    <p:extLst>
      <p:ext uri="{BB962C8B-B14F-4D97-AF65-F5344CB8AC3E}">
        <p14:creationId xmlns:p14="http://schemas.microsoft.com/office/powerpoint/2010/main" val="1681237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08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IE"/>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15E37FF9-01EF-4BF2-B908-982E540A7613}" type="datetimeFigureOut">
              <a:rPr lang="en-IE" smtClean="0"/>
              <a:t>20/05/2025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EF97DAE-FEC8-49AE-A631-26B06B36A67D}" type="slidenum">
              <a:rPr lang="en-IE" smtClean="0"/>
              <a:t>‹#›</a:t>
            </a:fld>
            <a:endParaRPr lang="en-IE"/>
          </a:p>
        </p:txBody>
      </p:sp>
    </p:spTree>
    <p:extLst>
      <p:ext uri="{BB962C8B-B14F-4D97-AF65-F5344CB8AC3E}">
        <p14:creationId xmlns:p14="http://schemas.microsoft.com/office/powerpoint/2010/main" val="402018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075ECC42-93F5-4606-A23A-490E84469B6A}"/>
              </a:ext>
            </a:extLst>
          </p:cNvPr>
          <p:cNvSpPr txBox="1">
            <a:spLocks/>
          </p:cNvSpPr>
          <p:nvPr userDrawn="1"/>
        </p:nvSpPr>
        <p:spPr>
          <a:xfrm>
            <a:off x="514350" y="3278262"/>
            <a:ext cx="8056318" cy="508859"/>
          </a:xfrm>
          <a:prstGeom prst="rect">
            <a:avLst/>
          </a:prstGeom>
          <a:solidFill>
            <a:srgbClr val="F2F2F2"/>
          </a:solidFill>
        </p:spPr>
        <p:txBody>
          <a:bodyPr vert="horz" lIns="91440" tIns="45720" rIns="91440" bIns="45720" rtlCol="0" anchor="ctr" anchorCtr="0">
            <a:normAutofit/>
          </a:bodyPr>
          <a:lstStyle>
            <a:lvl1pPr marL="0" indent="0" algn="ctr" defTabSz="685800" rtl="0" eaLnBrk="1" latinLnBrk="0" hangingPunct="1">
              <a:lnSpc>
                <a:spcPct val="90000"/>
              </a:lnSpc>
              <a:spcBef>
                <a:spcPts val="750"/>
              </a:spcBef>
              <a:buClr>
                <a:srgbClr val="2C2D34"/>
              </a:buClr>
              <a:buSzPct val="75000"/>
              <a:buFont typeface="Arial" panose="020B0604020202020204" pitchFamily="34" charset="0"/>
              <a:buNone/>
              <a:defRPr sz="1400" i="0" kern="1200" spc="0">
                <a:solidFill>
                  <a:schemeClr val="bg1"/>
                </a:solidFill>
                <a:latin typeface="FoundryMonoline-RegItalic" panose="02000503000000020004" pitchFamily="50" charset="0"/>
                <a:ea typeface="+mn-ea"/>
                <a:cs typeface="+mn-cs"/>
              </a:defRPr>
            </a:lvl1pPr>
            <a:lvl2pPr marL="342900" indent="0" algn="ctr" defTabSz="685800" rtl="0" eaLnBrk="1" latinLnBrk="0" hangingPunct="1">
              <a:lnSpc>
                <a:spcPct val="90000"/>
              </a:lnSpc>
              <a:spcBef>
                <a:spcPts val="375"/>
              </a:spcBef>
              <a:buClr>
                <a:srgbClr val="2C2D34"/>
              </a:buClr>
              <a:buSzPct val="75000"/>
              <a:buFont typeface="Arial" panose="020B0604020202020204" pitchFamily="34" charset="0"/>
              <a:buNone/>
              <a:defRPr sz="1500" kern="1200">
                <a:solidFill>
                  <a:srgbClr val="6E7181"/>
                </a:solidFill>
                <a:latin typeface="+mn-lt"/>
                <a:ea typeface="+mn-ea"/>
                <a:cs typeface="+mn-cs"/>
              </a:defRPr>
            </a:lvl2pPr>
            <a:lvl3pPr marL="685800" indent="0" algn="ctr" defTabSz="685800" rtl="0" eaLnBrk="1" latinLnBrk="0" hangingPunct="1">
              <a:lnSpc>
                <a:spcPct val="90000"/>
              </a:lnSpc>
              <a:spcBef>
                <a:spcPts val="375"/>
              </a:spcBef>
              <a:buClr>
                <a:srgbClr val="2C2D34"/>
              </a:buClr>
              <a:buSzPct val="75000"/>
              <a:buFont typeface="Arial" panose="020B0604020202020204" pitchFamily="34" charset="0"/>
              <a:buNone/>
              <a:defRPr sz="1350" kern="1200">
                <a:solidFill>
                  <a:srgbClr val="6E7181"/>
                </a:solidFill>
                <a:latin typeface="+mn-lt"/>
                <a:ea typeface="+mn-ea"/>
                <a:cs typeface="+mn-cs"/>
              </a:defRPr>
            </a:lvl3pPr>
            <a:lvl4pPr marL="1028700" indent="0" algn="ctr" defTabSz="685800" rtl="0" eaLnBrk="1" latinLnBrk="0" hangingPunct="1">
              <a:lnSpc>
                <a:spcPct val="90000"/>
              </a:lnSpc>
              <a:spcBef>
                <a:spcPts val="375"/>
              </a:spcBef>
              <a:buClr>
                <a:srgbClr val="2C2D34"/>
              </a:buClr>
              <a:buSzPct val="75000"/>
              <a:buFont typeface="Arial" panose="020B0604020202020204" pitchFamily="34" charset="0"/>
              <a:buNone/>
              <a:defRPr sz="1200" kern="1200">
                <a:solidFill>
                  <a:srgbClr val="6E7181"/>
                </a:solidFill>
                <a:latin typeface="+mn-lt"/>
                <a:ea typeface="+mn-ea"/>
                <a:cs typeface="+mn-cs"/>
              </a:defRPr>
            </a:lvl4pPr>
            <a:lvl5pPr marL="1371600" indent="0" algn="ctr" defTabSz="685800" rtl="0" eaLnBrk="1" latinLnBrk="0" hangingPunct="1">
              <a:lnSpc>
                <a:spcPct val="90000"/>
              </a:lnSpc>
              <a:spcBef>
                <a:spcPts val="375"/>
              </a:spcBef>
              <a:buClr>
                <a:srgbClr val="2C2D34"/>
              </a:buClr>
              <a:buSzPct val="75000"/>
              <a:buFont typeface="Arial" panose="020B0604020202020204" pitchFamily="34" charset="0"/>
              <a:buNone/>
              <a:defRPr lang="en-GB" sz="1200" kern="1200">
                <a:solidFill>
                  <a:srgbClr val="6E718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fontAlgn="auto">
              <a:spcAft>
                <a:spcPts val="0"/>
              </a:spcAft>
            </a:pPr>
            <a:r>
              <a:rPr lang="en-GB" i="1" dirty="0">
                <a:solidFill>
                  <a:srgbClr val="2C2D34"/>
                </a:solidFill>
                <a:latin typeface="Arial" panose="020B0604020202020204" pitchFamily="34" charset="0"/>
                <a:cs typeface="Arial" panose="020B0604020202020204" pitchFamily="34" charset="0"/>
              </a:rPr>
              <a:t>Click to edit Master subtitle style</a:t>
            </a:r>
          </a:p>
        </p:txBody>
      </p:sp>
      <p:sp>
        <p:nvSpPr>
          <p:cNvPr id="10" name="Title 1">
            <a:extLst>
              <a:ext uri="{FF2B5EF4-FFF2-40B4-BE49-F238E27FC236}">
                <a16:creationId xmlns:a16="http://schemas.microsoft.com/office/drawing/2014/main" id="{D5196E61-4394-491B-9945-A73257AF5EB6}"/>
              </a:ext>
            </a:extLst>
          </p:cNvPr>
          <p:cNvSpPr txBox="1">
            <a:spLocks/>
          </p:cNvSpPr>
          <p:nvPr userDrawn="1"/>
        </p:nvSpPr>
        <p:spPr>
          <a:xfrm>
            <a:off x="514350" y="2746967"/>
            <a:ext cx="8056318" cy="508859"/>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sz="2400" b="0" kern="1200">
                <a:solidFill>
                  <a:srgbClr val="2C2D34"/>
                </a:solidFill>
                <a:latin typeface="+mj-lt"/>
                <a:ea typeface="+mj-ea"/>
                <a:cs typeface="+mj-cs"/>
              </a:defRPr>
            </a:lvl1pPr>
          </a:lstStyle>
          <a:p>
            <a:pPr fontAlgn="auto">
              <a:spcAft>
                <a:spcPts val="0"/>
              </a:spcAft>
            </a:pPr>
            <a:r>
              <a:rPr lang="en-GB" dirty="0">
                <a:solidFill>
                  <a:srgbClr val="0082D7"/>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129486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Grey title">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82437A9A-B3D3-44DE-AC3F-1B411D67F7FD}"/>
              </a:ext>
            </a:extLst>
          </p:cNvPr>
          <p:cNvSpPr>
            <a:spLocks noGrp="1"/>
          </p:cNvSpPr>
          <p:nvPr>
            <p:ph idx="1" hasCustomPrompt="1"/>
          </p:nvPr>
        </p:nvSpPr>
        <p:spPr>
          <a:xfrm>
            <a:off x="471488" y="1086929"/>
            <a:ext cx="8201026" cy="3501045"/>
          </a:xfrm>
          <a:prstGeom prst="rect">
            <a:avLst/>
          </a:prstGeom>
        </p:spPr>
        <p:txBody>
          <a:bodyPr>
            <a:normAutofit/>
          </a:bodyPr>
          <a:lstStyle>
            <a:lvl1pPr marL="0" indent="0">
              <a:lnSpc>
                <a:spcPct val="114000"/>
              </a:lnSpc>
              <a:spcBef>
                <a:spcPts val="450"/>
              </a:spcBef>
              <a:spcAft>
                <a:spcPts val="600"/>
              </a:spcAft>
              <a:buClr>
                <a:srgbClr val="2C2D34"/>
              </a:buClr>
              <a:buFontTx/>
              <a:buNone/>
              <a:defRPr sz="1200">
                <a:solidFill>
                  <a:srgbClr val="2C2D34"/>
                </a:solidFill>
              </a:defRPr>
            </a:lvl1pPr>
            <a:lvl2pPr marL="342900" indent="0">
              <a:lnSpc>
                <a:spcPct val="114000"/>
              </a:lnSpc>
              <a:spcBef>
                <a:spcPts val="450"/>
              </a:spcBef>
              <a:spcAft>
                <a:spcPts val="600"/>
              </a:spcAft>
              <a:buClr>
                <a:srgbClr val="2C2D34"/>
              </a:buClr>
              <a:buFontTx/>
              <a:buNone/>
              <a:defRPr sz="1200">
                <a:solidFill>
                  <a:srgbClr val="6E7181"/>
                </a:solidFill>
              </a:defRPr>
            </a:lvl2pPr>
            <a:lvl3pPr marL="685800" indent="0">
              <a:lnSpc>
                <a:spcPct val="114000"/>
              </a:lnSpc>
              <a:spcBef>
                <a:spcPts val="450"/>
              </a:spcBef>
              <a:spcAft>
                <a:spcPts val="600"/>
              </a:spcAft>
              <a:buClr>
                <a:srgbClr val="2C2D34"/>
              </a:buClr>
              <a:buFontTx/>
              <a:buNone/>
              <a:defRPr sz="1050">
                <a:solidFill>
                  <a:srgbClr val="6E7181"/>
                </a:solidFill>
              </a:defRPr>
            </a:lvl3pPr>
            <a:lvl4pPr marL="1028700" indent="0">
              <a:lnSpc>
                <a:spcPct val="114000"/>
              </a:lnSpc>
              <a:spcBef>
                <a:spcPts val="450"/>
              </a:spcBef>
              <a:spcAft>
                <a:spcPts val="600"/>
              </a:spcAft>
              <a:buClr>
                <a:srgbClr val="2C2D34"/>
              </a:buClr>
              <a:buFontTx/>
              <a:buNone/>
              <a:defRPr sz="900">
                <a:solidFill>
                  <a:srgbClr val="6E7181"/>
                </a:solidFill>
              </a:defRPr>
            </a:lvl4pPr>
            <a:lvl5pPr marL="1371600" indent="0">
              <a:lnSpc>
                <a:spcPct val="114000"/>
              </a:lnSpc>
              <a:spcBef>
                <a:spcPts val="450"/>
              </a:spcBef>
              <a:spcAft>
                <a:spcPts val="600"/>
              </a:spcAft>
              <a:buClr>
                <a:srgbClr val="2C2D34"/>
              </a:buClr>
              <a:buFontTx/>
              <a:buNone/>
              <a:defRPr sz="900">
                <a:solidFill>
                  <a:srgbClr val="6E7181"/>
                </a:solidFill>
              </a:defRPr>
            </a:lvl5pPr>
          </a:lstStyle>
          <a:p>
            <a:pPr lvl="0"/>
            <a:r>
              <a:rPr lang="en-GB" noProof="0" dirty="0"/>
              <a:t>Text</a:t>
            </a:r>
          </a:p>
        </p:txBody>
      </p:sp>
      <p:sp>
        <p:nvSpPr>
          <p:cNvPr id="7" name="Rectangle 6">
            <a:extLst>
              <a:ext uri="{FF2B5EF4-FFF2-40B4-BE49-F238E27FC236}">
                <a16:creationId xmlns:a16="http://schemas.microsoft.com/office/drawing/2014/main" id="{D2B10577-8D62-4C3E-BC4D-25C088C297ED}"/>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TextBox 15">
            <a:extLst>
              <a:ext uri="{FF2B5EF4-FFF2-40B4-BE49-F238E27FC236}">
                <a16:creationId xmlns:a16="http://schemas.microsoft.com/office/drawing/2014/main" id="{96B45921-F18B-428D-BC6D-9BEEA0B0C17B}"/>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
        <p:nvSpPr>
          <p:cNvPr id="15" name="Rechteck 43">
            <a:extLst>
              <a:ext uri="{FF2B5EF4-FFF2-40B4-BE49-F238E27FC236}">
                <a16:creationId xmlns:a16="http://schemas.microsoft.com/office/drawing/2014/main" id="{A35D5A9D-945C-47CA-803A-6F4F2128CFA7}"/>
              </a:ext>
            </a:extLst>
          </p:cNvPr>
          <p:cNvSpPr/>
          <p:nvPr userDrawn="1"/>
        </p:nvSpPr>
        <p:spPr>
          <a:xfrm>
            <a:off x="-1" y="-15136"/>
            <a:ext cx="9144000" cy="97275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16" name="Title 1">
            <a:extLst>
              <a:ext uri="{FF2B5EF4-FFF2-40B4-BE49-F238E27FC236}">
                <a16:creationId xmlns:a16="http://schemas.microsoft.com/office/drawing/2014/main" id="{FBE7D151-43D5-49B9-BCF3-18310FEA82A3}"/>
              </a:ext>
            </a:extLst>
          </p:cNvPr>
          <p:cNvSpPr>
            <a:spLocks noGrp="1"/>
          </p:cNvSpPr>
          <p:nvPr>
            <p:ph type="title"/>
          </p:nvPr>
        </p:nvSpPr>
        <p:spPr>
          <a:xfrm>
            <a:off x="471488" y="273845"/>
            <a:ext cx="8215623" cy="470184"/>
          </a:xfrm>
          <a:prstGeom prst="rect">
            <a:avLst/>
          </a:prstGeom>
        </p:spPr>
        <p:txBody>
          <a:bodyPr>
            <a:normAutofit/>
          </a:bodyPr>
          <a:lstStyle>
            <a:lvl1pPr>
              <a:defRPr sz="2400" b="0">
                <a:solidFill>
                  <a:srgbClr val="0082D7"/>
                </a:solidFill>
              </a:defRPr>
            </a:lvl1pPr>
          </a:lstStyle>
          <a:p>
            <a:r>
              <a:rPr lang="en-GB" noProof="0" dirty="0"/>
              <a:t>Click to edit Master title style</a:t>
            </a:r>
          </a:p>
        </p:txBody>
      </p:sp>
    </p:spTree>
    <p:extLst>
      <p:ext uri="{BB962C8B-B14F-4D97-AF65-F5344CB8AC3E}">
        <p14:creationId xmlns:p14="http://schemas.microsoft.com/office/powerpoint/2010/main" val="2247846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E5E60992-D07B-4481-B490-F2814A455C1C}"/>
              </a:ext>
            </a:extLst>
          </p:cNvPr>
          <p:cNvSpPr>
            <a:spLocks noGrp="1"/>
          </p:cNvSpPr>
          <p:nvPr>
            <p:ph idx="1"/>
          </p:nvPr>
        </p:nvSpPr>
        <p:spPr>
          <a:xfrm>
            <a:off x="471488" y="1086929"/>
            <a:ext cx="8215623" cy="3429037"/>
          </a:xfrm>
          <a:prstGeom prst="rect">
            <a:avLst/>
          </a:prstGeom>
        </p:spPr>
        <p:txBody>
          <a:bodyPr>
            <a:normAutofit/>
          </a:bodyPr>
          <a:lstStyle>
            <a:lvl1pPr marL="285750" indent="-285750">
              <a:lnSpc>
                <a:spcPct val="114000"/>
              </a:lnSpc>
              <a:spcBef>
                <a:spcPts val="450"/>
              </a:spcBef>
              <a:spcAft>
                <a:spcPts val="600"/>
              </a:spcAft>
              <a:buClr>
                <a:srgbClr val="2C2D34"/>
              </a:buClr>
              <a:buFont typeface="Arial" panose="020B0604020202020204" pitchFamily="34" charset="0"/>
              <a:buChar char="•"/>
              <a:defRPr sz="1280">
                <a:solidFill>
                  <a:srgbClr val="2C2D34"/>
                </a:solidFill>
              </a:defRPr>
            </a:lvl1pPr>
            <a:lvl2pPr marL="514350" indent="-171450">
              <a:lnSpc>
                <a:spcPct val="114000"/>
              </a:lnSpc>
              <a:spcBef>
                <a:spcPts val="450"/>
              </a:spcBef>
              <a:spcAft>
                <a:spcPts val="600"/>
              </a:spcAft>
              <a:buClr>
                <a:srgbClr val="2C2D34"/>
              </a:buClr>
              <a:buFont typeface="Arial" panose="020B0604020202020204" pitchFamily="34" charset="0"/>
              <a:buChar char="•"/>
              <a:defRPr sz="1200">
                <a:solidFill>
                  <a:srgbClr val="2C2D34"/>
                </a:solidFill>
              </a:defRPr>
            </a:lvl2pPr>
            <a:lvl3pPr marL="857250" indent="-171450">
              <a:lnSpc>
                <a:spcPct val="114000"/>
              </a:lnSpc>
              <a:spcBef>
                <a:spcPts val="450"/>
              </a:spcBef>
              <a:spcAft>
                <a:spcPts val="600"/>
              </a:spcAft>
              <a:buClr>
                <a:srgbClr val="2C2D34"/>
              </a:buClr>
              <a:buFont typeface="Arial" panose="020B0604020202020204" pitchFamily="34" charset="0"/>
              <a:buChar char="•"/>
              <a:defRPr sz="1050">
                <a:solidFill>
                  <a:srgbClr val="2C2D34"/>
                </a:solidFill>
              </a:defRPr>
            </a:lvl3pPr>
            <a:lvl4pPr marL="1200150" indent="-171450">
              <a:lnSpc>
                <a:spcPct val="114000"/>
              </a:lnSpc>
              <a:spcBef>
                <a:spcPts val="450"/>
              </a:spcBef>
              <a:spcAft>
                <a:spcPts val="600"/>
              </a:spcAft>
              <a:buClr>
                <a:srgbClr val="2C2D34"/>
              </a:buClr>
              <a:buFont typeface="Arial" panose="020B0604020202020204" pitchFamily="34" charset="0"/>
              <a:buChar char="•"/>
              <a:defRPr sz="900">
                <a:solidFill>
                  <a:srgbClr val="2C2D34"/>
                </a:solidFill>
              </a:defRPr>
            </a:lvl4pPr>
            <a:lvl5pPr marL="1543050" indent="-171450">
              <a:lnSpc>
                <a:spcPct val="114000"/>
              </a:lnSpc>
              <a:spcBef>
                <a:spcPts val="450"/>
              </a:spcBef>
              <a:spcAft>
                <a:spcPts val="600"/>
              </a:spcAft>
              <a:buClr>
                <a:srgbClr val="2C2D34"/>
              </a:buClr>
              <a:buFont typeface="Arial" panose="020B0604020202020204" pitchFamily="34" charset="0"/>
              <a:buChar char="•"/>
              <a:defRPr sz="900">
                <a:solidFill>
                  <a:srgbClr val="2C2D34"/>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6" name="Rectangle 15">
            <a:extLst>
              <a:ext uri="{FF2B5EF4-FFF2-40B4-BE49-F238E27FC236}">
                <a16:creationId xmlns:a16="http://schemas.microsoft.com/office/drawing/2014/main" id="{14CB6CB1-944E-4FEF-9D43-61EF66442C58}"/>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TextBox 15">
            <a:extLst>
              <a:ext uri="{FF2B5EF4-FFF2-40B4-BE49-F238E27FC236}">
                <a16:creationId xmlns:a16="http://schemas.microsoft.com/office/drawing/2014/main" id="{84D7D159-0094-467A-AB6B-915E38B0D555}"/>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
        <p:nvSpPr>
          <p:cNvPr id="8" name="Rechteck 43">
            <a:extLst>
              <a:ext uri="{FF2B5EF4-FFF2-40B4-BE49-F238E27FC236}">
                <a16:creationId xmlns:a16="http://schemas.microsoft.com/office/drawing/2014/main" id="{7E299032-CD78-4890-A92C-4D177D16985D}"/>
              </a:ext>
            </a:extLst>
          </p:cNvPr>
          <p:cNvSpPr/>
          <p:nvPr userDrawn="1"/>
        </p:nvSpPr>
        <p:spPr>
          <a:xfrm>
            <a:off x="-1" y="-15136"/>
            <a:ext cx="9144000" cy="97275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9" name="Title 1">
            <a:extLst>
              <a:ext uri="{FF2B5EF4-FFF2-40B4-BE49-F238E27FC236}">
                <a16:creationId xmlns:a16="http://schemas.microsoft.com/office/drawing/2014/main" id="{C668B7EF-629A-4417-A24C-832CAEE8F1EC}"/>
              </a:ext>
            </a:extLst>
          </p:cNvPr>
          <p:cNvSpPr>
            <a:spLocks noGrp="1"/>
          </p:cNvSpPr>
          <p:nvPr>
            <p:ph type="title"/>
          </p:nvPr>
        </p:nvSpPr>
        <p:spPr>
          <a:xfrm>
            <a:off x="471488" y="273845"/>
            <a:ext cx="8215623" cy="470184"/>
          </a:xfrm>
          <a:prstGeom prst="rect">
            <a:avLst/>
          </a:prstGeom>
        </p:spPr>
        <p:txBody>
          <a:bodyPr>
            <a:normAutofit/>
          </a:bodyPr>
          <a:lstStyle>
            <a:lvl1pPr>
              <a:defRPr sz="2400" b="0">
                <a:solidFill>
                  <a:srgbClr val="0082D7"/>
                </a:solidFill>
              </a:defRPr>
            </a:lvl1pPr>
          </a:lstStyle>
          <a:p>
            <a:r>
              <a:rPr lang="en-GB" noProof="0" dirty="0"/>
              <a:t>Click to edit Master title style</a:t>
            </a:r>
          </a:p>
        </p:txBody>
      </p:sp>
    </p:spTree>
    <p:extLst>
      <p:ext uri="{BB962C8B-B14F-4D97-AF65-F5344CB8AC3E}">
        <p14:creationId xmlns:p14="http://schemas.microsoft.com/office/powerpoint/2010/main" val="2062184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ne column with left image">
    <p:spTree>
      <p:nvGrpSpPr>
        <p:cNvPr id="1" name=""/>
        <p:cNvGrpSpPr/>
        <p:nvPr/>
      </p:nvGrpSpPr>
      <p:grpSpPr>
        <a:xfrm>
          <a:off x="0" y="0"/>
          <a:ext cx="0" cy="0"/>
          <a:chOff x="0" y="0"/>
          <a:chExt cx="0" cy="0"/>
        </a:xfrm>
      </p:grpSpPr>
      <p:sp>
        <p:nvSpPr>
          <p:cNvPr id="14" name="Rechteck 43">
            <a:extLst>
              <a:ext uri="{FF2B5EF4-FFF2-40B4-BE49-F238E27FC236}">
                <a16:creationId xmlns:a16="http://schemas.microsoft.com/office/drawing/2014/main" id="{1E69B1EF-1BD7-4325-A42A-D7C3515FEB51}"/>
              </a:ext>
            </a:extLst>
          </p:cNvPr>
          <p:cNvSpPr/>
          <p:nvPr userDrawn="1"/>
        </p:nvSpPr>
        <p:spPr>
          <a:xfrm>
            <a:off x="4421875" y="-15136"/>
            <a:ext cx="4722123" cy="97275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sz="900" dirty="0">
              <a:solidFill>
                <a:schemeClr val="bg2">
                  <a:lumMod val="50000"/>
                </a:schemeClr>
              </a:solidFill>
            </a:endParaRPr>
          </a:p>
        </p:txBody>
      </p:sp>
      <p:sp>
        <p:nvSpPr>
          <p:cNvPr id="11" name="Shape 2295"/>
          <p:cNvSpPr>
            <a:spLocks noGrp="1"/>
          </p:cNvSpPr>
          <p:nvPr>
            <p:ph type="pic" sz="half" idx="17" hasCustomPrompt="1"/>
          </p:nvPr>
        </p:nvSpPr>
        <p:spPr>
          <a:xfrm>
            <a:off x="1" y="1"/>
            <a:ext cx="4421875" cy="5140922"/>
          </a:xfrm>
          <a:prstGeom prst="rect">
            <a:avLst/>
          </a:prstGeom>
          <a:solidFill>
            <a:schemeClr val="bg1">
              <a:lumMod val="95000"/>
            </a:schemeClr>
          </a:solidFill>
        </p:spPr>
        <p:txBody>
          <a:bodyPr lIns="91439" tIns="45719" rIns="91439" bIns="45719" anchor="ctr" anchorCtr="0">
            <a:noAutofit/>
          </a:bodyPr>
          <a:lstStyle>
            <a:lvl1pPr marL="0" indent="0" algn="ctr">
              <a:buNone/>
              <a:defRPr sz="2100">
                <a:solidFill>
                  <a:schemeClr val="bg1">
                    <a:lumMod val="65000"/>
                  </a:schemeClr>
                </a:solidFill>
              </a:defRPr>
            </a:lvl1pPr>
          </a:lstStyle>
          <a:p>
            <a:r>
              <a:rPr lang="en-GB" dirty="0"/>
              <a:t>Drag &amp; drop image, or click icon to add image</a:t>
            </a:r>
          </a:p>
          <a:p>
            <a:endParaRPr lang="en-GB" dirty="0"/>
          </a:p>
          <a:p>
            <a:endParaRPr dirty="0"/>
          </a:p>
        </p:txBody>
      </p:sp>
      <p:sp>
        <p:nvSpPr>
          <p:cNvPr id="3" name="Content Placeholder 2"/>
          <p:cNvSpPr>
            <a:spLocks noGrp="1"/>
          </p:cNvSpPr>
          <p:nvPr>
            <p:ph idx="1"/>
          </p:nvPr>
        </p:nvSpPr>
        <p:spPr>
          <a:xfrm>
            <a:off x="4698717" y="1086930"/>
            <a:ext cx="3826108" cy="3545794"/>
          </a:xfrm>
          <a:prstGeom prst="rect">
            <a:avLst/>
          </a:prstGeom>
        </p:spPr>
        <p:txBody>
          <a:bodyPr>
            <a:normAutofit/>
          </a:bodyPr>
          <a:lstStyle>
            <a:lvl1pPr marL="342900" indent="-342900">
              <a:lnSpc>
                <a:spcPct val="114000"/>
              </a:lnSpc>
              <a:spcBef>
                <a:spcPts val="450"/>
              </a:spcBef>
              <a:spcAft>
                <a:spcPts val="600"/>
              </a:spcAft>
              <a:buClr>
                <a:srgbClr val="2C2D34"/>
              </a:buClr>
              <a:buFont typeface="Arial" panose="020B0604020202020204" pitchFamily="34" charset="0"/>
              <a:buChar char="•"/>
              <a:defRPr sz="1275">
                <a:solidFill>
                  <a:srgbClr val="2C2D34"/>
                </a:solidFill>
                <a:latin typeface="Arial" panose="020B0604020202020204" pitchFamily="34" charset="0"/>
                <a:cs typeface="Arial" panose="020B0604020202020204" pitchFamily="34" charset="0"/>
              </a:defRPr>
            </a:lvl1pPr>
            <a:lvl2pPr marL="571500" indent="-228600">
              <a:lnSpc>
                <a:spcPct val="114000"/>
              </a:lnSpc>
              <a:spcBef>
                <a:spcPts val="450"/>
              </a:spcBef>
              <a:spcAft>
                <a:spcPts val="600"/>
              </a:spcAft>
              <a:buClr>
                <a:srgbClr val="2C2D34"/>
              </a:buClr>
              <a:buFont typeface="Arial" panose="020B0604020202020204" pitchFamily="34" charset="0"/>
              <a:buChar char="•"/>
              <a:defRPr sz="1200">
                <a:solidFill>
                  <a:srgbClr val="2C2D34"/>
                </a:solidFill>
                <a:latin typeface="Arial" panose="020B0604020202020204" pitchFamily="34" charset="0"/>
                <a:cs typeface="Arial" panose="020B0604020202020204" pitchFamily="34" charset="0"/>
              </a:defRPr>
            </a:lvl2pPr>
            <a:lvl3pPr marL="914400" indent="-228600">
              <a:lnSpc>
                <a:spcPct val="114000"/>
              </a:lnSpc>
              <a:spcBef>
                <a:spcPts val="450"/>
              </a:spcBef>
              <a:spcAft>
                <a:spcPts val="600"/>
              </a:spcAft>
              <a:buClr>
                <a:srgbClr val="2C2D34"/>
              </a:buClr>
              <a:buFont typeface="Arial" panose="020B0604020202020204" pitchFamily="34" charset="0"/>
              <a:buChar char="•"/>
              <a:defRPr sz="1050">
                <a:solidFill>
                  <a:srgbClr val="2C2D34"/>
                </a:solidFill>
                <a:latin typeface="Arial" panose="020B0604020202020204" pitchFamily="34" charset="0"/>
                <a:cs typeface="Arial" panose="020B0604020202020204" pitchFamily="34" charset="0"/>
              </a:defRPr>
            </a:lvl3pPr>
            <a:lvl4pPr marL="1257300" indent="-228600">
              <a:lnSpc>
                <a:spcPct val="114000"/>
              </a:lnSpc>
              <a:spcBef>
                <a:spcPts val="450"/>
              </a:spcBef>
              <a:spcAft>
                <a:spcPts val="600"/>
              </a:spcAft>
              <a:buClr>
                <a:srgbClr val="2C2D34"/>
              </a:buClr>
              <a:buFont typeface="Arial" panose="020B0604020202020204" pitchFamily="34" charset="0"/>
              <a:buChar char="•"/>
              <a:defRPr sz="900">
                <a:solidFill>
                  <a:srgbClr val="2C2D34"/>
                </a:solidFill>
                <a:latin typeface="Arial" panose="020B0604020202020204" pitchFamily="34" charset="0"/>
                <a:cs typeface="Arial" panose="020B0604020202020204" pitchFamily="34" charset="0"/>
              </a:defRPr>
            </a:lvl4pPr>
            <a:lvl5pPr marL="1600200" indent="-228600">
              <a:lnSpc>
                <a:spcPct val="114000"/>
              </a:lnSpc>
              <a:spcBef>
                <a:spcPts val="450"/>
              </a:spcBef>
              <a:spcAft>
                <a:spcPts val="600"/>
              </a:spcAft>
              <a:buClr>
                <a:srgbClr val="2C2D34"/>
              </a:buClr>
              <a:buFont typeface="Arial" panose="020B0604020202020204" pitchFamily="34" charset="0"/>
              <a:buChar char="•"/>
              <a:defRPr sz="900">
                <a:solidFill>
                  <a:srgbClr val="2C2D34"/>
                </a:solidFill>
                <a:latin typeface="Arial" panose="020B0604020202020204" pitchFamily="34" charset="0"/>
                <a:cs typeface="Arial" panose="020B0604020202020204" pitchFamily="34" charset="0"/>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itle 1">
            <a:extLst>
              <a:ext uri="{FF2B5EF4-FFF2-40B4-BE49-F238E27FC236}">
                <a16:creationId xmlns:a16="http://schemas.microsoft.com/office/drawing/2014/main" id="{AEDECC68-D78C-4A32-A2EF-707C7CB31A00}"/>
              </a:ext>
            </a:extLst>
          </p:cNvPr>
          <p:cNvSpPr>
            <a:spLocks noGrp="1"/>
          </p:cNvSpPr>
          <p:nvPr>
            <p:ph type="title"/>
          </p:nvPr>
        </p:nvSpPr>
        <p:spPr>
          <a:xfrm>
            <a:off x="4698718" y="273845"/>
            <a:ext cx="3827558" cy="470184"/>
          </a:xfrm>
          <a:prstGeom prst="rect">
            <a:avLst/>
          </a:prstGeom>
        </p:spPr>
        <p:txBody>
          <a:bodyPr>
            <a:normAutofit/>
          </a:bodyPr>
          <a:lstStyle>
            <a:lvl1pPr>
              <a:defRPr sz="1600" b="0">
                <a:solidFill>
                  <a:srgbClr val="0082D7"/>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8" name="Rectangle 7">
            <a:extLst>
              <a:ext uri="{FF2B5EF4-FFF2-40B4-BE49-F238E27FC236}">
                <a16:creationId xmlns:a16="http://schemas.microsoft.com/office/drawing/2014/main" id="{F2FA4C29-20C3-4CE9-956F-8282A190B658}"/>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TextBox 15">
            <a:extLst>
              <a:ext uri="{FF2B5EF4-FFF2-40B4-BE49-F238E27FC236}">
                <a16:creationId xmlns:a16="http://schemas.microsoft.com/office/drawing/2014/main" id="{34C78AA7-D9D3-41AA-ABA2-882654894D52}"/>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5585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and Color Content">
    <p:spTree>
      <p:nvGrpSpPr>
        <p:cNvPr id="1" name=""/>
        <p:cNvGrpSpPr/>
        <p:nvPr/>
      </p:nvGrpSpPr>
      <p:grpSpPr>
        <a:xfrm>
          <a:off x="0" y="0"/>
          <a:ext cx="0" cy="0"/>
          <a:chOff x="0" y="0"/>
          <a:chExt cx="0" cy="0"/>
        </a:xfrm>
      </p:grpSpPr>
      <p:sp>
        <p:nvSpPr>
          <p:cNvPr id="8" name="Rechteck 43">
            <a:extLst>
              <a:ext uri="{FF2B5EF4-FFF2-40B4-BE49-F238E27FC236}">
                <a16:creationId xmlns:a16="http://schemas.microsoft.com/office/drawing/2014/main" id="{B6921C68-03D7-4D30-9BF1-F23CCF834393}"/>
              </a:ext>
            </a:extLst>
          </p:cNvPr>
          <p:cNvSpPr/>
          <p:nvPr userDrawn="1"/>
        </p:nvSpPr>
        <p:spPr>
          <a:xfrm>
            <a:off x="-261" y="957619"/>
            <a:ext cx="9144000" cy="355834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sz="900" dirty="0">
              <a:solidFill>
                <a:schemeClr val="bg2">
                  <a:lumMod val="50000"/>
                </a:schemeClr>
              </a:solidFill>
            </a:endParaRPr>
          </a:p>
        </p:txBody>
      </p:sp>
      <p:sp>
        <p:nvSpPr>
          <p:cNvPr id="25" name="Title 1">
            <a:extLst>
              <a:ext uri="{FF2B5EF4-FFF2-40B4-BE49-F238E27FC236}">
                <a16:creationId xmlns:a16="http://schemas.microsoft.com/office/drawing/2014/main" id="{D34B8C42-2461-4CCA-BE18-F1FF0F9A0ADD}"/>
              </a:ext>
            </a:extLst>
          </p:cNvPr>
          <p:cNvSpPr>
            <a:spLocks noGrp="1"/>
          </p:cNvSpPr>
          <p:nvPr>
            <p:ph type="title"/>
          </p:nvPr>
        </p:nvSpPr>
        <p:spPr>
          <a:xfrm>
            <a:off x="471488" y="273845"/>
            <a:ext cx="8215623" cy="470184"/>
          </a:xfrm>
          <a:prstGeom prst="rect">
            <a:avLst/>
          </a:prstGeom>
        </p:spPr>
        <p:txBody>
          <a:bodyPr>
            <a:normAutofit/>
          </a:bodyPr>
          <a:lstStyle>
            <a:lvl1pPr>
              <a:defRPr sz="2400" b="0">
                <a:solidFill>
                  <a:srgbClr val="0082D7"/>
                </a:solidFill>
              </a:defRPr>
            </a:lvl1pPr>
          </a:lstStyle>
          <a:p>
            <a:r>
              <a:rPr lang="en-GB" noProof="0" dirty="0"/>
              <a:t>Click to edit Master title style</a:t>
            </a:r>
          </a:p>
        </p:txBody>
      </p:sp>
      <p:sp>
        <p:nvSpPr>
          <p:cNvPr id="31" name="Content Placeholder 2">
            <a:extLst>
              <a:ext uri="{FF2B5EF4-FFF2-40B4-BE49-F238E27FC236}">
                <a16:creationId xmlns:a16="http://schemas.microsoft.com/office/drawing/2014/main" id="{A2049299-322E-423F-9CC8-B0017382F519}"/>
              </a:ext>
            </a:extLst>
          </p:cNvPr>
          <p:cNvSpPr>
            <a:spLocks noGrp="1"/>
          </p:cNvSpPr>
          <p:nvPr>
            <p:ph idx="1"/>
          </p:nvPr>
        </p:nvSpPr>
        <p:spPr>
          <a:xfrm>
            <a:off x="471488" y="1086929"/>
            <a:ext cx="8215623" cy="3213013"/>
          </a:xfrm>
          <a:prstGeom prst="rect">
            <a:avLst/>
          </a:prstGeom>
        </p:spPr>
        <p:txBody>
          <a:bodyPr>
            <a:normAutofit/>
          </a:bodyPr>
          <a:lstStyle>
            <a:lvl1pPr>
              <a:lnSpc>
                <a:spcPct val="114000"/>
              </a:lnSpc>
              <a:spcBef>
                <a:spcPts val="450"/>
              </a:spcBef>
              <a:spcAft>
                <a:spcPts val="600"/>
              </a:spcAft>
              <a:buClr>
                <a:srgbClr val="2C2D34"/>
              </a:buClr>
              <a:defRPr sz="1275">
                <a:solidFill>
                  <a:srgbClr val="2C2D34"/>
                </a:solidFill>
              </a:defRPr>
            </a:lvl1pPr>
            <a:lvl2pPr>
              <a:lnSpc>
                <a:spcPct val="114000"/>
              </a:lnSpc>
              <a:spcBef>
                <a:spcPts val="450"/>
              </a:spcBef>
              <a:spcAft>
                <a:spcPts val="600"/>
              </a:spcAft>
              <a:buClr>
                <a:srgbClr val="2C2D34"/>
              </a:buClr>
              <a:defRPr sz="1200">
                <a:solidFill>
                  <a:srgbClr val="2C2D34"/>
                </a:solidFill>
              </a:defRPr>
            </a:lvl2pPr>
            <a:lvl3pPr>
              <a:lnSpc>
                <a:spcPct val="114000"/>
              </a:lnSpc>
              <a:spcBef>
                <a:spcPts val="450"/>
              </a:spcBef>
              <a:spcAft>
                <a:spcPts val="600"/>
              </a:spcAft>
              <a:buClr>
                <a:srgbClr val="2C2D34"/>
              </a:buClr>
              <a:defRPr sz="1050">
                <a:solidFill>
                  <a:srgbClr val="2C2D34"/>
                </a:solidFill>
              </a:defRPr>
            </a:lvl3pPr>
            <a:lvl4pPr>
              <a:lnSpc>
                <a:spcPct val="114000"/>
              </a:lnSpc>
              <a:spcBef>
                <a:spcPts val="450"/>
              </a:spcBef>
              <a:spcAft>
                <a:spcPts val="600"/>
              </a:spcAft>
              <a:buClr>
                <a:srgbClr val="2C2D34"/>
              </a:buClr>
              <a:defRPr sz="900">
                <a:solidFill>
                  <a:srgbClr val="2C2D34"/>
                </a:solidFill>
              </a:defRPr>
            </a:lvl4pPr>
            <a:lvl5pPr>
              <a:lnSpc>
                <a:spcPct val="114000"/>
              </a:lnSpc>
              <a:spcBef>
                <a:spcPts val="450"/>
              </a:spcBef>
              <a:spcAft>
                <a:spcPts val="600"/>
              </a:spcAft>
              <a:buClr>
                <a:srgbClr val="2C2D34"/>
              </a:buClr>
              <a:defRPr sz="900">
                <a:solidFill>
                  <a:srgbClr val="2C2D34"/>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Rectangle 14">
            <a:extLst>
              <a:ext uri="{FF2B5EF4-FFF2-40B4-BE49-F238E27FC236}">
                <a16:creationId xmlns:a16="http://schemas.microsoft.com/office/drawing/2014/main" id="{391BFA67-9157-4309-A7A9-EA0F12A8040A}"/>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TextBox 15">
            <a:extLst>
              <a:ext uri="{FF2B5EF4-FFF2-40B4-BE49-F238E27FC236}">
                <a16:creationId xmlns:a16="http://schemas.microsoft.com/office/drawing/2014/main" id="{4C5716DA-1307-4960-9521-9F82A4710357}"/>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2067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und placeholder">
    <p:spTree>
      <p:nvGrpSpPr>
        <p:cNvPr id="1" name=""/>
        <p:cNvGrpSpPr/>
        <p:nvPr/>
      </p:nvGrpSpPr>
      <p:grpSpPr>
        <a:xfrm>
          <a:off x="0" y="0"/>
          <a:ext cx="0" cy="0"/>
          <a:chOff x="0" y="0"/>
          <a:chExt cx="0" cy="0"/>
        </a:xfrm>
      </p:grpSpPr>
      <p:sp>
        <p:nvSpPr>
          <p:cNvPr id="11" name="Shape 310"/>
          <p:cNvSpPr>
            <a:spLocks noGrp="1"/>
          </p:cNvSpPr>
          <p:nvPr>
            <p:ph type="pic" sz="quarter" idx="17" hasCustomPrompt="1"/>
          </p:nvPr>
        </p:nvSpPr>
        <p:spPr>
          <a:xfrm>
            <a:off x="679496" y="1221770"/>
            <a:ext cx="972000" cy="972755"/>
          </a:xfrm>
          <a:prstGeom prst="ellipse">
            <a:avLst/>
          </a:prstGeom>
          <a:solidFill>
            <a:schemeClr val="bg1">
              <a:lumMod val="95000"/>
            </a:schemeClr>
          </a:solidFill>
        </p:spPr>
        <p:txBody>
          <a:bodyPr lIns="91439" tIns="45719" rIns="91439" bIns="45719">
            <a:noAutofit/>
          </a:bodyPr>
          <a:lstStyle>
            <a:lvl1pPr marL="0" marR="0" indent="0" algn="ctr" defTabSz="309563" rtl="0" eaLnBrk="0" fontAlgn="base" latinLnBrk="0" hangingPunct="0">
              <a:lnSpc>
                <a:spcPct val="100000"/>
              </a:lnSpc>
              <a:spcBef>
                <a:spcPct val="0"/>
              </a:spcBef>
              <a:spcAft>
                <a:spcPct val="0"/>
              </a:spcAft>
              <a:buClrTx/>
              <a:buSzTx/>
              <a:buFont typeface="Arial" panose="020B0604020202020204" pitchFamily="34" charset="0"/>
              <a:buNone/>
              <a:tabLst/>
              <a:defRPr sz="675"/>
            </a:lvl1pPr>
          </a:lstStyle>
          <a:p>
            <a:r>
              <a:rPr lang="en-GB" dirty="0"/>
              <a:t>Drag &amp; drop image, or click icon to add image</a:t>
            </a:r>
          </a:p>
          <a:p>
            <a:endParaRPr dirty="0"/>
          </a:p>
        </p:txBody>
      </p:sp>
      <p:sp>
        <p:nvSpPr>
          <p:cNvPr id="12" name="Shape 311"/>
          <p:cNvSpPr>
            <a:spLocks noGrp="1"/>
          </p:cNvSpPr>
          <p:nvPr>
            <p:ph type="pic" sz="quarter" idx="18" hasCustomPrompt="1"/>
          </p:nvPr>
        </p:nvSpPr>
        <p:spPr>
          <a:xfrm>
            <a:off x="4831296" y="1221770"/>
            <a:ext cx="972000" cy="972755"/>
          </a:xfrm>
          <a:prstGeom prst="ellipse">
            <a:avLst/>
          </a:prstGeom>
          <a:solidFill>
            <a:schemeClr val="bg1">
              <a:lumMod val="95000"/>
            </a:schemeClr>
          </a:solidFill>
        </p:spPr>
        <p:txBody>
          <a:bodyPr lIns="91439" tIns="45719" rIns="91439" bIns="45719">
            <a:noAutofit/>
          </a:bodyPr>
          <a:lstStyle>
            <a:lvl1pPr marL="0" indent="0" algn="ctr">
              <a:buNone/>
              <a:defRPr sz="675"/>
            </a:lvl1pPr>
          </a:lstStyle>
          <a:p>
            <a:r>
              <a:rPr lang="en-GB" dirty="0"/>
              <a:t>Drag &amp; drop image, or click icon to add image</a:t>
            </a:r>
          </a:p>
          <a:p>
            <a:endParaRPr lang="en-GB" dirty="0"/>
          </a:p>
          <a:p>
            <a:endParaRPr dirty="0"/>
          </a:p>
        </p:txBody>
      </p:sp>
      <p:sp>
        <p:nvSpPr>
          <p:cNvPr id="13" name="Shape 312"/>
          <p:cNvSpPr>
            <a:spLocks noGrp="1"/>
          </p:cNvSpPr>
          <p:nvPr>
            <p:ph type="pic" sz="quarter" idx="19" hasCustomPrompt="1"/>
          </p:nvPr>
        </p:nvSpPr>
        <p:spPr>
          <a:xfrm>
            <a:off x="679496" y="2389213"/>
            <a:ext cx="972000" cy="972755"/>
          </a:xfrm>
          <a:prstGeom prst="ellipse">
            <a:avLst/>
          </a:prstGeom>
          <a:solidFill>
            <a:schemeClr val="bg1">
              <a:lumMod val="95000"/>
            </a:schemeClr>
          </a:solidFill>
        </p:spPr>
        <p:txBody>
          <a:bodyPr lIns="91439" tIns="45719" rIns="91439" bIns="45719">
            <a:noAutofit/>
          </a:bodyPr>
          <a:lstStyle>
            <a:lvl1pPr marL="0" indent="0" algn="ctr">
              <a:buNone/>
              <a:defRPr sz="675"/>
            </a:lvl1pPr>
          </a:lstStyle>
          <a:p>
            <a:r>
              <a:rPr lang="en-GB" dirty="0"/>
              <a:t>Drag &amp; drop image, or click icon to add image</a:t>
            </a:r>
          </a:p>
          <a:p>
            <a:endParaRPr lang="en-GB" dirty="0"/>
          </a:p>
          <a:p>
            <a:endParaRPr dirty="0"/>
          </a:p>
        </p:txBody>
      </p:sp>
      <p:sp>
        <p:nvSpPr>
          <p:cNvPr id="14" name="Shape 313"/>
          <p:cNvSpPr>
            <a:spLocks noGrp="1"/>
          </p:cNvSpPr>
          <p:nvPr>
            <p:ph type="pic" sz="quarter" idx="20" hasCustomPrompt="1"/>
          </p:nvPr>
        </p:nvSpPr>
        <p:spPr>
          <a:xfrm>
            <a:off x="4831296" y="2389213"/>
            <a:ext cx="972000" cy="972755"/>
          </a:xfrm>
          <a:prstGeom prst="ellipse">
            <a:avLst/>
          </a:prstGeom>
          <a:solidFill>
            <a:schemeClr val="bg1">
              <a:lumMod val="95000"/>
            </a:schemeClr>
          </a:solidFill>
        </p:spPr>
        <p:txBody>
          <a:bodyPr lIns="91439" tIns="45719" rIns="91439" bIns="45719">
            <a:noAutofit/>
          </a:bodyPr>
          <a:lstStyle>
            <a:lvl1pPr marL="0" indent="0" algn="ctr">
              <a:buNone/>
              <a:defRPr sz="675"/>
            </a:lvl1pPr>
          </a:lstStyle>
          <a:p>
            <a:r>
              <a:rPr lang="en-GB" dirty="0"/>
              <a:t>Drag &amp; drop image, or click icon to add image</a:t>
            </a:r>
          </a:p>
          <a:p>
            <a:endParaRPr lang="en-GB" dirty="0"/>
          </a:p>
          <a:p>
            <a:endParaRPr dirty="0"/>
          </a:p>
        </p:txBody>
      </p:sp>
      <p:sp>
        <p:nvSpPr>
          <p:cNvPr id="15" name="Shape 312"/>
          <p:cNvSpPr>
            <a:spLocks noGrp="1"/>
          </p:cNvSpPr>
          <p:nvPr>
            <p:ph type="pic" sz="quarter" idx="21" hasCustomPrompt="1"/>
          </p:nvPr>
        </p:nvSpPr>
        <p:spPr>
          <a:xfrm>
            <a:off x="679496" y="3556657"/>
            <a:ext cx="972000" cy="972755"/>
          </a:xfrm>
          <a:prstGeom prst="ellipse">
            <a:avLst/>
          </a:prstGeom>
          <a:solidFill>
            <a:schemeClr val="bg1">
              <a:lumMod val="95000"/>
            </a:schemeClr>
          </a:solidFill>
        </p:spPr>
        <p:txBody>
          <a:bodyPr lIns="91439" tIns="45719" rIns="91439" bIns="45719">
            <a:noAutofit/>
          </a:bodyPr>
          <a:lstStyle>
            <a:lvl1pPr marL="0" indent="0" algn="ctr">
              <a:buNone/>
              <a:defRPr sz="675"/>
            </a:lvl1pPr>
          </a:lstStyle>
          <a:p>
            <a:r>
              <a:rPr lang="en-GB" dirty="0"/>
              <a:t>Drag &amp; drop image, or click icon to add image</a:t>
            </a:r>
          </a:p>
          <a:p>
            <a:endParaRPr lang="en-GB" dirty="0"/>
          </a:p>
          <a:p>
            <a:endParaRPr dirty="0"/>
          </a:p>
        </p:txBody>
      </p:sp>
      <p:sp>
        <p:nvSpPr>
          <p:cNvPr id="16" name="Shape 313"/>
          <p:cNvSpPr>
            <a:spLocks noGrp="1"/>
          </p:cNvSpPr>
          <p:nvPr>
            <p:ph type="pic" sz="quarter" idx="22" hasCustomPrompt="1"/>
          </p:nvPr>
        </p:nvSpPr>
        <p:spPr>
          <a:xfrm>
            <a:off x="4831296" y="3556657"/>
            <a:ext cx="972000" cy="972755"/>
          </a:xfrm>
          <a:prstGeom prst="ellipse">
            <a:avLst/>
          </a:prstGeom>
          <a:solidFill>
            <a:schemeClr val="bg1">
              <a:lumMod val="95000"/>
            </a:schemeClr>
          </a:solidFill>
        </p:spPr>
        <p:txBody>
          <a:bodyPr lIns="91439" tIns="45719" rIns="91439" bIns="45719">
            <a:noAutofit/>
          </a:bodyPr>
          <a:lstStyle>
            <a:lvl1pPr marL="0" indent="0" algn="ctr">
              <a:buNone/>
              <a:defRPr sz="675"/>
            </a:lvl1pPr>
          </a:lstStyle>
          <a:p>
            <a:r>
              <a:rPr lang="en-GB" dirty="0"/>
              <a:t>Drag &amp; drop image, or click icon to add image</a:t>
            </a:r>
          </a:p>
          <a:p>
            <a:endParaRPr lang="en-GB" dirty="0"/>
          </a:p>
          <a:p>
            <a:endParaRPr dirty="0"/>
          </a:p>
        </p:txBody>
      </p:sp>
      <p:sp>
        <p:nvSpPr>
          <p:cNvPr id="31" name="Rectangle 30">
            <a:extLst>
              <a:ext uri="{FF2B5EF4-FFF2-40B4-BE49-F238E27FC236}">
                <a16:creationId xmlns:a16="http://schemas.microsoft.com/office/drawing/2014/main" id="{AD3F77F1-52EF-4F03-A3F7-09AFFA73AB7A}"/>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3" name="TextBox 15">
            <a:extLst>
              <a:ext uri="{FF2B5EF4-FFF2-40B4-BE49-F238E27FC236}">
                <a16:creationId xmlns:a16="http://schemas.microsoft.com/office/drawing/2014/main" id="{056898EC-8D6C-478B-A239-7E71B0D7351C}"/>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
        <p:nvSpPr>
          <p:cNvPr id="17" name="Rechteck 43">
            <a:extLst>
              <a:ext uri="{FF2B5EF4-FFF2-40B4-BE49-F238E27FC236}">
                <a16:creationId xmlns:a16="http://schemas.microsoft.com/office/drawing/2014/main" id="{33958311-25F7-4F78-A0AA-1704D5E7701D}"/>
              </a:ext>
            </a:extLst>
          </p:cNvPr>
          <p:cNvSpPr/>
          <p:nvPr userDrawn="1"/>
        </p:nvSpPr>
        <p:spPr>
          <a:xfrm>
            <a:off x="-1" y="-15136"/>
            <a:ext cx="9144000" cy="97275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18" name="Title 1">
            <a:extLst>
              <a:ext uri="{FF2B5EF4-FFF2-40B4-BE49-F238E27FC236}">
                <a16:creationId xmlns:a16="http://schemas.microsoft.com/office/drawing/2014/main" id="{A6941314-9080-41CB-BB96-B4C4D9F6AA67}"/>
              </a:ext>
            </a:extLst>
          </p:cNvPr>
          <p:cNvSpPr>
            <a:spLocks noGrp="1"/>
          </p:cNvSpPr>
          <p:nvPr>
            <p:ph type="title"/>
          </p:nvPr>
        </p:nvSpPr>
        <p:spPr>
          <a:xfrm>
            <a:off x="471488" y="273845"/>
            <a:ext cx="8215623" cy="470184"/>
          </a:xfrm>
          <a:prstGeom prst="rect">
            <a:avLst/>
          </a:prstGeom>
        </p:spPr>
        <p:txBody>
          <a:bodyPr>
            <a:normAutofit/>
          </a:bodyPr>
          <a:lstStyle>
            <a:lvl1pPr>
              <a:defRPr sz="2400" b="0">
                <a:solidFill>
                  <a:srgbClr val="0082D7"/>
                </a:solidFill>
              </a:defRPr>
            </a:lvl1pPr>
          </a:lstStyle>
          <a:p>
            <a:r>
              <a:rPr lang="en-GB" noProof="0" dirty="0"/>
              <a:t>Click to edit Master title style</a:t>
            </a:r>
          </a:p>
        </p:txBody>
      </p:sp>
    </p:spTree>
    <p:extLst>
      <p:ext uri="{BB962C8B-B14F-4D97-AF65-F5344CB8AC3E}">
        <p14:creationId xmlns:p14="http://schemas.microsoft.com/office/powerpoint/2010/main" val="977173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Images 2">
    <p:spTree>
      <p:nvGrpSpPr>
        <p:cNvPr id="1" name=""/>
        <p:cNvGrpSpPr/>
        <p:nvPr/>
      </p:nvGrpSpPr>
      <p:grpSpPr>
        <a:xfrm>
          <a:off x="0" y="0"/>
          <a:ext cx="0" cy="0"/>
          <a:chOff x="0" y="0"/>
          <a:chExt cx="0" cy="0"/>
        </a:xfrm>
      </p:grpSpPr>
      <p:sp>
        <p:nvSpPr>
          <p:cNvPr id="15" name="Picture Placeholder 6"/>
          <p:cNvSpPr>
            <a:spLocks noGrp="1"/>
          </p:cNvSpPr>
          <p:nvPr>
            <p:ph type="pic" sz="quarter" idx="10"/>
          </p:nvPr>
        </p:nvSpPr>
        <p:spPr>
          <a:xfrm>
            <a:off x="585109" y="1504116"/>
            <a:ext cx="1835931" cy="1043143"/>
          </a:xfrm>
          <a:prstGeom prst="rect">
            <a:avLst/>
          </a:prstGeom>
          <a:solidFill>
            <a:schemeClr val="bg2">
              <a:lumMod val="95000"/>
            </a:schemeClr>
          </a:solidFill>
          <a:ln w="12700">
            <a:solidFill>
              <a:schemeClr val="bg1"/>
            </a:solidFill>
          </a:ln>
        </p:spPr>
        <p:txBody>
          <a:bodyPr/>
          <a:lstStyle>
            <a:lvl1pPr marL="0" indent="0">
              <a:buNone/>
              <a:defRPr sz="750"/>
            </a:lvl1pPr>
          </a:lstStyle>
          <a:p>
            <a:r>
              <a:rPr lang="en-GB"/>
              <a:t>Click icon to add picture</a:t>
            </a:r>
            <a:endParaRPr lang="en-US" dirty="0"/>
          </a:p>
        </p:txBody>
      </p:sp>
      <p:sp>
        <p:nvSpPr>
          <p:cNvPr id="16" name="Picture Placeholder 6"/>
          <p:cNvSpPr>
            <a:spLocks noGrp="1"/>
          </p:cNvSpPr>
          <p:nvPr>
            <p:ph type="pic" sz="quarter" idx="11"/>
          </p:nvPr>
        </p:nvSpPr>
        <p:spPr>
          <a:xfrm>
            <a:off x="2654999" y="1504116"/>
            <a:ext cx="1835931" cy="1043143"/>
          </a:xfrm>
          <a:prstGeom prst="rect">
            <a:avLst/>
          </a:prstGeom>
          <a:solidFill>
            <a:schemeClr val="bg2">
              <a:lumMod val="95000"/>
            </a:schemeClr>
          </a:solidFill>
          <a:ln w="12700">
            <a:solidFill>
              <a:schemeClr val="bg1"/>
            </a:solidFill>
          </a:ln>
        </p:spPr>
        <p:txBody>
          <a:bodyPr/>
          <a:lstStyle>
            <a:lvl1pPr marL="0" indent="0">
              <a:buNone/>
              <a:defRPr sz="750"/>
            </a:lvl1pPr>
          </a:lstStyle>
          <a:p>
            <a:r>
              <a:rPr lang="en-GB"/>
              <a:t>Click icon to add picture</a:t>
            </a:r>
            <a:endParaRPr lang="en-US" dirty="0"/>
          </a:p>
        </p:txBody>
      </p:sp>
      <p:sp>
        <p:nvSpPr>
          <p:cNvPr id="17" name="Picture Placeholder 6"/>
          <p:cNvSpPr>
            <a:spLocks noGrp="1"/>
          </p:cNvSpPr>
          <p:nvPr>
            <p:ph type="pic" sz="quarter" idx="12"/>
          </p:nvPr>
        </p:nvSpPr>
        <p:spPr>
          <a:xfrm>
            <a:off x="4724888" y="1504116"/>
            <a:ext cx="1835931" cy="1043143"/>
          </a:xfrm>
          <a:prstGeom prst="rect">
            <a:avLst/>
          </a:prstGeom>
          <a:solidFill>
            <a:schemeClr val="bg2">
              <a:lumMod val="95000"/>
            </a:schemeClr>
          </a:solidFill>
          <a:ln w="12700">
            <a:solidFill>
              <a:schemeClr val="bg1"/>
            </a:solidFill>
          </a:ln>
        </p:spPr>
        <p:txBody>
          <a:bodyPr/>
          <a:lstStyle>
            <a:lvl1pPr marL="0" indent="0">
              <a:buNone/>
              <a:defRPr sz="750"/>
            </a:lvl1pPr>
          </a:lstStyle>
          <a:p>
            <a:r>
              <a:rPr lang="en-GB"/>
              <a:t>Click icon to add picture</a:t>
            </a:r>
            <a:endParaRPr lang="en-US" dirty="0"/>
          </a:p>
        </p:txBody>
      </p:sp>
      <p:sp>
        <p:nvSpPr>
          <p:cNvPr id="18" name="Picture Placeholder 6"/>
          <p:cNvSpPr>
            <a:spLocks noGrp="1"/>
          </p:cNvSpPr>
          <p:nvPr>
            <p:ph type="pic" sz="quarter" idx="13"/>
          </p:nvPr>
        </p:nvSpPr>
        <p:spPr>
          <a:xfrm>
            <a:off x="6794779" y="1504116"/>
            <a:ext cx="1835931" cy="1043143"/>
          </a:xfrm>
          <a:prstGeom prst="rect">
            <a:avLst/>
          </a:prstGeom>
          <a:solidFill>
            <a:schemeClr val="bg2">
              <a:lumMod val="95000"/>
            </a:schemeClr>
          </a:solidFill>
          <a:ln w="12700">
            <a:solidFill>
              <a:schemeClr val="bg1"/>
            </a:solidFill>
          </a:ln>
        </p:spPr>
        <p:txBody>
          <a:bodyPr/>
          <a:lstStyle>
            <a:lvl1pPr marL="0" indent="0">
              <a:buNone/>
              <a:defRPr sz="750"/>
            </a:lvl1pPr>
          </a:lstStyle>
          <a:p>
            <a:r>
              <a:rPr lang="en-GB"/>
              <a:t>Click icon to add picture</a:t>
            </a:r>
            <a:endParaRPr lang="en-US" dirty="0"/>
          </a:p>
        </p:txBody>
      </p:sp>
      <p:sp>
        <p:nvSpPr>
          <p:cNvPr id="21" name="Rectangle 20">
            <a:extLst>
              <a:ext uri="{FF2B5EF4-FFF2-40B4-BE49-F238E27FC236}">
                <a16:creationId xmlns:a16="http://schemas.microsoft.com/office/drawing/2014/main" id="{413B775A-6234-4385-AB1F-D01A160B0B12}"/>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 name="TextBox 15">
            <a:extLst>
              <a:ext uri="{FF2B5EF4-FFF2-40B4-BE49-F238E27FC236}">
                <a16:creationId xmlns:a16="http://schemas.microsoft.com/office/drawing/2014/main" id="{1419C077-46C7-4864-808A-E18F60079BA6}"/>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
        <p:nvSpPr>
          <p:cNvPr id="11" name="Rechteck 43">
            <a:extLst>
              <a:ext uri="{FF2B5EF4-FFF2-40B4-BE49-F238E27FC236}">
                <a16:creationId xmlns:a16="http://schemas.microsoft.com/office/drawing/2014/main" id="{B5D767E0-8960-4F9F-BEB5-4FF4452F5D58}"/>
              </a:ext>
            </a:extLst>
          </p:cNvPr>
          <p:cNvSpPr/>
          <p:nvPr userDrawn="1"/>
        </p:nvSpPr>
        <p:spPr>
          <a:xfrm>
            <a:off x="-1" y="-15136"/>
            <a:ext cx="9144000" cy="97275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12" name="Title 1">
            <a:extLst>
              <a:ext uri="{FF2B5EF4-FFF2-40B4-BE49-F238E27FC236}">
                <a16:creationId xmlns:a16="http://schemas.microsoft.com/office/drawing/2014/main" id="{A3F7262F-6A9B-49A9-99CE-2D939CDDD58B}"/>
              </a:ext>
            </a:extLst>
          </p:cNvPr>
          <p:cNvSpPr>
            <a:spLocks noGrp="1"/>
          </p:cNvSpPr>
          <p:nvPr>
            <p:ph type="title"/>
          </p:nvPr>
        </p:nvSpPr>
        <p:spPr>
          <a:xfrm>
            <a:off x="471488" y="273845"/>
            <a:ext cx="8215623" cy="470184"/>
          </a:xfrm>
          <a:prstGeom prst="rect">
            <a:avLst/>
          </a:prstGeom>
        </p:spPr>
        <p:txBody>
          <a:bodyPr>
            <a:normAutofit/>
          </a:bodyPr>
          <a:lstStyle>
            <a:lvl1pPr>
              <a:defRPr sz="2400" b="0">
                <a:solidFill>
                  <a:srgbClr val="0082D7"/>
                </a:solidFill>
              </a:defRPr>
            </a:lvl1pPr>
          </a:lstStyle>
          <a:p>
            <a:r>
              <a:rPr lang="en-GB" noProof="0" dirty="0"/>
              <a:t>Click to edit Master title style</a:t>
            </a:r>
          </a:p>
        </p:txBody>
      </p:sp>
    </p:spTree>
    <p:extLst>
      <p:ext uri="{BB962C8B-B14F-4D97-AF65-F5344CB8AC3E}">
        <p14:creationId xmlns:p14="http://schemas.microsoft.com/office/powerpoint/2010/main" val="1640507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numbered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CE5125-5D4A-4D8B-9681-426084794812}"/>
              </a:ext>
            </a:extLst>
          </p:cNvPr>
          <p:cNvSpPr/>
          <p:nvPr userDrawn="1"/>
        </p:nvSpPr>
        <p:spPr>
          <a:xfrm>
            <a:off x="8705091" y="4731990"/>
            <a:ext cx="233722" cy="204323"/>
          </a:xfrm>
          <a:prstGeom prst="rect">
            <a:avLst/>
          </a:prstGeom>
          <a:solidFill>
            <a:srgbClr val="2C2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 name="TextBox 15">
            <a:extLst>
              <a:ext uri="{FF2B5EF4-FFF2-40B4-BE49-F238E27FC236}">
                <a16:creationId xmlns:a16="http://schemas.microsoft.com/office/drawing/2014/main" id="{EF400FD1-99D2-43B7-8F97-D342975239BE}"/>
              </a:ext>
            </a:extLst>
          </p:cNvPr>
          <p:cNvSpPr txBox="1"/>
          <p:nvPr userDrawn="1"/>
        </p:nvSpPr>
        <p:spPr>
          <a:xfrm>
            <a:off x="8607408" y="4757914"/>
            <a:ext cx="429088" cy="161999"/>
          </a:xfrm>
          <a:prstGeom prst="rect">
            <a:avLst/>
          </a:prstGeom>
          <a:noFill/>
        </p:spPr>
        <p:txBody>
          <a:bodyPr wrap="square" lIns="137132" tIns="0" rIns="137132" bIns="0" anchor="t" anchorCtr="0">
            <a:noAutofit/>
          </a:bodyPr>
          <a:lstStyle/>
          <a:p>
            <a:pPr algn="ctr" eaLnBrk="1" fontAlgn="auto" hangingPunct="1">
              <a:spcBef>
                <a:spcPts val="0"/>
              </a:spcBef>
              <a:spcAft>
                <a:spcPts val="0"/>
              </a:spcAft>
              <a:defRPr/>
            </a:pPr>
            <a:fld id="{813825E9-9E5C-4D24-9475-FD8109311C23}" type="slidenum">
              <a:rPr lang="en-GB" sz="825" b="0" noProof="0" smtClean="0">
                <a:solidFill>
                  <a:schemeClr val="bg1"/>
                </a:solidFill>
                <a:latin typeface="Arial" panose="020B0604020202020204" pitchFamily="34" charset="0"/>
                <a:cs typeface="Arial" panose="020B0604020202020204" pitchFamily="34" charset="0"/>
              </a:rPr>
              <a:pPr algn="ctr" eaLnBrk="1" fontAlgn="auto" hangingPunct="1">
                <a:spcBef>
                  <a:spcPts val="0"/>
                </a:spcBef>
                <a:spcAft>
                  <a:spcPts val="0"/>
                </a:spcAft>
                <a:defRPr/>
              </a:pPr>
              <a:t>‹#›</a:t>
            </a:fld>
            <a:endParaRPr lang="en-GB" sz="825" b="0" noProof="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1326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rgbClr val="2C2D34">
                    <a:alpha val="50000"/>
                  </a:srgbClr>
                </a:solidFill>
                <a:latin typeface="Arial" panose="020B0604020202020204" pitchFamily="34" charset="0"/>
                <a:cs typeface="Arial" panose="020B0604020202020204" pitchFamily="34" charset="0"/>
              </a:defRPr>
            </a:lvl1pPr>
          </a:lstStyle>
          <a:p>
            <a:fld id="{C764DE79-268F-4C1A-8933-263129D2AF90}" type="datetimeFigureOut">
              <a:rPr lang="en-US" smtClean="0"/>
              <a:pPr/>
              <a:t>5/20/2025</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rgbClr val="2C2D34">
                    <a:alpha val="50000"/>
                  </a:srgb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rgbClr val="2C2D34">
                    <a:alpha val="50000"/>
                  </a:srgbClr>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514242635"/>
      </p:ext>
    </p:extLst>
  </p:cSld>
  <p:clrMap bg1="lt1" tx1="dk1" bg2="lt2" tx2="dk2" accent1="accent1" accent2="accent2" accent3="accent3" accent4="accent4" accent5="accent5" accent6="accent6" hlink="hlink" folHlink="folHlink"/>
  <p:sldLayoutIdLst>
    <p:sldLayoutId id="2147483692" r:id="rId1"/>
    <p:sldLayoutId id="2147483687" r:id="rId2"/>
    <p:sldLayoutId id="2147483699" r:id="rId3"/>
    <p:sldLayoutId id="2147483689" r:id="rId4"/>
    <p:sldLayoutId id="2147483691" r:id="rId5"/>
    <p:sldLayoutId id="2147483693" r:id="rId6"/>
    <p:sldLayoutId id="2147483694" r:id="rId7"/>
    <p:sldLayoutId id="2147483696" r:id="rId8"/>
    <p:sldLayoutId id="2147483697" r:id="rId9"/>
    <p:sldLayoutId id="2147483698" r:id="rId10"/>
    <p:sldLayoutId id="2147483700" r:id="rId11"/>
  </p:sldLayoutIdLst>
  <p:txStyles>
    <p:titleStyle>
      <a:lvl1pPr algn="l" defTabSz="685800" rtl="0" eaLnBrk="1" latinLnBrk="0" hangingPunct="1">
        <a:lnSpc>
          <a:spcPct val="90000"/>
        </a:lnSpc>
        <a:spcBef>
          <a:spcPct val="0"/>
        </a:spcBef>
        <a:buNone/>
        <a:defRPr sz="2400" b="1" kern="1200">
          <a:solidFill>
            <a:srgbClr val="2C2D34"/>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Clr>
          <a:srgbClr val="2C2D34"/>
        </a:buClr>
        <a:buSzPct val="75000"/>
        <a:buFont typeface="Arial" panose="020B0604020202020204" pitchFamily="34" charset="0"/>
        <a:buChar char="•"/>
        <a:defRPr sz="1800" kern="1200">
          <a:solidFill>
            <a:srgbClr val="2C2D34"/>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rgbClr val="2C2D34"/>
        </a:buClr>
        <a:buSzPct val="75000"/>
        <a:buFont typeface="Arial" panose="020B0604020202020204" pitchFamily="34" charset="0"/>
        <a:buChar char="•"/>
        <a:defRPr sz="1600" kern="1200">
          <a:solidFill>
            <a:srgbClr val="2C2D34"/>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Clr>
          <a:srgbClr val="2C2D34"/>
        </a:buClr>
        <a:buSzPct val="75000"/>
        <a:buFont typeface="Arial" panose="020B0604020202020204" pitchFamily="34" charset="0"/>
        <a:buChar char="•"/>
        <a:defRPr sz="1400" kern="1200">
          <a:solidFill>
            <a:srgbClr val="2C2D34"/>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Clr>
          <a:srgbClr val="2C2D34"/>
        </a:buClr>
        <a:buSzPct val="75000"/>
        <a:buFont typeface="Arial" panose="020B0604020202020204" pitchFamily="34" charset="0"/>
        <a:buChar char="•"/>
        <a:defRPr sz="1200" kern="1200">
          <a:solidFill>
            <a:srgbClr val="2C2D34"/>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Clr>
          <a:srgbClr val="2C2D34"/>
        </a:buClr>
        <a:buSzPct val="75000"/>
        <a:buFont typeface="Arial" panose="020B0604020202020204" pitchFamily="34" charset="0"/>
        <a:buChar char="•"/>
        <a:defRPr lang="en-GB" sz="1000" kern="1200" dirty="0">
          <a:solidFill>
            <a:srgbClr val="2C2D34"/>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1134385"/>
            <a:ext cx="7389440" cy="1437365"/>
          </a:xfrm>
        </p:spPr>
        <p:txBody>
          <a:bodyPr>
            <a:normAutofit/>
          </a:bodyPr>
          <a:lstStyle/>
          <a:p>
            <a:r>
              <a:rPr lang="en-GB" sz="2800" dirty="0"/>
              <a:t>Input to abrasion limit setting for C1 tyres </a:t>
            </a:r>
          </a:p>
        </p:txBody>
      </p:sp>
      <p:sp>
        <p:nvSpPr>
          <p:cNvPr id="5" name="Subtitle 4"/>
          <p:cNvSpPr>
            <a:spLocks noGrp="1"/>
          </p:cNvSpPr>
          <p:nvPr>
            <p:ph type="subTitle" idx="1"/>
          </p:nvPr>
        </p:nvSpPr>
        <p:spPr>
          <a:xfrm>
            <a:off x="1143000" y="3003798"/>
            <a:ext cx="6858000" cy="1249154"/>
          </a:xfrm>
        </p:spPr>
        <p:txBody>
          <a:bodyPr/>
          <a:lstStyle/>
          <a:p>
            <a:r>
              <a:rPr lang="en-GB" dirty="0"/>
              <a:t>JRC presentation to TFTA </a:t>
            </a:r>
          </a:p>
          <a:p>
            <a:r>
              <a:rPr lang="en-GB" dirty="0"/>
              <a:t>21 May 2025</a:t>
            </a:r>
          </a:p>
        </p:txBody>
      </p:sp>
      <p:pic>
        <p:nvPicPr>
          <p:cNvPr id="3" name="Picture 2"/>
          <p:cNvPicPr>
            <a:picLocks noChangeAspect="1"/>
          </p:cNvPicPr>
          <p:nvPr/>
        </p:nvPicPr>
        <p:blipFill>
          <a:blip r:embed="rId3"/>
          <a:stretch>
            <a:fillRect/>
          </a:stretch>
        </p:blipFill>
        <p:spPr>
          <a:xfrm>
            <a:off x="7548321" y="186069"/>
            <a:ext cx="1397072" cy="495325"/>
          </a:xfrm>
          <a:prstGeom prst="rect">
            <a:avLst/>
          </a:prstGeom>
        </p:spPr>
      </p:pic>
    </p:spTree>
    <p:extLst>
      <p:ext uri="{BB962C8B-B14F-4D97-AF65-F5344CB8AC3E}">
        <p14:creationId xmlns:p14="http://schemas.microsoft.com/office/powerpoint/2010/main" val="4088430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69B84B-8CE2-BE09-5FC7-0E66BCB51D3A}"/>
              </a:ext>
            </a:extLst>
          </p:cNvPr>
          <p:cNvSpPr>
            <a:spLocks noGrp="1"/>
          </p:cNvSpPr>
          <p:nvPr>
            <p:ph idx="1"/>
          </p:nvPr>
        </p:nvSpPr>
        <p:spPr/>
        <p:txBody>
          <a:bodyPr/>
          <a:lstStyle/>
          <a:p>
            <a:r>
              <a:rPr lang="en-US" dirty="0"/>
              <a:t>In order to find whether low abrasion </a:t>
            </a:r>
            <a:r>
              <a:rPr lang="en-US" dirty="0" err="1"/>
              <a:t>tyres</a:t>
            </a:r>
            <a:r>
              <a:rPr lang="en-US" dirty="0"/>
              <a:t> have better or worse noise, wet grip and rolling resistance characteristics a simple linear model was set. The A to E characteristics of wet grip and rolling resistance were set to integral values of 1 to 5. For noise the numerical values of each </a:t>
            </a:r>
            <a:r>
              <a:rPr lang="en-US" dirty="0" err="1"/>
              <a:t>tyre</a:t>
            </a:r>
            <a:r>
              <a:rPr lang="en-US" dirty="0"/>
              <a:t> were compared to the mean value of all </a:t>
            </a:r>
            <a:r>
              <a:rPr lang="en-US" dirty="0" err="1"/>
              <a:t>tyres</a:t>
            </a:r>
            <a:r>
              <a:rPr lang="en-US" dirty="0"/>
              <a:t>. </a:t>
            </a:r>
          </a:p>
          <a:p>
            <a:r>
              <a:rPr lang="en-US" dirty="0"/>
              <a:t>Only small differences of the</a:t>
            </a:r>
            <a:br>
              <a:rPr lang="en-US" dirty="0"/>
            </a:br>
            <a:r>
              <a:rPr lang="en-US" dirty="0"/>
              <a:t>coefficients for summer and</a:t>
            </a:r>
            <a:br>
              <a:rPr lang="en-US" dirty="0"/>
            </a:br>
            <a:r>
              <a:rPr lang="en-US" dirty="0"/>
              <a:t>winter </a:t>
            </a:r>
            <a:r>
              <a:rPr lang="en-US" dirty="0" err="1"/>
              <a:t>tyres</a:t>
            </a:r>
            <a:endParaRPr lang="en-US" dirty="0"/>
          </a:p>
          <a:p>
            <a:r>
              <a:rPr lang="en-US" dirty="0"/>
              <a:t>No negative correlation (i.e. </a:t>
            </a:r>
            <a:br>
              <a:rPr lang="en-US" dirty="0"/>
            </a:br>
            <a:r>
              <a:rPr lang="en-US" dirty="0"/>
              <a:t>coefficient) for noise, WG, RR.</a:t>
            </a:r>
            <a:endParaRPr lang="it-IT" dirty="0"/>
          </a:p>
        </p:txBody>
      </p:sp>
      <p:sp>
        <p:nvSpPr>
          <p:cNvPr id="3" name="Title 2">
            <a:extLst>
              <a:ext uri="{FF2B5EF4-FFF2-40B4-BE49-F238E27FC236}">
                <a16:creationId xmlns:a16="http://schemas.microsoft.com/office/drawing/2014/main" id="{D104E94C-7A07-4F70-A742-8D5CB2AA6891}"/>
              </a:ext>
            </a:extLst>
          </p:cNvPr>
          <p:cNvSpPr>
            <a:spLocks noGrp="1"/>
          </p:cNvSpPr>
          <p:nvPr>
            <p:ph type="title"/>
          </p:nvPr>
        </p:nvSpPr>
        <p:spPr/>
        <p:txBody>
          <a:bodyPr/>
          <a:lstStyle/>
          <a:p>
            <a:r>
              <a:rPr lang="en-IE" dirty="0"/>
              <a:t>Abrasion, noise, WG, RR</a:t>
            </a:r>
            <a:endParaRPr lang="it-IT" dirty="0"/>
          </a:p>
        </p:txBody>
      </p:sp>
      <p:pic>
        <p:nvPicPr>
          <p:cNvPr id="4" name="Picture 3">
            <a:extLst>
              <a:ext uri="{FF2B5EF4-FFF2-40B4-BE49-F238E27FC236}">
                <a16:creationId xmlns:a16="http://schemas.microsoft.com/office/drawing/2014/main" id="{D07CF6A0-B7B6-8085-E5AB-3F15B622CAE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923678"/>
            <a:ext cx="5988543" cy="3024336"/>
          </a:xfrm>
          <a:prstGeom prst="rect">
            <a:avLst/>
          </a:prstGeom>
          <a:noFill/>
        </p:spPr>
      </p:pic>
      <p:sp>
        <p:nvSpPr>
          <p:cNvPr id="5" name="TextBox 4">
            <a:extLst>
              <a:ext uri="{FF2B5EF4-FFF2-40B4-BE49-F238E27FC236}">
                <a16:creationId xmlns:a16="http://schemas.microsoft.com/office/drawing/2014/main" id="{0950E0F9-459E-BD4C-0E5E-26C5F77BC1BF}"/>
              </a:ext>
            </a:extLst>
          </p:cNvPr>
          <p:cNvSpPr txBox="1"/>
          <p:nvPr/>
        </p:nvSpPr>
        <p:spPr>
          <a:xfrm>
            <a:off x="683568" y="4377466"/>
            <a:ext cx="1755145" cy="276999"/>
          </a:xfrm>
          <a:prstGeom prst="rect">
            <a:avLst/>
          </a:prstGeom>
          <a:noFill/>
        </p:spPr>
        <p:txBody>
          <a:bodyPr wrap="square" rtlCol="0">
            <a:spAutoFit/>
          </a:bodyPr>
          <a:lstStyle/>
          <a:p>
            <a:r>
              <a:rPr lang="en-GB" sz="1200" dirty="0"/>
              <a:t>JRC data</a:t>
            </a:r>
          </a:p>
        </p:txBody>
      </p:sp>
    </p:spTree>
    <p:extLst>
      <p:ext uri="{BB962C8B-B14F-4D97-AF65-F5344CB8AC3E}">
        <p14:creationId xmlns:p14="http://schemas.microsoft.com/office/powerpoint/2010/main" val="280343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C17F8D-BAA4-C95E-8CEA-B988BF1A861A}"/>
              </a:ext>
            </a:extLst>
          </p:cNvPr>
          <p:cNvSpPr>
            <a:spLocks noGrp="1"/>
          </p:cNvSpPr>
          <p:nvPr>
            <p:ph idx="1"/>
          </p:nvPr>
        </p:nvSpPr>
        <p:spPr/>
        <p:txBody>
          <a:bodyPr/>
          <a:lstStyle/>
          <a:p>
            <a:r>
              <a:rPr lang="en-IE" dirty="0"/>
              <a:t>Although at 6,000 km wear (abrasion, tread depth reduction) seem to stabilise, it is recommended to keep the 8,000 km distance in order to keep the measurement uncertainty of weight loss and tread depth at good levels.</a:t>
            </a:r>
          </a:p>
          <a:p>
            <a:r>
              <a:rPr lang="en-IE" dirty="0"/>
              <a:t>The abrasion index at 20°C (SRTT17-S) and 10°C (SRTT17-W) should be reduced to 35-65 mg/km/t. To confirm with other circuits.</a:t>
            </a:r>
          </a:p>
          <a:p>
            <a:r>
              <a:rPr lang="en-IE" dirty="0"/>
              <a:t>The mass measurements of wheel assembly should become compulsory at start, middle and end of the trip. They should also be added in </a:t>
            </a:r>
            <a:r>
              <a:rPr lang="en-IE"/>
              <a:t>the report.</a:t>
            </a:r>
            <a:endParaRPr lang="en-IE" dirty="0"/>
          </a:p>
        </p:txBody>
      </p:sp>
      <p:sp>
        <p:nvSpPr>
          <p:cNvPr id="3" name="Title 2">
            <a:extLst>
              <a:ext uri="{FF2B5EF4-FFF2-40B4-BE49-F238E27FC236}">
                <a16:creationId xmlns:a16="http://schemas.microsoft.com/office/drawing/2014/main" id="{7A1C276B-5B39-7EA9-BE50-0C89717A3717}"/>
              </a:ext>
            </a:extLst>
          </p:cNvPr>
          <p:cNvSpPr>
            <a:spLocks noGrp="1"/>
          </p:cNvSpPr>
          <p:nvPr>
            <p:ph type="title"/>
          </p:nvPr>
        </p:nvSpPr>
        <p:spPr/>
        <p:txBody>
          <a:bodyPr/>
          <a:lstStyle/>
          <a:p>
            <a:r>
              <a:rPr lang="en-IE" dirty="0"/>
              <a:t>Other text proposals (</a:t>
            </a:r>
            <a:r>
              <a:rPr lang="en-IE" dirty="0" err="1"/>
              <a:t>postp</a:t>
            </a:r>
            <a:r>
              <a:rPr lang="en-IE" dirty="0"/>
              <a:t>. discussion for informal doc)</a:t>
            </a:r>
          </a:p>
        </p:txBody>
      </p:sp>
    </p:spTree>
    <p:extLst>
      <p:ext uri="{BB962C8B-B14F-4D97-AF65-F5344CB8AC3E}">
        <p14:creationId xmlns:p14="http://schemas.microsoft.com/office/powerpoint/2010/main" val="4072858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1489" y="1086929"/>
            <a:ext cx="2876375" cy="3861085"/>
          </a:xfrm>
        </p:spPr>
        <p:txBody>
          <a:bodyPr>
            <a:normAutofit/>
          </a:bodyPr>
          <a:lstStyle/>
          <a:p>
            <a:pPr>
              <a:spcBef>
                <a:spcPts val="0"/>
              </a:spcBef>
              <a:spcAft>
                <a:spcPts val="0"/>
              </a:spcAft>
            </a:pPr>
            <a:r>
              <a:rPr lang="en-GB" dirty="0"/>
              <a:t>Ideally the two methods should agree within their combined uncertainty. Comparisons of the two methods reveal high scatter</a:t>
            </a:r>
          </a:p>
          <a:p>
            <a:pPr>
              <a:spcBef>
                <a:spcPts val="0"/>
              </a:spcBef>
              <a:spcAft>
                <a:spcPts val="0"/>
              </a:spcAft>
            </a:pPr>
            <a:r>
              <a:rPr lang="en-GB" dirty="0"/>
              <a:t>Excluding high emitting tyres, the differences are ±0.4 with a few exceptions.</a:t>
            </a:r>
          </a:p>
          <a:p>
            <a:pPr>
              <a:spcBef>
                <a:spcPts val="0"/>
              </a:spcBef>
              <a:spcAft>
                <a:spcPts val="0"/>
              </a:spcAft>
            </a:pPr>
            <a:r>
              <a:rPr lang="en-GB" dirty="0"/>
              <a:t>At abrasion index values &gt;1.2 the difference is ±0.3 with the convoy slightly higher.</a:t>
            </a:r>
          </a:p>
          <a:p>
            <a:pPr>
              <a:spcBef>
                <a:spcPts val="0"/>
              </a:spcBef>
              <a:spcAft>
                <a:spcPts val="0"/>
              </a:spcAft>
            </a:pPr>
            <a:r>
              <a:rPr lang="en-GB" dirty="0"/>
              <a:t>At abrasion index values &lt;1.2 the difference is ±0.3 with the convoy slightly lower.</a:t>
            </a:r>
          </a:p>
          <a:p>
            <a:pPr>
              <a:spcBef>
                <a:spcPts val="0"/>
              </a:spcBef>
              <a:spcAft>
                <a:spcPts val="0"/>
              </a:spcAft>
            </a:pPr>
            <a:endParaRPr lang="en-GB" dirty="0"/>
          </a:p>
        </p:txBody>
      </p:sp>
      <p:sp>
        <p:nvSpPr>
          <p:cNvPr id="3" name="Title 2"/>
          <p:cNvSpPr>
            <a:spLocks noGrp="1"/>
          </p:cNvSpPr>
          <p:nvPr>
            <p:ph type="title"/>
          </p:nvPr>
        </p:nvSpPr>
        <p:spPr/>
        <p:txBody>
          <a:bodyPr/>
          <a:lstStyle/>
          <a:p>
            <a:r>
              <a:rPr lang="en-GB" dirty="0"/>
              <a:t>Convoy vs. Drum methods</a:t>
            </a:r>
          </a:p>
        </p:txBody>
      </p:sp>
      <p:sp>
        <p:nvSpPr>
          <p:cNvPr id="6" name="TextBox 5"/>
          <p:cNvSpPr txBox="1"/>
          <p:nvPr/>
        </p:nvSpPr>
        <p:spPr>
          <a:xfrm>
            <a:off x="7452320" y="112180"/>
            <a:ext cx="1409360" cy="276999"/>
          </a:xfrm>
          <a:prstGeom prst="rect">
            <a:avLst/>
          </a:prstGeom>
          <a:noFill/>
        </p:spPr>
        <p:txBody>
          <a:bodyPr wrap="none" rtlCol="0">
            <a:spAutoFit/>
          </a:bodyPr>
          <a:lstStyle/>
          <a:p>
            <a:r>
              <a:rPr lang="en-GB" sz="1200" dirty="0"/>
              <a:t>n=28 (snow tyres)</a:t>
            </a:r>
          </a:p>
        </p:txBody>
      </p:sp>
      <p:sp>
        <p:nvSpPr>
          <p:cNvPr id="11" name="TextBox 10"/>
          <p:cNvSpPr txBox="1"/>
          <p:nvPr/>
        </p:nvSpPr>
        <p:spPr>
          <a:xfrm>
            <a:off x="7452320" y="467030"/>
            <a:ext cx="1519968" cy="276999"/>
          </a:xfrm>
          <a:prstGeom prst="rect">
            <a:avLst/>
          </a:prstGeom>
          <a:noFill/>
        </p:spPr>
        <p:txBody>
          <a:bodyPr wrap="none" rtlCol="0">
            <a:spAutoFit/>
          </a:bodyPr>
          <a:lstStyle/>
          <a:p>
            <a:r>
              <a:rPr lang="en-GB" sz="1200" dirty="0"/>
              <a:t>n=61 (normal tyres)</a:t>
            </a:r>
          </a:p>
        </p:txBody>
      </p:sp>
      <p:sp>
        <p:nvSpPr>
          <p:cNvPr id="5" name="TextBox 4"/>
          <p:cNvSpPr txBox="1"/>
          <p:nvPr/>
        </p:nvSpPr>
        <p:spPr>
          <a:xfrm>
            <a:off x="4427984" y="174468"/>
            <a:ext cx="1606818" cy="461665"/>
          </a:xfrm>
          <a:prstGeom prst="rect">
            <a:avLst/>
          </a:prstGeom>
          <a:noFill/>
        </p:spPr>
        <p:txBody>
          <a:bodyPr wrap="square" rtlCol="0">
            <a:spAutoFit/>
          </a:bodyPr>
          <a:lstStyle/>
          <a:p>
            <a:r>
              <a:rPr lang="en-GB" sz="1200" dirty="0"/>
              <a:t>Database 20250311, only common tyres</a:t>
            </a:r>
          </a:p>
        </p:txBody>
      </p:sp>
      <p:pic>
        <p:nvPicPr>
          <p:cNvPr id="7" name="Picture 6"/>
          <p:cNvPicPr>
            <a:picLocks noChangeAspect="1"/>
          </p:cNvPicPr>
          <p:nvPr/>
        </p:nvPicPr>
        <p:blipFill>
          <a:blip r:embed="rId3"/>
          <a:stretch>
            <a:fillRect/>
          </a:stretch>
        </p:blipFill>
        <p:spPr>
          <a:xfrm>
            <a:off x="3329521" y="1002547"/>
            <a:ext cx="5797329" cy="3481485"/>
          </a:xfrm>
          <a:prstGeom prst="rect">
            <a:avLst/>
          </a:prstGeom>
        </p:spPr>
      </p:pic>
    </p:spTree>
    <p:extLst>
      <p:ext uri="{BB962C8B-B14F-4D97-AF65-F5344CB8AC3E}">
        <p14:creationId xmlns:p14="http://schemas.microsoft.com/office/powerpoint/2010/main" val="1478463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1489" y="1086929"/>
            <a:ext cx="3608345" cy="3861085"/>
          </a:xfrm>
        </p:spPr>
        <p:txBody>
          <a:bodyPr>
            <a:normAutofit/>
          </a:bodyPr>
          <a:lstStyle/>
          <a:p>
            <a:pPr marL="0" indent="0">
              <a:buNone/>
            </a:pPr>
            <a:r>
              <a:rPr lang="en-GB" dirty="0"/>
              <a:t>Arrows show min-max range separately for the convoy and drum or the two methods combined</a:t>
            </a:r>
          </a:p>
          <a:p>
            <a:pPr marL="0" indent="0">
              <a:buNone/>
            </a:pPr>
            <a:r>
              <a:rPr lang="en-GB" dirty="0"/>
              <a:t>The max-min range is around 0.2 for </a:t>
            </a:r>
            <a:r>
              <a:rPr lang="en-GB" u="sng" dirty="0"/>
              <a:t>snow</a:t>
            </a:r>
            <a:r>
              <a:rPr lang="en-GB" dirty="0"/>
              <a:t> tyres and similar for the two methods. No particular impact of temperature (range from 2 to 22°C) for the convoy method.</a:t>
            </a:r>
          </a:p>
          <a:p>
            <a:pPr marL="0" indent="0">
              <a:buNone/>
            </a:pPr>
            <a:endParaRPr lang="en-GB" dirty="0"/>
          </a:p>
        </p:txBody>
      </p:sp>
      <p:sp>
        <p:nvSpPr>
          <p:cNvPr id="3" name="Title 2"/>
          <p:cNvSpPr>
            <a:spLocks noGrp="1"/>
          </p:cNvSpPr>
          <p:nvPr>
            <p:ph type="title"/>
          </p:nvPr>
        </p:nvSpPr>
        <p:spPr/>
        <p:txBody>
          <a:bodyPr/>
          <a:lstStyle/>
          <a:p>
            <a:r>
              <a:rPr lang="en-GB" dirty="0"/>
              <a:t>Measurement uncertainty</a:t>
            </a:r>
          </a:p>
        </p:txBody>
      </p:sp>
      <p:pic>
        <p:nvPicPr>
          <p:cNvPr id="6" name="Picture 5"/>
          <p:cNvPicPr>
            <a:picLocks noChangeAspect="1"/>
          </p:cNvPicPr>
          <p:nvPr/>
        </p:nvPicPr>
        <p:blipFill>
          <a:blip r:embed="rId3"/>
          <a:stretch>
            <a:fillRect/>
          </a:stretch>
        </p:blipFill>
        <p:spPr>
          <a:xfrm>
            <a:off x="7548321" y="186069"/>
            <a:ext cx="1397072" cy="495325"/>
          </a:xfrm>
          <a:prstGeom prst="rect">
            <a:avLst/>
          </a:prstGeom>
        </p:spPr>
      </p:pic>
      <p:pic>
        <p:nvPicPr>
          <p:cNvPr id="4" name="Picture 3">
            <a:extLst>
              <a:ext uri="{FF2B5EF4-FFF2-40B4-BE49-F238E27FC236}">
                <a16:creationId xmlns:a16="http://schemas.microsoft.com/office/drawing/2014/main" id="{5217984B-898C-FF76-11DE-91EBCC570934}"/>
              </a:ext>
            </a:extLst>
          </p:cNvPr>
          <p:cNvPicPr>
            <a:picLocks noChangeAspect="1"/>
          </p:cNvPicPr>
          <p:nvPr/>
        </p:nvPicPr>
        <p:blipFill>
          <a:blip r:embed="rId4"/>
          <a:srcRect l="1629"/>
          <a:stretch/>
        </p:blipFill>
        <p:spPr>
          <a:xfrm>
            <a:off x="4079834" y="0"/>
            <a:ext cx="5040000" cy="3074060"/>
          </a:xfrm>
          <a:prstGeom prst="rect">
            <a:avLst/>
          </a:prstGeom>
        </p:spPr>
      </p:pic>
      <p:sp>
        <p:nvSpPr>
          <p:cNvPr id="5" name="TextBox 4">
            <a:extLst>
              <a:ext uri="{FF2B5EF4-FFF2-40B4-BE49-F238E27FC236}">
                <a16:creationId xmlns:a16="http://schemas.microsoft.com/office/drawing/2014/main" id="{2E407D72-BDCC-9ED4-192C-C1DA2E05B6A5}"/>
              </a:ext>
            </a:extLst>
          </p:cNvPr>
          <p:cNvSpPr txBox="1"/>
          <p:nvPr/>
        </p:nvSpPr>
        <p:spPr>
          <a:xfrm>
            <a:off x="6084168" y="75304"/>
            <a:ext cx="1606818" cy="461665"/>
          </a:xfrm>
          <a:prstGeom prst="rect">
            <a:avLst/>
          </a:prstGeom>
          <a:noFill/>
        </p:spPr>
        <p:txBody>
          <a:bodyPr wrap="square" rtlCol="0">
            <a:spAutoFit/>
          </a:bodyPr>
          <a:lstStyle/>
          <a:p>
            <a:r>
              <a:rPr lang="en-GB" sz="1200" dirty="0"/>
              <a:t>Database 20250327, validation data</a:t>
            </a:r>
          </a:p>
        </p:txBody>
      </p:sp>
      <p:pic>
        <p:nvPicPr>
          <p:cNvPr id="7" name="Picture 6">
            <a:extLst>
              <a:ext uri="{FF2B5EF4-FFF2-40B4-BE49-F238E27FC236}">
                <a16:creationId xmlns:a16="http://schemas.microsoft.com/office/drawing/2014/main" id="{1CB16452-6D75-DEC5-2EB3-AB4076D741A8}"/>
              </a:ext>
            </a:extLst>
          </p:cNvPr>
          <p:cNvPicPr>
            <a:picLocks noChangeAspect="1"/>
          </p:cNvPicPr>
          <p:nvPr/>
        </p:nvPicPr>
        <p:blipFill>
          <a:blip r:embed="rId5"/>
          <a:stretch>
            <a:fillRect/>
          </a:stretch>
        </p:blipFill>
        <p:spPr>
          <a:xfrm>
            <a:off x="5771834" y="3142106"/>
            <a:ext cx="3348000" cy="2008801"/>
          </a:xfrm>
          <a:prstGeom prst="rect">
            <a:avLst/>
          </a:prstGeom>
        </p:spPr>
      </p:pic>
      <p:sp>
        <p:nvSpPr>
          <p:cNvPr id="8" name="TextBox 7">
            <a:extLst>
              <a:ext uri="{FF2B5EF4-FFF2-40B4-BE49-F238E27FC236}">
                <a16:creationId xmlns:a16="http://schemas.microsoft.com/office/drawing/2014/main" id="{0639BC56-EB9B-4C8B-A3B3-2029C337F143}"/>
              </a:ext>
            </a:extLst>
          </p:cNvPr>
          <p:cNvSpPr txBox="1"/>
          <p:nvPr/>
        </p:nvSpPr>
        <p:spPr>
          <a:xfrm>
            <a:off x="4040990" y="3272601"/>
            <a:ext cx="1755145" cy="1384995"/>
          </a:xfrm>
          <a:prstGeom prst="rect">
            <a:avLst/>
          </a:prstGeom>
          <a:noFill/>
        </p:spPr>
        <p:txBody>
          <a:bodyPr wrap="square" rtlCol="0">
            <a:spAutoFit/>
          </a:bodyPr>
          <a:lstStyle/>
          <a:p>
            <a:r>
              <a:rPr lang="en-GB" sz="1200" dirty="0"/>
              <a:t>Database 20250311</a:t>
            </a:r>
          </a:p>
          <a:p>
            <a:endParaRPr lang="en-GB" sz="1200" dirty="0"/>
          </a:p>
          <a:p>
            <a:r>
              <a:rPr lang="en-GB" sz="1200" dirty="0"/>
              <a:t>Winter ref SRTT emissions show small impact of different ambient temperatures</a:t>
            </a:r>
          </a:p>
          <a:p>
            <a:endParaRPr lang="en-GB" sz="1200" dirty="0"/>
          </a:p>
        </p:txBody>
      </p:sp>
      <p:sp>
        <p:nvSpPr>
          <p:cNvPr id="9" name="TextBox 8">
            <a:extLst>
              <a:ext uri="{FF2B5EF4-FFF2-40B4-BE49-F238E27FC236}">
                <a16:creationId xmlns:a16="http://schemas.microsoft.com/office/drawing/2014/main" id="{2EF84E0A-DC1E-9605-05C4-120662386F37}"/>
              </a:ext>
            </a:extLst>
          </p:cNvPr>
          <p:cNvSpPr txBox="1"/>
          <p:nvPr/>
        </p:nvSpPr>
        <p:spPr>
          <a:xfrm>
            <a:off x="471488" y="4621882"/>
            <a:ext cx="3123484" cy="307777"/>
          </a:xfrm>
          <a:prstGeom prst="rect">
            <a:avLst/>
          </a:prstGeom>
          <a:noFill/>
        </p:spPr>
        <p:txBody>
          <a:bodyPr wrap="none" rtlCol="0">
            <a:spAutoFit/>
          </a:bodyPr>
          <a:lstStyle/>
          <a:p>
            <a:r>
              <a:rPr lang="it-IT" sz="1400" dirty="0"/>
              <a:t>SRTT=Standard Reference Test Tyre</a:t>
            </a:r>
          </a:p>
        </p:txBody>
      </p:sp>
    </p:spTree>
    <p:extLst>
      <p:ext uri="{BB962C8B-B14F-4D97-AF65-F5344CB8AC3E}">
        <p14:creationId xmlns:p14="http://schemas.microsoft.com/office/powerpoint/2010/main" val="881421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1489" y="1086929"/>
            <a:ext cx="3608345" cy="3861085"/>
          </a:xfrm>
        </p:spPr>
        <p:txBody>
          <a:bodyPr>
            <a:normAutofit/>
          </a:bodyPr>
          <a:lstStyle/>
          <a:p>
            <a:pPr marL="0" indent="0">
              <a:buNone/>
            </a:pPr>
            <a:r>
              <a:rPr lang="en-GB" dirty="0"/>
              <a:t>For </a:t>
            </a:r>
            <a:r>
              <a:rPr lang="en-GB" u="sng" dirty="0"/>
              <a:t>normal</a:t>
            </a:r>
            <a:r>
              <a:rPr lang="en-GB" dirty="0"/>
              <a:t> tyres, the min-max range of the convoy method can be </a:t>
            </a:r>
            <a:r>
              <a:rPr lang="en-GB" dirty="0">
                <a:solidFill>
                  <a:schemeClr val="tx1"/>
                </a:solidFill>
              </a:rPr>
              <a:t>very</a:t>
            </a:r>
            <a:r>
              <a:rPr lang="en-GB" dirty="0"/>
              <a:t> high (0.66 units), particularly for high abrasion indices. It seems that low and, to a lesser degree, high temperatures have different impact on the candidate tyres. Restricting the lower average temperature to 10°C for some tyres seems to bring down the uncertainty to 0.36 units. Restricting the higher end might also improve the uncertainty but to a lesser degree.</a:t>
            </a:r>
          </a:p>
          <a:p>
            <a:pPr marL="0" indent="0">
              <a:buNone/>
            </a:pPr>
            <a:r>
              <a:rPr lang="en-GB" dirty="0"/>
              <a:t>Excluding tyre 127 low temperature and/or values &gt;1.5 brings down the min-max range of the convoy method to around 0.36. The drum method min-max range is also around this value.</a:t>
            </a:r>
          </a:p>
        </p:txBody>
      </p:sp>
      <p:sp>
        <p:nvSpPr>
          <p:cNvPr id="3" name="Title 2"/>
          <p:cNvSpPr>
            <a:spLocks noGrp="1"/>
          </p:cNvSpPr>
          <p:nvPr>
            <p:ph type="title"/>
          </p:nvPr>
        </p:nvSpPr>
        <p:spPr/>
        <p:txBody>
          <a:bodyPr/>
          <a:lstStyle/>
          <a:p>
            <a:r>
              <a:rPr lang="en-GB" dirty="0"/>
              <a:t>Measurement uncertainty</a:t>
            </a:r>
          </a:p>
        </p:txBody>
      </p:sp>
      <p:pic>
        <p:nvPicPr>
          <p:cNvPr id="6" name="Picture 5"/>
          <p:cNvPicPr>
            <a:picLocks noChangeAspect="1"/>
          </p:cNvPicPr>
          <p:nvPr/>
        </p:nvPicPr>
        <p:blipFill>
          <a:blip r:embed="rId3"/>
          <a:stretch>
            <a:fillRect/>
          </a:stretch>
        </p:blipFill>
        <p:spPr>
          <a:xfrm>
            <a:off x="7548321" y="186069"/>
            <a:ext cx="1397072" cy="495325"/>
          </a:xfrm>
          <a:prstGeom prst="rect">
            <a:avLst/>
          </a:prstGeom>
        </p:spPr>
      </p:pic>
      <p:pic>
        <p:nvPicPr>
          <p:cNvPr id="5" name="Picture 4">
            <a:extLst>
              <a:ext uri="{FF2B5EF4-FFF2-40B4-BE49-F238E27FC236}">
                <a16:creationId xmlns:a16="http://schemas.microsoft.com/office/drawing/2014/main" id="{DB443CC4-791A-0995-5473-56F229F13C0A}"/>
              </a:ext>
            </a:extLst>
          </p:cNvPr>
          <p:cNvPicPr>
            <a:picLocks noChangeAspect="1"/>
          </p:cNvPicPr>
          <p:nvPr/>
        </p:nvPicPr>
        <p:blipFill>
          <a:blip r:embed="rId4"/>
          <a:stretch>
            <a:fillRect/>
          </a:stretch>
        </p:blipFill>
        <p:spPr>
          <a:xfrm>
            <a:off x="5796000" y="3139910"/>
            <a:ext cx="3348000" cy="2013263"/>
          </a:xfrm>
          <a:prstGeom prst="rect">
            <a:avLst/>
          </a:prstGeom>
        </p:spPr>
      </p:pic>
      <p:sp>
        <p:nvSpPr>
          <p:cNvPr id="7" name="TextBox 6">
            <a:extLst>
              <a:ext uri="{FF2B5EF4-FFF2-40B4-BE49-F238E27FC236}">
                <a16:creationId xmlns:a16="http://schemas.microsoft.com/office/drawing/2014/main" id="{5664A200-CD9B-4FFC-7E9E-E507115379E3}"/>
              </a:ext>
            </a:extLst>
          </p:cNvPr>
          <p:cNvSpPr txBox="1"/>
          <p:nvPr/>
        </p:nvSpPr>
        <p:spPr>
          <a:xfrm>
            <a:off x="4040990" y="3272601"/>
            <a:ext cx="1755145" cy="1384995"/>
          </a:xfrm>
          <a:prstGeom prst="rect">
            <a:avLst/>
          </a:prstGeom>
          <a:noFill/>
        </p:spPr>
        <p:txBody>
          <a:bodyPr wrap="square" rtlCol="0">
            <a:spAutoFit/>
          </a:bodyPr>
          <a:lstStyle/>
          <a:p>
            <a:r>
              <a:rPr lang="en-GB" sz="1200" dirty="0"/>
              <a:t>Database 20250311</a:t>
            </a:r>
          </a:p>
          <a:p>
            <a:endParaRPr lang="en-GB" sz="1200" dirty="0"/>
          </a:p>
          <a:p>
            <a:r>
              <a:rPr lang="en-GB" sz="1200" dirty="0"/>
              <a:t>Summer ref SRTT emissions ambient temperature dependent</a:t>
            </a:r>
          </a:p>
          <a:p>
            <a:endParaRPr lang="en-GB" sz="1200" dirty="0"/>
          </a:p>
        </p:txBody>
      </p:sp>
      <p:pic>
        <p:nvPicPr>
          <p:cNvPr id="8" name="Picture 7">
            <a:extLst>
              <a:ext uri="{FF2B5EF4-FFF2-40B4-BE49-F238E27FC236}">
                <a16:creationId xmlns:a16="http://schemas.microsoft.com/office/drawing/2014/main" id="{9493AC23-80AA-B5E5-C5EB-A832102F534A}"/>
              </a:ext>
            </a:extLst>
          </p:cNvPr>
          <p:cNvPicPr>
            <a:picLocks noChangeAspect="1"/>
          </p:cNvPicPr>
          <p:nvPr/>
        </p:nvPicPr>
        <p:blipFill>
          <a:blip r:embed="rId5"/>
          <a:stretch>
            <a:fillRect/>
          </a:stretch>
        </p:blipFill>
        <p:spPr>
          <a:xfrm>
            <a:off x="4104000" y="-41817"/>
            <a:ext cx="5040000" cy="3024000"/>
          </a:xfrm>
          <a:prstGeom prst="rect">
            <a:avLst/>
          </a:prstGeom>
        </p:spPr>
      </p:pic>
    </p:spTree>
    <p:extLst>
      <p:ext uri="{BB962C8B-B14F-4D97-AF65-F5344CB8AC3E}">
        <p14:creationId xmlns:p14="http://schemas.microsoft.com/office/powerpoint/2010/main" val="125684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E32AA5-CE82-0E23-161C-F0B10310B4B3}"/>
              </a:ext>
            </a:extLst>
          </p:cNvPr>
          <p:cNvSpPr>
            <a:spLocks noGrp="1"/>
          </p:cNvSpPr>
          <p:nvPr>
            <p:ph idx="1"/>
          </p:nvPr>
        </p:nvSpPr>
        <p:spPr>
          <a:xfrm>
            <a:off x="471488" y="1086929"/>
            <a:ext cx="8215623" cy="1313133"/>
          </a:xfrm>
        </p:spPr>
        <p:txBody>
          <a:bodyPr/>
          <a:lstStyle/>
          <a:p>
            <a:r>
              <a:rPr lang="en-IE" dirty="0"/>
              <a:t>In general, good agreement between the two method when examining the correlation database. </a:t>
            </a:r>
          </a:p>
          <a:p>
            <a:r>
              <a:rPr lang="en-IE" dirty="0"/>
              <a:t>Significant differences at low and high abrasion index values </a:t>
            </a:r>
            <a:r>
              <a:rPr lang="en-IE" dirty="0">
                <a:solidFill>
                  <a:schemeClr val="tx1"/>
                </a:solidFill>
              </a:rPr>
              <a:t>(but good agreement close to 1)</a:t>
            </a:r>
          </a:p>
          <a:p>
            <a:r>
              <a:rPr lang="en-IE" dirty="0"/>
              <a:t>The average differences between the two methods is around ±0.1</a:t>
            </a:r>
            <a:endParaRPr lang="en-IE" dirty="0">
              <a:solidFill>
                <a:srgbClr val="FF0000"/>
              </a:solidFill>
            </a:endParaRPr>
          </a:p>
        </p:txBody>
      </p:sp>
      <p:sp>
        <p:nvSpPr>
          <p:cNvPr id="3" name="Title 2">
            <a:extLst>
              <a:ext uri="{FF2B5EF4-FFF2-40B4-BE49-F238E27FC236}">
                <a16:creationId xmlns:a16="http://schemas.microsoft.com/office/drawing/2014/main" id="{CD95A899-9792-3ADB-E94F-042616364DDE}"/>
              </a:ext>
            </a:extLst>
          </p:cNvPr>
          <p:cNvSpPr>
            <a:spLocks noGrp="1"/>
          </p:cNvSpPr>
          <p:nvPr>
            <p:ph type="title"/>
          </p:nvPr>
        </p:nvSpPr>
        <p:spPr/>
        <p:txBody>
          <a:bodyPr/>
          <a:lstStyle/>
          <a:p>
            <a:r>
              <a:rPr lang="en-IE"/>
              <a:t>Correlation overview</a:t>
            </a:r>
          </a:p>
        </p:txBody>
      </p:sp>
      <p:pic>
        <p:nvPicPr>
          <p:cNvPr id="5" name="Picture 4">
            <a:extLst>
              <a:ext uri="{FF2B5EF4-FFF2-40B4-BE49-F238E27FC236}">
                <a16:creationId xmlns:a16="http://schemas.microsoft.com/office/drawing/2014/main" id="{CFE709C7-D960-DBB9-8494-833909A4AC79}"/>
              </a:ext>
            </a:extLst>
          </p:cNvPr>
          <p:cNvPicPr>
            <a:picLocks noChangeAspect="1"/>
          </p:cNvPicPr>
          <p:nvPr/>
        </p:nvPicPr>
        <p:blipFill>
          <a:blip r:embed="rId2"/>
          <a:stretch>
            <a:fillRect/>
          </a:stretch>
        </p:blipFill>
        <p:spPr>
          <a:xfrm>
            <a:off x="4544215" y="2400062"/>
            <a:ext cx="4572396" cy="2743438"/>
          </a:xfrm>
          <a:prstGeom prst="rect">
            <a:avLst/>
          </a:prstGeom>
        </p:spPr>
      </p:pic>
      <p:sp>
        <p:nvSpPr>
          <p:cNvPr id="6" name="TextBox 5">
            <a:extLst>
              <a:ext uri="{FF2B5EF4-FFF2-40B4-BE49-F238E27FC236}">
                <a16:creationId xmlns:a16="http://schemas.microsoft.com/office/drawing/2014/main" id="{068970CD-F4EA-AB1B-1452-9F09C8D56308}"/>
              </a:ext>
            </a:extLst>
          </p:cNvPr>
          <p:cNvSpPr txBox="1"/>
          <p:nvPr/>
        </p:nvSpPr>
        <p:spPr>
          <a:xfrm>
            <a:off x="7372170" y="3205442"/>
            <a:ext cx="1505540" cy="338554"/>
          </a:xfrm>
          <a:prstGeom prst="rect">
            <a:avLst/>
          </a:prstGeom>
          <a:noFill/>
        </p:spPr>
        <p:txBody>
          <a:bodyPr wrap="none" rtlCol="0">
            <a:spAutoFit/>
          </a:bodyPr>
          <a:lstStyle/>
          <a:p>
            <a:r>
              <a:rPr lang="en-IE" sz="1600" dirty="0"/>
              <a:t>Convoy higher</a:t>
            </a:r>
          </a:p>
        </p:txBody>
      </p:sp>
      <p:sp>
        <p:nvSpPr>
          <p:cNvPr id="7" name="TextBox 6">
            <a:extLst>
              <a:ext uri="{FF2B5EF4-FFF2-40B4-BE49-F238E27FC236}">
                <a16:creationId xmlns:a16="http://schemas.microsoft.com/office/drawing/2014/main" id="{BBCEB4B8-14AF-A38A-7ADF-E0BB166D5C68}"/>
              </a:ext>
            </a:extLst>
          </p:cNvPr>
          <p:cNvSpPr txBox="1"/>
          <p:nvPr/>
        </p:nvSpPr>
        <p:spPr>
          <a:xfrm>
            <a:off x="7452320" y="4227934"/>
            <a:ext cx="1425390" cy="338554"/>
          </a:xfrm>
          <a:prstGeom prst="rect">
            <a:avLst/>
          </a:prstGeom>
          <a:noFill/>
        </p:spPr>
        <p:txBody>
          <a:bodyPr wrap="none" rtlCol="0">
            <a:spAutoFit/>
          </a:bodyPr>
          <a:lstStyle/>
          <a:p>
            <a:r>
              <a:rPr lang="en-IE" sz="1600" dirty="0"/>
              <a:t>Convoy lower</a:t>
            </a:r>
          </a:p>
        </p:txBody>
      </p:sp>
      <p:pic>
        <p:nvPicPr>
          <p:cNvPr id="9" name="Picture 8">
            <a:extLst>
              <a:ext uri="{FF2B5EF4-FFF2-40B4-BE49-F238E27FC236}">
                <a16:creationId xmlns:a16="http://schemas.microsoft.com/office/drawing/2014/main" id="{6A8FC8F8-2882-C38C-7C74-49917943AD67}"/>
              </a:ext>
            </a:extLst>
          </p:cNvPr>
          <p:cNvPicPr>
            <a:picLocks noChangeAspect="1"/>
          </p:cNvPicPr>
          <p:nvPr/>
        </p:nvPicPr>
        <p:blipFill>
          <a:blip r:embed="rId3"/>
          <a:stretch>
            <a:fillRect/>
          </a:stretch>
        </p:blipFill>
        <p:spPr>
          <a:xfrm>
            <a:off x="-7305" y="2400062"/>
            <a:ext cx="4572396" cy="2743438"/>
          </a:xfrm>
          <a:prstGeom prst="rect">
            <a:avLst/>
          </a:prstGeom>
        </p:spPr>
      </p:pic>
    </p:spTree>
    <p:extLst>
      <p:ext uri="{BB962C8B-B14F-4D97-AF65-F5344CB8AC3E}">
        <p14:creationId xmlns:p14="http://schemas.microsoft.com/office/powerpoint/2010/main" val="3376783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06820155"/>
              </p:ext>
            </p:extLst>
          </p:nvPr>
        </p:nvGraphicFramePr>
        <p:xfrm>
          <a:off x="471800" y="1923678"/>
          <a:ext cx="8215311" cy="2727960"/>
        </p:xfrm>
        <a:graphic>
          <a:graphicData uri="http://schemas.openxmlformats.org/drawingml/2006/table">
            <a:tbl>
              <a:tblPr firstRow="1" bandRow="1">
                <a:tableStyleId>{5C22544A-7EE6-4342-B048-85BDC9FD1C3A}</a:tableStyleId>
              </a:tblPr>
              <a:tblGrid>
                <a:gridCol w="1579920">
                  <a:extLst>
                    <a:ext uri="{9D8B030D-6E8A-4147-A177-3AD203B41FA5}">
                      <a16:colId xmlns:a16="http://schemas.microsoft.com/office/drawing/2014/main" val="1844541134"/>
                    </a:ext>
                  </a:extLst>
                </a:gridCol>
                <a:gridCol w="1080120">
                  <a:extLst>
                    <a:ext uri="{9D8B030D-6E8A-4147-A177-3AD203B41FA5}">
                      <a16:colId xmlns:a16="http://schemas.microsoft.com/office/drawing/2014/main" val="1627821250"/>
                    </a:ext>
                  </a:extLst>
                </a:gridCol>
                <a:gridCol w="936104">
                  <a:extLst>
                    <a:ext uri="{9D8B030D-6E8A-4147-A177-3AD203B41FA5}">
                      <a16:colId xmlns:a16="http://schemas.microsoft.com/office/drawing/2014/main" val="3657358904"/>
                    </a:ext>
                  </a:extLst>
                </a:gridCol>
                <a:gridCol w="1008112">
                  <a:extLst>
                    <a:ext uri="{9D8B030D-6E8A-4147-A177-3AD203B41FA5}">
                      <a16:colId xmlns:a16="http://schemas.microsoft.com/office/drawing/2014/main" val="1993201468"/>
                    </a:ext>
                  </a:extLst>
                </a:gridCol>
                <a:gridCol w="1008112">
                  <a:extLst>
                    <a:ext uri="{9D8B030D-6E8A-4147-A177-3AD203B41FA5}">
                      <a16:colId xmlns:a16="http://schemas.microsoft.com/office/drawing/2014/main" val="879999271"/>
                    </a:ext>
                  </a:extLst>
                </a:gridCol>
                <a:gridCol w="1296144">
                  <a:extLst>
                    <a:ext uri="{9D8B030D-6E8A-4147-A177-3AD203B41FA5}">
                      <a16:colId xmlns:a16="http://schemas.microsoft.com/office/drawing/2014/main" val="197855612"/>
                    </a:ext>
                  </a:extLst>
                </a:gridCol>
                <a:gridCol w="1306799">
                  <a:extLst>
                    <a:ext uri="{9D8B030D-6E8A-4147-A177-3AD203B41FA5}">
                      <a16:colId xmlns:a16="http://schemas.microsoft.com/office/drawing/2014/main" val="1193317945"/>
                    </a:ext>
                  </a:extLst>
                </a:gridCol>
              </a:tblGrid>
              <a:tr h="370840">
                <a:tc>
                  <a:txBody>
                    <a:bodyPr/>
                    <a:lstStyle/>
                    <a:p>
                      <a:endParaRPr lang="en-GB" dirty="0"/>
                    </a:p>
                  </a:txBody>
                  <a:tcPr/>
                </a:tc>
                <a:tc>
                  <a:txBody>
                    <a:bodyPr/>
                    <a:lstStyle/>
                    <a:p>
                      <a:pPr algn="ctr"/>
                      <a:r>
                        <a:rPr lang="en-GB" dirty="0"/>
                        <a:t>Convoy</a:t>
                      </a:r>
                    </a:p>
                    <a:p>
                      <a:pPr algn="ctr"/>
                      <a:r>
                        <a:rPr lang="en-GB" dirty="0"/>
                        <a:t>(2025)</a:t>
                      </a:r>
                    </a:p>
                  </a:txBody>
                  <a:tcPr/>
                </a:tc>
                <a:tc>
                  <a:txBody>
                    <a:bodyPr/>
                    <a:lstStyle/>
                    <a:p>
                      <a:pPr algn="ctr"/>
                      <a:r>
                        <a:rPr lang="en-GB" dirty="0"/>
                        <a:t>Convoy</a:t>
                      </a:r>
                    </a:p>
                    <a:p>
                      <a:pPr algn="ctr"/>
                      <a:r>
                        <a:rPr lang="en-GB" dirty="0"/>
                        <a:t>(2023)</a:t>
                      </a:r>
                    </a:p>
                  </a:txBody>
                  <a:tcPr/>
                </a:tc>
                <a:tc>
                  <a:txBody>
                    <a:bodyPr/>
                    <a:lstStyle/>
                    <a:p>
                      <a:pPr algn="ctr"/>
                      <a:r>
                        <a:rPr lang="en-GB" dirty="0"/>
                        <a:t>Drum</a:t>
                      </a:r>
                    </a:p>
                    <a:p>
                      <a:pPr algn="ctr"/>
                      <a:r>
                        <a:rPr lang="en-GB" dirty="0"/>
                        <a:t>(2025)</a:t>
                      </a:r>
                    </a:p>
                  </a:txBody>
                  <a:tcPr/>
                </a:tc>
                <a:tc>
                  <a:txBody>
                    <a:bodyPr/>
                    <a:lstStyle/>
                    <a:p>
                      <a:pPr algn="ctr"/>
                      <a:r>
                        <a:rPr lang="en-GB" dirty="0"/>
                        <a:t>Drum</a:t>
                      </a:r>
                    </a:p>
                    <a:p>
                      <a:pPr algn="ctr"/>
                      <a:r>
                        <a:rPr lang="en-GB" dirty="0"/>
                        <a:t>(2023)</a:t>
                      </a:r>
                    </a:p>
                  </a:txBody>
                  <a:tcPr/>
                </a:tc>
                <a:tc>
                  <a:txBody>
                    <a:bodyPr/>
                    <a:lstStyle/>
                    <a:p>
                      <a:pPr algn="ctr"/>
                      <a:r>
                        <a:rPr lang="en-GB" dirty="0"/>
                        <a:t>Convoy + Drum (2025)</a:t>
                      </a:r>
                    </a:p>
                  </a:txBody>
                  <a:tcPr/>
                </a:tc>
                <a:tc>
                  <a:txBody>
                    <a:bodyPr/>
                    <a:lstStyle/>
                    <a:p>
                      <a:pPr algn="ctr"/>
                      <a:r>
                        <a:rPr lang="en-GB" dirty="0"/>
                        <a:t>Convoy + Drum</a:t>
                      </a:r>
                    </a:p>
                    <a:p>
                      <a:pPr algn="ctr"/>
                      <a:r>
                        <a:rPr lang="en-GB" dirty="0"/>
                        <a:t>(2023)</a:t>
                      </a:r>
                    </a:p>
                  </a:txBody>
                  <a:tcPr/>
                </a:tc>
                <a:extLst>
                  <a:ext uri="{0D108BD9-81ED-4DB2-BD59-A6C34878D82A}">
                    <a16:rowId xmlns:a16="http://schemas.microsoft.com/office/drawing/2014/main" val="2925481333"/>
                  </a:ext>
                </a:extLst>
              </a:tr>
              <a:tr h="370840">
                <a:tc>
                  <a:txBody>
                    <a:bodyPr/>
                    <a:lstStyle/>
                    <a:p>
                      <a:r>
                        <a:rPr lang="en-GB" dirty="0">
                          <a:solidFill>
                            <a:srgbClr val="0070C0"/>
                          </a:solidFill>
                        </a:rPr>
                        <a:t># of </a:t>
                      </a:r>
                      <a:r>
                        <a:rPr lang="en-GB" b="1" dirty="0">
                          <a:solidFill>
                            <a:srgbClr val="0070C0"/>
                          </a:solidFill>
                        </a:rPr>
                        <a:t>SNOW</a:t>
                      </a:r>
                      <a:r>
                        <a:rPr lang="en-GB" dirty="0">
                          <a:solidFill>
                            <a:srgbClr val="0070C0"/>
                          </a:solidFill>
                        </a:rPr>
                        <a:t> tyres</a:t>
                      </a:r>
                    </a:p>
                  </a:txBody>
                  <a:tcPr/>
                </a:tc>
                <a:tc>
                  <a:txBody>
                    <a:bodyPr/>
                    <a:lstStyle/>
                    <a:p>
                      <a:pPr algn="ctr"/>
                      <a:r>
                        <a:rPr lang="en-GB" dirty="0">
                          <a:solidFill>
                            <a:srgbClr val="0070C0"/>
                          </a:solidFill>
                        </a:rPr>
                        <a:t>5</a:t>
                      </a:r>
                    </a:p>
                  </a:txBody>
                  <a:tcPr/>
                </a:tc>
                <a:tc>
                  <a:txBody>
                    <a:bodyPr/>
                    <a:lstStyle/>
                    <a:p>
                      <a:pPr algn="ctr"/>
                      <a:r>
                        <a:rPr lang="en-GB" dirty="0">
                          <a:solidFill>
                            <a:srgbClr val="0070C0"/>
                          </a:solidFill>
                        </a:rPr>
                        <a:t>3</a:t>
                      </a:r>
                    </a:p>
                  </a:txBody>
                  <a:tcPr/>
                </a:tc>
                <a:tc>
                  <a:txBody>
                    <a:bodyPr/>
                    <a:lstStyle/>
                    <a:p>
                      <a:pPr algn="ctr"/>
                      <a:r>
                        <a:rPr lang="en-GB" dirty="0">
                          <a:solidFill>
                            <a:srgbClr val="0070C0"/>
                          </a:solidFill>
                        </a:rPr>
                        <a:t>5</a:t>
                      </a:r>
                    </a:p>
                  </a:txBody>
                  <a:tcPr/>
                </a:tc>
                <a:tc>
                  <a:txBody>
                    <a:bodyPr/>
                    <a:lstStyle/>
                    <a:p>
                      <a:pPr algn="ctr"/>
                      <a:r>
                        <a:rPr lang="en-GB" dirty="0">
                          <a:solidFill>
                            <a:srgbClr val="0070C0"/>
                          </a:solidFill>
                        </a:rPr>
                        <a:t>3</a:t>
                      </a:r>
                    </a:p>
                  </a:txBody>
                  <a:tcPr/>
                </a:tc>
                <a:tc>
                  <a:txBody>
                    <a:bodyPr/>
                    <a:lstStyle/>
                    <a:p>
                      <a:pPr algn="ctr"/>
                      <a:r>
                        <a:rPr lang="en-GB" dirty="0">
                          <a:solidFill>
                            <a:srgbClr val="0070C0"/>
                          </a:solidFill>
                        </a:rPr>
                        <a:t>10</a:t>
                      </a:r>
                    </a:p>
                  </a:txBody>
                  <a:tcPr/>
                </a:tc>
                <a:tc>
                  <a:txBody>
                    <a:bodyPr/>
                    <a:lstStyle/>
                    <a:p>
                      <a:pPr algn="ctr"/>
                      <a:r>
                        <a:rPr lang="en-GB" dirty="0">
                          <a:solidFill>
                            <a:srgbClr val="0070C0"/>
                          </a:solidFill>
                        </a:rPr>
                        <a:t>6</a:t>
                      </a:r>
                    </a:p>
                  </a:txBody>
                  <a:tcPr/>
                </a:tc>
                <a:extLst>
                  <a:ext uri="{0D108BD9-81ED-4DB2-BD59-A6C34878D82A}">
                    <a16:rowId xmlns:a16="http://schemas.microsoft.com/office/drawing/2014/main" val="400288680"/>
                  </a:ext>
                </a:extLst>
              </a:tr>
              <a:tr h="370840">
                <a:tc>
                  <a:txBody>
                    <a:bodyPr/>
                    <a:lstStyle/>
                    <a:p>
                      <a:r>
                        <a:rPr lang="en-GB" b="1" dirty="0">
                          <a:solidFill>
                            <a:srgbClr val="0070C0"/>
                          </a:solidFill>
                        </a:rPr>
                        <a:t>Max of (max-min)</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1" dirty="0">
                          <a:solidFill>
                            <a:srgbClr val="0070C0"/>
                          </a:solidFill>
                        </a:rPr>
                        <a:t>0.21</a:t>
                      </a:r>
                    </a:p>
                  </a:txBody>
                  <a:tcPr/>
                </a:tc>
                <a:tc>
                  <a:txBody>
                    <a:bodyPr/>
                    <a:lstStyle/>
                    <a:p>
                      <a:pPr algn="ctr"/>
                      <a:r>
                        <a:rPr lang="en-GB" b="1" dirty="0">
                          <a:solidFill>
                            <a:srgbClr val="0070C0"/>
                          </a:solidFill>
                        </a:rPr>
                        <a:t>0.35</a:t>
                      </a:r>
                    </a:p>
                  </a:txBody>
                  <a:tcPr/>
                </a:tc>
                <a:tc>
                  <a:txBody>
                    <a:bodyPr/>
                    <a:lstStyle/>
                    <a:p>
                      <a:pPr algn="ctr"/>
                      <a:r>
                        <a:rPr lang="en-GB" b="1" dirty="0">
                          <a:solidFill>
                            <a:srgbClr val="0070C0"/>
                          </a:solidFill>
                        </a:rPr>
                        <a:t>0.32</a:t>
                      </a:r>
                    </a:p>
                  </a:txBody>
                  <a:tcPr/>
                </a:tc>
                <a:tc>
                  <a:txBody>
                    <a:bodyPr/>
                    <a:lstStyle/>
                    <a:p>
                      <a:pPr algn="ctr"/>
                      <a:r>
                        <a:rPr lang="en-GB" b="1" dirty="0">
                          <a:solidFill>
                            <a:srgbClr val="0070C0"/>
                          </a:solidFill>
                        </a:rPr>
                        <a:t>0.17</a:t>
                      </a:r>
                    </a:p>
                  </a:txBody>
                  <a:tcPr/>
                </a:tc>
                <a:tc>
                  <a:txBody>
                    <a:bodyPr/>
                    <a:lstStyle/>
                    <a:p>
                      <a:pPr algn="ctr"/>
                      <a:r>
                        <a:rPr lang="en-GB" b="1" dirty="0">
                          <a:solidFill>
                            <a:srgbClr val="0070C0"/>
                          </a:solidFill>
                        </a:rPr>
                        <a:t>0.33</a:t>
                      </a:r>
                    </a:p>
                  </a:txBody>
                  <a:tcPr/>
                </a:tc>
                <a:tc>
                  <a:txBody>
                    <a:bodyPr/>
                    <a:lstStyle/>
                    <a:p>
                      <a:pPr algn="ctr"/>
                      <a:r>
                        <a:rPr lang="en-GB" b="1" dirty="0">
                          <a:solidFill>
                            <a:srgbClr val="0070C0"/>
                          </a:solidFill>
                        </a:rPr>
                        <a:t>0.35</a:t>
                      </a:r>
                    </a:p>
                  </a:txBody>
                  <a:tcPr/>
                </a:tc>
                <a:extLst>
                  <a:ext uri="{0D108BD9-81ED-4DB2-BD59-A6C34878D82A}">
                    <a16:rowId xmlns:a16="http://schemas.microsoft.com/office/drawing/2014/main" val="499537848"/>
                  </a:ext>
                </a:extLst>
              </a:tr>
              <a:tr h="370840">
                <a:tc>
                  <a:txBody>
                    <a:bodyPr/>
                    <a:lstStyle/>
                    <a:p>
                      <a:r>
                        <a:rPr lang="en-GB" dirty="0">
                          <a:solidFill>
                            <a:srgbClr val="0070C0"/>
                          </a:solidFill>
                        </a:rPr>
                        <a:t>Mean of (max-min)</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dirty="0">
                          <a:solidFill>
                            <a:srgbClr val="0070C0"/>
                          </a:solidFill>
                        </a:rPr>
                        <a:t>0.18</a:t>
                      </a:r>
                    </a:p>
                  </a:txBody>
                  <a:tcPr/>
                </a:tc>
                <a:tc>
                  <a:txBody>
                    <a:bodyPr/>
                    <a:lstStyle/>
                    <a:p>
                      <a:pPr algn="ctr"/>
                      <a:r>
                        <a:rPr lang="en-GB" dirty="0">
                          <a:solidFill>
                            <a:srgbClr val="0070C0"/>
                          </a:solidFill>
                        </a:rPr>
                        <a:t>0.26</a:t>
                      </a:r>
                    </a:p>
                  </a:txBody>
                  <a:tcPr/>
                </a:tc>
                <a:tc>
                  <a:txBody>
                    <a:bodyPr/>
                    <a:lstStyle/>
                    <a:p>
                      <a:pPr algn="ctr"/>
                      <a:r>
                        <a:rPr lang="en-GB" dirty="0">
                          <a:solidFill>
                            <a:srgbClr val="0070C0"/>
                          </a:solidFill>
                        </a:rPr>
                        <a:t>0.17</a:t>
                      </a:r>
                    </a:p>
                  </a:txBody>
                  <a:tcPr/>
                </a:tc>
                <a:tc>
                  <a:txBody>
                    <a:bodyPr/>
                    <a:lstStyle/>
                    <a:p>
                      <a:pPr algn="ctr"/>
                      <a:r>
                        <a:rPr lang="en-GB" dirty="0">
                          <a:solidFill>
                            <a:srgbClr val="0070C0"/>
                          </a:solidFill>
                        </a:rPr>
                        <a:t>0.11</a:t>
                      </a:r>
                    </a:p>
                  </a:txBody>
                  <a:tcPr/>
                </a:tc>
                <a:tc>
                  <a:txBody>
                    <a:bodyPr/>
                    <a:lstStyle/>
                    <a:p>
                      <a:pPr algn="ctr"/>
                      <a:r>
                        <a:rPr lang="en-GB" dirty="0">
                          <a:solidFill>
                            <a:srgbClr val="0070C0"/>
                          </a:solidFill>
                        </a:rPr>
                        <a:t>0.27</a:t>
                      </a:r>
                    </a:p>
                  </a:txBody>
                  <a:tcPr/>
                </a:tc>
                <a:tc>
                  <a:txBody>
                    <a:bodyPr/>
                    <a:lstStyle/>
                    <a:p>
                      <a:pPr algn="ctr"/>
                      <a:r>
                        <a:rPr lang="en-GB" dirty="0">
                          <a:solidFill>
                            <a:srgbClr val="0070C0"/>
                          </a:solidFill>
                        </a:rPr>
                        <a:t>0.18</a:t>
                      </a:r>
                    </a:p>
                  </a:txBody>
                  <a:tcPr/>
                </a:tc>
                <a:extLst>
                  <a:ext uri="{0D108BD9-81ED-4DB2-BD59-A6C34878D82A}">
                    <a16:rowId xmlns:a16="http://schemas.microsoft.com/office/drawing/2014/main" val="39265337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solidFill>
                            <a:srgbClr val="00B050"/>
                          </a:solidFill>
                        </a:rPr>
                        <a:t># of </a:t>
                      </a:r>
                      <a:r>
                        <a:rPr lang="en-GB" b="1" dirty="0">
                          <a:solidFill>
                            <a:srgbClr val="00B050"/>
                          </a:solidFill>
                        </a:rPr>
                        <a:t>NORMAL</a:t>
                      </a:r>
                      <a:r>
                        <a:rPr lang="en-GB" dirty="0">
                          <a:solidFill>
                            <a:srgbClr val="00B050"/>
                          </a:solidFill>
                        </a:rPr>
                        <a:t> tyres</a:t>
                      </a:r>
                    </a:p>
                  </a:txBody>
                  <a:tcPr/>
                </a:tc>
                <a:tc>
                  <a:txBody>
                    <a:bodyPr/>
                    <a:lstStyle/>
                    <a:p>
                      <a:pPr algn="ctr"/>
                      <a:r>
                        <a:rPr lang="en-GB" dirty="0">
                          <a:solidFill>
                            <a:srgbClr val="00B050"/>
                          </a:solidFill>
                        </a:rPr>
                        <a:t>4</a:t>
                      </a:r>
                    </a:p>
                  </a:txBody>
                  <a:tcPr/>
                </a:tc>
                <a:tc>
                  <a:txBody>
                    <a:bodyPr/>
                    <a:lstStyle/>
                    <a:p>
                      <a:pPr algn="ctr"/>
                      <a:r>
                        <a:rPr lang="en-GB" dirty="0">
                          <a:solidFill>
                            <a:srgbClr val="00B050"/>
                          </a:solidFill>
                        </a:rPr>
                        <a:t>4</a:t>
                      </a:r>
                    </a:p>
                  </a:txBody>
                  <a:tcPr/>
                </a:tc>
                <a:tc>
                  <a:txBody>
                    <a:bodyPr/>
                    <a:lstStyle/>
                    <a:p>
                      <a:pPr algn="ctr"/>
                      <a:r>
                        <a:rPr lang="en-GB" dirty="0">
                          <a:solidFill>
                            <a:srgbClr val="00B050"/>
                          </a:solidFill>
                        </a:rPr>
                        <a:t>4</a:t>
                      </a:r>
                    </a:p>
                  </a:txBody>
                  <a:tcPr/>
                </a:tc>
                <a:tc>
                  <a:txBody>
                    <a:bodyPr/>
                    <a:lstStyle/>
                    <a:p>
                      <a:pPr algn="ctr"/>
                      <a:r>
                        <a:rPr lang="en-GB" dirty="0">
                          <a:solidFill>
                            <a:srgbClr val="00B050"/>
                          </a:solidFill>
                        </a:rPr>
                        <a:t>4</a:t>
                      </a:r>
                    </a:p>
                  </a:txBody>
                  <a:tcPr/>
                </a:tc>
                <a:tc>
                  <a:txBody>
                    <a:bodyPr/>
                    <a:lstStyle/>
                    <a:p>
                      <a:pPr algn="ctr"/>
                      <a:r>
                        <a:rPr lang="en-GB" dirty="0">
                          <a:solidFill>
                            <a:srgbClr val="00B050"/>
                          </a:solidFill>
                        </a:rPr>
                        <a:t>8</a:t>
                      </a:r>
                    </a:p>
                  </a:txBody>
                  <a:tcPr/>
                </a:tc>
                <a:tc>
                  <a:txBody>
                    <a:bodyPr/>
                    <a:lstStyle/>
                    <a:p>
                      <a:pPr algn="ctr"/>
                      <a:r>
                        <a:rPr lang="en-GB" dirty="0">
                          <a:solidFill>
                            <a:srgbClr val="00B050"/>
                          </a:solidFill>
                        </a:rPr>
                        <a:t>8</a:t>
                      </a:r>
                    </a:p>
                  </a:txBody>
                  <a:tcPr/>
                </a:tc>
                <a:extLst>
                  <a:ext uri="{0D108BD9-81ED-4DB2-BD59-A6C34878D82A}">
                    <a16:rowId xmlns:a16="http://schemas.microsoft.com/office/drawing/2014/main" val="3647886925"/>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solidFill>
                            <a:srgbClr val="00B050"/>
                          </a:solidFill>
                        </a:rPr>
                        <a:t>Max of (max-min)</a:t>
                      </a:r>
                    </a:p>
                  </a:txBody>
                  <a:tcPr/>
                </a:tc>
                <a:tc>
                  <a:txBody>
                    <a:bodyPr/>
                    <a:lstStyle/>
                    <a:p>
                      <a:pPr algn="ctr"/>
                      <a:r>
                        <a:rPr lang="en-GB" b="1" dirty="0">
                          <a:solidFill>
                            <a:srgbClr val="00B050"/>
                          </a:solidFill>
                        </a:rPr>
                        <a:t>0.66 (0.36</a:t>
                      </a:r>
                      <a:r>
                        <a:rPr lang="en-GB" b="1" dirty="0">
                          <a:solidFill>
                            <a:schemeClr val="tx1"/>
                          </a:solidFill>
                        </a:rPr>
                        <a:t>*</a:t>
                      </a:r>
                      <a:r>
                        <a:rPr lang="en-GB" b="1" dirty="0">
                          <a:solidFill>
                            <a:srgbClr val="00B050"/>
                          </a:solidFill>
                        </a:rPr>
                        <a:t>)</a:t>
                      </a:r>
                    </a:p>
                  </a:txBody>
                  <a:tcPr/>
                </a:tc>
                <a:tc>
                  <a:txBody>
                    <a:bodyPr/>
                    <a:lstStyle/>
                    <a:p>
                      <a:pPr algn="ctr"/>
                      <a:r>
                        <a:rPr lang="en-GB" b="1" dirty="0">
                          <a:solidFill>
                            <a:srgbClr val="00B050"/>
                          </a:solidFill>
                        </a:rPr>
                        <a:t>0.47</a:t>
                      </a:r>
                    </a:p>
                  </a:txBody>
                  <a:tcPr/>
                </a:tc>
                <a:tc>
                  <a:txBody>
                    <a:bodyPr/>
                    <a:lstStyle/>
                    <a:p>
                      <a:pPr algn="ctr"/>
                      <a:r>
                        <a:rPr lang="en-GB" b="1" dirty="0">
                          <a:solidFill>
                            <a:srgbClr val="00B050"/>
                          </a:solidFill>
                        </a:rPr>
                        <a:t>0.27</a:t>
                      </a:r>
                    </a:p>
                  </a:txBody>
                  <a:tcPr/>
                </a:tc>
                <a:tc>
                  <a:txBody>
                    <a:bodyPr/>
                    <a:lstStyle/>
                    <a:p>
                      <a:pPr algn="ctr"/>
                      <a:r>
                        <a:rPr lang="en-GB" b="1" dirty="0">
                          <a:solidFill>
                            <a:srgbClr val="00B050"/>
                          </a:solidFill>
                        </a:rPr>
                        <a:t>0.15</a:t>
                      </a:r>
                    </a:p>
                  </a:txBody>
                  <a:tcPr/>
                </a:tc>
                <a:tc>
                  <a:txBody>
                    <a:bodyPr/>
                    <a:lstStyle/>
                    <a:p>
                      <a:pPr algn="ctr"/>
                      <a:r>
                        <a:rPr lang="en-GB" b="1" dirty="0">
                          <a:solidFill>
                            <a:srgbClr val="00B050"/>
                          </a:solidFill>
                        </a:rPr>
                        <a:t>0. 72 (0.37*)</a:t>
                      </a:r>
                    </a:p>
                  </a:txBody>
                  <a:tcPr/>
                </a:tc>
                <a:tc>
                  <a:txBody>
                    <a:bodyPr/>
                    <a:lstStyle/>
                    <a:p>
                      <a:pPr algn="ctr"/>
                      <a:r>
                        <a:rPr lang="en-GB" b="1" dirty="0">
                          <a:solidFill>
                            <a:srgbClr val="00B050"/>
                          </a:solidFill>
                        </a:rPr>
                        <a:t>0.47</a:t>
                      </a:r>
                    </a:p>
                  </a:txBody>
                  <a:tcPr/>
                </a:tc>
                <a:extLst>
                  <a:ext uri="{0D108BD9-81ED-4DB2-BD59-A6C34878D82A}">
                    <a16:rowId xmlns:a16="http://schemas.microsoft.com/office/drawing/2014/main" val="319208875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solidFill>
                            <a:srgbClr val="00B050"/>
                          </a:solidFill>
                        </a:rPr>
                        <a:t>Mean of (max-min)</a:t>
                      </a:r>
                    </a:p>
                  </a:txBody>
                  <a:tcPr/>
                </a:tc>
                <a:tc>
                  <a:txBody>
                    <a:bodyPr/>
                    <a:lstStyle/>
                    <a:p>
                      <a:pPr algn="ctr"/>
                      <a:r>
                        <a:rPr lang="en-GB" dirty="0">
                          <a:solidFill>
                            <a:srgbClr val="00B050"/>
                          </a:solidFill>
                        </a:rPr>
                        <a:t>0.40</a:t>
                      </a:r>
                      <a:r>
                        <a:rPr lang="en-GB" baseline="0" dirty="0">
                          <a:solidFill>
                            <a:srgbClr val="00B050"/>
                          </a:solidFill>
                        </a:rPr>
                        <a:t> (0.16</a:t>
                      </a:r>
                      <a:r>
                        <a:rPr lang="en-GB" baseline="0" dirty="0">
                          <a:solidFill>
                            <a:schemeClr val="tx1"/>
                          </a:solidFill>
                        </a:rPr>
                        <a:t>*</a:t>
                      </a:r>
                      <a:r>
                        <a:rPr lang="en-GB" baseline="0" dirty="0">
                          <a:solidFill>
                            <a:srgbClr val="00B050"/>
                          </a:solidFill>
                        </a:rPr>
                        <a:t>)</a:t>
                      </a:r>
                      <a:endParaRPr lang="en-GB" dirty="0">
                        <a:solidFill>
                          <a:srgbClr val="00B050"/>
                        </a:solidFill>
                      </a:endParaRPr>
                    </a:p>
                  </a:txBody>
                  <a:tcPr/>
                </a:tc>
                <a:tc>
                  <a:txBody>
                    <a:bodyPr/>
                    <a:lstStyle/>
                    <a:p>
                      <a:pPr algn="ctr"/>
                      <a:r>
                        <a:rPr lang="en-GB" dirty="0">
                          <a:solidFill>
                            <a:srgbClr val="00B050"/>
                          </a:solidFill>
                        </a:rPr>
                        <a:t>0.30</a:t>
                      </a:r>
                    </a:p>
                  </a:txBody>
                  <a:tcPr/>
                </a:tc>
                <a:tc>
                  <a:txBody>
                    <a:bodyPr/>
                    <a:lstStyle/>
                    <a:p>
                      <a:pPr algn="ctr"/>
                      <a:r>
                        <a:rPr lang="en-GB" dirty="0">
                          <a:solidFill>
                            <a:srgbClr val="00B050"/>
                          </a:solidFill>
                        </a:rPr>
                        <a:t>0.15</a:t>
                      </a:r>
                    </a:p>
                  </a:txBody>
                  <a:tcPr/>
                </a:tc>
                <a:tc>
                  <a:txBody>
                    <a:bodyPr/>
                    <a:lstStyle/>
                    <a:p>
                      <a:pPr algn="ctr"/>
                      <a:r>
                        <a:rPr lang="en-GB" dirty="0">
                          <a:solidFill>
                            <a:srgbClr val="00B050"/>
                          </a:solidFill>
                        </a:rPr>
                        <a:t>0.12</a:t>
                      </a:r>
                    </a:p>
                  </a:txBody>
                  <a:tcPr/>
                </a:tc>
                <a:tc>
                  <a:txBody>
                    <a:bodyPr/>
                    <a:lstStyle/>
                    <a:p>
                      <a:pPr algn="ctr"/>
                      <a:r>
                        <a:rPr lang="en-GB">
                          <a:solidFill>
                            <a:srgbClr val="00B050"/>
                          </a:solidFill>
                        </a:rPr>
                        <a:t>0.35 (0.26</a:t>
                      </a:r>
                      <a:r>
                        <a:rPr lang="en-GB" dirty="0">
                          <a:solidFill>
                            <a:srgbClr val="00B050"/>
                          </a:solidFill>
                        </a:rPr>
                        <a:t>*)</a:t>
                      </a:r>
                    </a:p>
                  </a:txBody>
                  <a:tcPr/>
                </a:tc>
                <a:tc>
                  <a:txBody>
                    <a:bodyPr/>
                    <a:lstStyle/>
                    <a:p>
                      <a:pPr algn="ctr"/>
                      <a:r>
                        <a:rPr lang="en-GB" dirty="0">
                          <a:solidFill>
                            <a:srgbClr val="00B050"/>
                          </a:solidFill>
                        </a:rPr>
                        <a:t>0.21</a:t>
                      </a:r>
                    </a:p>
                  </a:txBody>
                  <a:tcPr/>
                </a:tc>
                <a:extLst>
                  <a:ext uri="{0D108BD9-81ED-4DB2-BD59-A6C34878D82A}">
                    <a16:rowId xmlns:a16="http://schemas.microsoft.com/office/drawing/2014/main" val="3494157675"/>
                  </a:ext>
                </a:extLst>
              </a:tr>
            </a:tbl>
          </a:graphicData>
        </a:graphic>
      </p:graphicFrame>
      <p:sp>
        <p:nvSpPr>
          <p:cNvPr id="3" name="Title 2"/>
          <p:cNvSpPr>
            <a:spLocks noGrp="1"/>
          </p:cNvSpPr>
          <p:nvPr>
            <p:ph type="title"/>
          </p:nvPr>
        </p:nvSpPr>
        <p:spPr/>
        <p:txBody>
          <a:bodyPr/>
          <a:lstStyle/>
          <a:p>
            <a:r>
              <a:rPr lang="en-GB" dirty="0"/>
              <a:t>Measurement uncertainty</a:t>
            </a:r>
          </a:p>
        </p:txBody>
      </p:sp>
      <p:sp>
        <p:nvSpPr>
          <p:cNvPr id="5" name="TextBox 4"/>
          <p:cNvSpPr txBox="1"/>
          <p:nvPr/>
        </p:nvSpPr>
        <p:spPr>
          <a:xfrm>
            <a:off x="2051720" y="4715766"/>
            <a:ext cx="6213560" cy="307777"/>
          </a:xfrm>
          <a:prstGeom prst="rect">
            <a:avLst/>
          </a:prstGeom>
          <a:noFill/>
        </p:spPr>
        <p:txBody>
          <a:bodyPr wrap="none" rtlCol="0">
            <a:spAutoFit/>
          </a:bodyPr>
          <a:lstStyle/>
          <a:p>
            <a:r>
              <a:rPr lang="en-GB" sz="1400" dirty="0"/>
              <a:t>* Excluding outliers or high values at low temperatures of some normal tyres </a:t>
            </a:r>
          </a:p>
        </p:txBody>
      </p:sp>
      <p:sp>
        <p:nvSpPr>
          <p:cNvPr id="6" name="Content Placeholder 1"/>
          <p:cNvSpPr txBox="1">
            <a:spLocks/>
          </p:cNvSpPr>
          <p:nvPr/>
        </p:nvSpPr>
        <p:spPr>
          <a:xfrm>
            <a:off x="471489" y="1086929"/>
            <a:ext cx="8215622" cy="692733"/>
          </a:xfrm>
          <a:prstGeom prst="rect">
            <a:avLst/>
          </a:prstGeom>
        </p:spPr>
        <p:txBody>
          <a:bodyPr vert="horz" lIns="91440" tIns="45720" rIns="91440" bIns="45720" rtlCol="0">
            <a:normAutofit/>
          </a:bodyPr>
          <a:lstStyle>
            <a:lvl1pPr marL="285750" indent="-285750" algn="l" defTabSz="685800" rtl="0" eaLnBrk="1" latinLnBrk="0" hangingPunct="1">
              <a:lnSpc>
                <a:spcPct val="114000"/>
              </a:lnSpc>
              <a:spcBef>
                <a:spcPts val="450"/>
              </a:spcBef>
              <a:spcAft>
                <a:spcPts val="600"/>
              </a:spcAft>
              <a:buClr>
                <a:srgbClr val="2C2D34"/>
              </a:buClr>
              <a:buSzPct val="75000"/>
              <a:buFont typeface="Arial" panose="020B0604020202020204" pitchFamily="34" charset="0"/>
              <a:buChar char="•"/>
              <a:defRPr sz="1280" kern="1200">
                <a:solidFill>
                  <a:srgbClr val="2C2D34"/>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114000"/>
              </a:lnSpc>
              <a:spcBef>
                <a:spcPts val="450"/>
              </a:spcBef>
              <a:spcAft>
                <a:spcPts val="600"/>
              </a:spcAft>
              <a:buClr>
                <a:srgbClr val="2C2D34"/>
              </a:buClr>
              <a:buSzPct val="75000"/>
              <a:buFont typeface="Arial" panose="020B0604020202020204" pitchFamily="34" charset="0"/>
              <a:buChar char="•"/>
              <a:defRPr sz="1200" kern="1200">
                <a:solidFill>
                  <a:srgbClr val="2C2D34"/>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114000"/>
              </a:lnSpc>
              <a:spcBef>
                <a:spcPts val="450"/>
              </a:spcBef>
              <a:spcAft>
                <a:spcPts val="600"/>
              </a:spcAft>
              <a:buClr>
                <a:srgbClr val="2C2D34"/>
              </a:buClr>
              <a:buSzPct val="75000"/>
              <a:buFont typeface="Arial" panose="020B0604020202020204" pitchFamily="34" charset="0"/>
              <a:buChar char="•"/>
              <a:defRPr sz="1050" kern="1200">
                <a:solidFill>
                  <a:srgbClr val="2C2D34"/>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114000"/>
              </a:lnSpc>
              <a:spcBef>
                <a:spcPts val="450"/>
              </a:spcBef>
              <a:spcAft>
                <a:spcPts val="600"/>
              </a:spcAft>
              <a:buClr>
                <a:srgbClr val="2C2D34"/>
              </a:buClr>
              <a:buSzPct val="75000"/>
              <a:buFont typeface="Arial" panose="020B0604020202020204" pitchFamily="34" charset="0"/>
              <a:buChar char="•"/>
              <a:defRPr sz="900" kern="1200">
                <a:solidFill>
                  <a:srgbClr val="2C2D34"/>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114000"/>
              </a:lnSpc>
              <a:spcBef>
                <a:spcPts val="450"/>
              </a:spcBef>
              <a:spcAft>
                <a:spcPts val="600"/>
              </a:spcAft>
              <a:buClr>
                <a:srgbClr val="2C2D34"/>
              </a:buClr>
              <a:buSzPct val="75000"/>
              <a:buFont typeface="Arial" panose="020B0604020202020204" pitchFamily="34" charset="0"/>
              <a:buChar char="•"/>
              <a:defRPr lang="en-GB" sz="900" kern="1200">
                <a:solidFill>
                  <a:srgbClr val="2C2D34"/>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buFont typeface="Arial" panose="020B0604020202020204" pitchFamily="34" charset="0"/>
              <a:buNone/>
            </a:pPr>
            <a:r>
              <a:rPr lang="en-GB" b="1" dirty="0"/>
              <a:t>Half</a:t>
            </a:r>
            <a:r>
              <a:rPr lang="en-GB" dirty="0"/>
              <a:t> of </a:t>
            </a:r>
            <a:r>
              <a:rPr lang="en-GB" dirty="0">
                <a:solidFill>
                  <a:schemeClr val="tx1"/>
                </a:solidFill>
              </a:rPr>
              <a:t>max-min should </a:t>
            </a:r>
            <a:r>
              <a:rPr lang="en-GB" dirty="0"/>
              <a:t>be close to 2 standard deviations and close to the expected uncertainty</a:t>
            </a:r>
          </a:p>
          <a:p>
            <a:pPr marL="0" indent="0" fontAlgn="auto">
              <a:buFont typeface="Arial" panose="020B0604020202020204" pitchFamily="34" charset="0"/>
              <a:buNone/>
            </a:pPr>
            <a:r>
              <a:rPr lang="en-GB" dirty="0"/>
              <a:t>The </a:t>
            </a:r>
            <a:r>
              <a:rPr lang="en-GB" dirty="0">
                <a:solidFill>
                  <a:schemeClr val="tx1"/>
                </a:solidFill>
              </a:rPr>
              <a:t>max-min</a:t>
            </a:r>
            <a:r>
              <a:rPr lang="en-GB" dirty="0"/>
              <a:t> is on the order of 0.3 and thus an uncertainty of 0.15 is expected.</a:t>
            </a:r>
          </a:p>
        </p:txBody>
      </p:sp>
    </p:spTree>
    <p:extLst>
      <p:ext uri="{BB962C8B-B14F-4D97-AF65-F5344CB8AC3E}">
        <p14:creationId xmlns:p14="http://schemas.microsoft.com/office/powerpoint/2010/main" val="1204687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D604ED-D6B8-041F-A39E-335BDBE4A6FE}"/>
              </a:ext>
            </a:extLst>
          </p:cNvPr>
          <p:cNvSpPr>
            <a:spLocks noGrp="1"/>
          </p:cNvSpPr>
          <p:nvPr>
            <p:ph type="title"/>
          </p:nvPr>
        </p:nvSpPr>
        <p:spPr/>
        <p:txBody>
          <a:bodyPr/>
          <a:lstStyle/>
          <a:p>
            <a:r>
              <a:rPr lang="en-IE" dirty="0"/>
              <a:t>Limits and uncertainties examples</a:t>
            </a:r>
          </a:p>
        </p:txBody>
      </p:sp>
      <p:pic>
        <p:nvPicPr>
          <p:cNvPr id="2" name="Picture 1">
            <a:extLst>
              <a:ext uri="{FF2B5EF4-FFF2-40B4-BE49-F238E27FC236}">
                <a16:creationId xmlns:a16="http://schemas.microsoft.com/office/drawing/2014/main" id="{46062F91-C209-97A2-AB19-B162C33BDB2E}"/>
              </a:ext>
            </a:extLst>
          </p:cNvPr>
          <p:cNvPicPr>
            <a:picLocks noChangeAspect="1"/>
          </p:cNvPicPr>
          <p:nvPr/>
        </p:nvPicPr>
        <p:blipFill>
          <a:blip r:embed="rId2"/>
          <a:srcRect b="7904"/>
          <a:stretch/>
        </p:blipFill>
        <p:spPr>
          <a:xfrm>
            <a:off x="848674" y="744029"/>
            <a:ext cx="7461250" cy="3234009"/>
          </a:xfrm>
          <a:prstGeom prst="rect">
            <a:avLst/>
          </a:prstGeom>
        </p:spPr>
      </p:pic>
      <p:pic>
        <p:nvPicPr>
          <p:cNvPr id="6" name="Picture 5">
            <a:extLst>
              <a:ext uri="{FF2B5EF4-FFF2-40B4-BE49-F238E27FC236}">
                <a16:creationId xmlns:a16="http://schemas.microsoft.com/office/drawing/2014/main" id="{DDD738D5-752C-3148-5F95-B49B0E14DD74}"/>
              </a:ext>
            </a:extLst>
          </p:cNvPr>
          <p:cNvPicPr>
            <a:picLocks noChangeAspect="1"/>
          </p:cNvPicPr>
          <p:nvPr/>
        </p:nvPicPr>
        <p:blipFill>
          <a:blip r:embed="rId3"/>
          <a:stretch>
            <a:fillRect/>
          </a:stretch>
        </p:blipFill>
        <p:spPr>
          <a:xfrm>
            <a:off x="848674" y="4184087"/>
            <a:ext cx="6851650" cy="933450"/>
          </a:xfrm>
          <a:prstGeom prst="rect">
            <a:avLst/>
          </a:prstGeom>
        </p:spPr>
      </p:pic>
      <p:pic>
        <p:nvPicPr>
          <p:cNvPr id="8" name="Picture 7">
            <a:extLst>
              <a:ext uri="{FF2B5EF4-FFF2-40B4-BE49-F238E27FC236}">
                <a16:creationId xmlns:a16="http://schemas.microsoft.com/office/drawing/2014/main" id="{42A8BFF3-512D-874F-CB85-1F59660266F0}"/>
              </a:ext>
            </a:extLst>
          </p:cNvPr>
          <p:cNvPicPr>
            <a:picLocks noChangeAspect="1"/>
          </p:cNvPicPr>
          <p:nvPr/>
        </p:nvPicPr>
        <p:blipFill>
          <a:blip r:embed="rId4"/>
          <a:stretch>
            <a:fillRect/>
          </a:stretch>
        </p:blipFill>
        <p:spPr>
          <a:xfrm>
            <a:off x="4788024" y="3978038"/>
            <a:ext cx="3575050" cy="196850"/>
          </a:xfrm>
          <a:prstGeom prst="rect">
            <a:avLst/>
          </a:prstGeom>
        </p:spPr>
      </p:pic>
    </p:spTree>
    <p:extLst>
      <p:ext uri="{BB962C8B-B14F-4D97-AF65-F5344CB8AC3E}">
        <p14:creationId xmlns:p14="http://schemas.microsoft.com/office/powerpoint/2010/main" val="591153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solidFill>
                  <a:schemeClr val="tx1"/>
                </a:solidFill>
              </a:rPr>
              <a:t>The market assessment data </a:t>
            </a:r>
            <a:r>
              <a:rPr lang="en-GB" dirty="0"/>
              <a:t>demonstrated differences of the two methods around ±0.3 close to abrasion indices of 1.0.</a:t>
            </a:r>
          </a:p>
          <a:p>
            <a:r>
              <a:rPr lang="en-GB" dirty="0">
                <a:solidFill>
                  <a:schemeClr val="tx1"/>
                </a:solidFill>
              </a:rPr>
              <a:t>The validation/correlation data confirmed high differences of the methods at some cases. </a:t>
            </a:r>
            <a:r>
              <a:rPr lang="en-GB" dirty="0"/>
              <a:t>Exclusion of extreme cases (e.g. tyres with high abrasion indices and/or some tyres at 7°C) can bring the differences around ±0.15 </a:t>
            </a:r>
          </a:p>
          <a:p>
            <a:r>
              <a:rPr lang="en-GB" dirty="0">
                <a:solidFill>
                  <a:schemeClr val="tx1"/>
                </a:solidFill>
              </a:rPr>
              <a:t>Based on the validation data, the combined uncertainty of the two methods does not increase much (n the order of 0.05)</a:t>
            </a:r>
          </a:p>
          <a:p>
            <a:r>
              <a:rPr lang="en-GB" dirty="0"/>
              <a:t>Low convoy abrasion index limits (1.0</a:t>
            </a:r>
            <a:r>
              <a:rPr lang="en-GB" dirty="0">
                <a:solidFill>
                  <a:schemeClr val="tx1"/>
                </a:solidFill>
              </a:rPr>
              <a:t>*</a:t>
            </a:r>
            <a:r>
              <a:rPr lang="en-GB" dirty="0"/>
              <a:t>) seem to work also for the drum method. </a:t>
            </a:r>
          </a:p>
          <a:p>
            <a:pPr marL="0" indent="0">
              <a:buNone/>
            </a:pPr>
            <a:r>
              <a:rPr lang="en-GB" dirty="0"/>
              <a:t> </a:t>
            </a:r>
          </a:p>
          <a:p>
            <a:pPr marL="0" indent="0">
              <a:buNone/>
            </a:pPr>
            <a:endParaRPr lang="en-GB" dirty="0"/>
          </a:p>
          <a:p>
            <a:pPr marL="0" indent="0">
              <a:buNone/>
            </a:pPr>
            <a:r>
              <a:rPr lang="en-GB" dirty="0">
                <a:solidFill>
                  <a:schemeClr val="tx1"/>
                </a:solidFill>
              </a:rPr>
              <a:t>*Excluding uncertainty</a:t>
            </a:r>
          </a:p>
        </p:txBody>
      </p:sp>
      <p:sp>
        <p:nvSpPr>
          <p:cNvPr id="3" name="Title 2"/>
          <p:cNvSpPr>
            <a:spLocks noGrp="1"/>
          </p:cNvSpPr>
          <p:nvPr>
            <p:ph type="title"/>
          </p:nvPr>
        </p:nvSpPr>
        <p:spPr/>
        <p:txBody>
          <a:bodyPr/>
          <a:lstStyle/>
          <a:p>
            <a:r>
              <a:rPr lang="en-GB" dirty="0"/>
              <a:t>Concluding remarks</a:t>
            </a:r>
          </a:p>
        </p:txBody>
      </p:sp>
      <p:pic>
        <p:nvPicPr>
          <p:cNvPr id="4" name="Picture 3"/>
          <p:cNvPicPr>
            <a:picLocks noChangeAspect="1"/>
          </p:cNvPicPr>
          <p:nvPr/>
        </p:nvPicPr>
        <p:blipFill>
          <a:blip r:embed="rId2"/>
          <a:stretch>
            <a:fillRect/>
          </a:stretch>
        </p:blipFill>
        <p:spPr>
          <a:xfrm>
            <a:off x="7548321" y="186069"/>
            <a:ext cx="1397072" cy="495325"/>
          </a:xfrm>
          <a:prstGeom prst="rect">
            <a:avLst/>
          </a:prstGeom>
        </p:spPr>
      </p:pic>
    </p:spTree>
    <p:extLst>
      <p:ext uri="{BB962C8B-B14F-4D97-AF65-F5344CB8AC3E}">
        <p14:creationId xmlns:p14="http://schemas.microsoft.com/office/powerpoint/2010/main" val="3458137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B9D20A-C8B3-239E-D103-28C7CD0E3C06}"/>
              </a:ext>
            </a:extLst>
          </p:cNvPr>
          <p:cNvSpPr>
            <a:spLocks noGrp="1"/>
          </p:cNvSpPr>
          <p:nvPr>
            <p:ph idx="1"/>
          </p:nvPr>
        </p:nvSpPr>
        <p:spPr/>
        <p:txBody>
          <a:bodyPr/>
          <a:lstStyle/>
          <a:p>
            <a:endParaRPr lang="it-IT"/>
          </a:p>
        </p:txBody>
      </p:sp>
      <p:sp>
        <p:nvSpPr>
          <p:cNvPr id="3" name="Title 2">
            <a:extLst>
              <a:ext uri="{FF2B5EF4-FFF2-40B4-BE49-F238E27FC236}">
                <a16:creationId xmlns:a16="http://schemas.microsoft.com/office/drawing/2014/main" id="{2B52A830-273D-16E6-4FDA-4C3E7158DBFF}"/>
              </a:ext>
            </a:extLst>
          </p:cNvPr>
          <p:cNvSpPr>
            <a:spLocks noGrp="1"/>
          </p:cNvSpPr>
          <p:nvPr>
            <p:ph type="title"/>
          </p:nvPr>
        </p:nvSpPr>
        <p:spPr/>
        <p:txBody>
          <a:bodyPr>
            <a:normAutofit/>
          </a:bodyPr>
          <a:lstStyle/>
          <a:p>
            <a:r>
              <a:rPr lang="en-IE" dirty="0"/>
              <a:t>Back up</a:t>
            </a:r>
            <a:endParaRPr lang="it-IT" dirty="0"/>
          </a:p>
        </p:txBody>
      </p:sp>
    </p:spTree>
    <p:extLst>
      <p:ext uri="{BB962C8B-B14F-4D97-AF65-F5344CB8AC3E}">
        <p14:creationId xmlns:p14="http://schemas.microsoft.com/office/powerpoint/2010/main" val="4005924504"/>
      </p:ext>
    </p:extLst>
  </p:cSld>
  <p:clrMapOvr>
    <a:masterClrMapping/>
  </p:clrMapOvr>
</p:sld>
</file>

<file path=ppt/theme/theme1.xml><?xml version="1.0" encoding="utf-8"?>
<a:theme xmlns:a="http://schemas.openxmlformats.org/drawingml/2006/main" name="Office Theme">
  <a:themeElements>
    <a:clrScheme name="BAX&amp;COMPANY bright colors">
      <a:dk1>
        <a:srgbClr val="394053"/>
      </a:dk1>
      <a:lt1>
        <a:sysClr val="window" lastClr="FFFFFF"/>
      </a:lt1>
      <a:dk2>
        <a:srgbClr val="0E8DA3"/>
      </a:dk2>
      <a:lt2>
        <a:srgbClr val="FFFFFF"/>
      </a:lt2>
      <a:accent1>
        <a:srgbClr val="0E8DA3"/>
      </a:accent1>
      <a:accent2>
        <a:srgbClr val="19647E"/>
      </a:accent2>
      <a:accent3>
        <a:srgbClr val="4CB944"/>
      </a:accent3>
      <a:accent4>
        <a:srgbClr val="FFBC42"/>
      </a:accent4>
      <a:accent5>
        <a:srgbClr val="A63446"/>
      </a:accent5>
      <a:accent6>
        <a:srgbClr val="394053"/>
      </a:accent6>
      <a:hlink>
        <a:srgbClr val="A63446"/>
      </a:hlink>
      <a:folHlink>
        <a:srgbClr val="954F72"/>
      </a:folHlink>
    </a:clrScheme>
    <a:fontScheme name="Personalitzat 2">
      <a:majorFont>
        <a:latin typeface="FoundryMonoline-Medium"/>
        <a:ea typeface=""/>
        <a:cs typeface=""/>
      </a:majorFont>
      <a:minorFont>
        <a:latin typeface="FoundryMonoline-Regular"/>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71B51FAC-0CB6-8A45-9C6B-84E1ECA419F2}" vid="{5C0240E0-09F7-AA4D-8410-03825D1187B0}"/>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4321</TotalTime>
  <Words>861</Words>
  <Application>Microsoft Office PowerPoint</Application>
  <PresentationFormat>On-screen Show (16:9)</PresentationFormat>
  <Paragraphs>112</Paragraphs>
  <Slides>11</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Office Theme</vt:lpstr>
      <vt:lpstr>Input to abrasion limit setting for C1 tyres </vt:lpstr>
      <vt:lpstr>Convoy vs. Drum methods</vt:lpstr>
      <vt:lpstr>Measurement uncertainty</vt:lpstr>
      <vt:lpstr>Measurement uncertainty</vt:lpstr>
      <vt:lpstr>Correlation overview</vt:lpstr>
      <vt:lpstr>Measurement uncertainty</vt:lpstr>
      <vt:lpstr>Limits and uncertainties examples</vt:lpstr>
      <vt:lpstr>Concluding remarks</vt:lpstr>
      <vt:lpstr>Back up</vt:lpstr>
      <vt:lpstr>Abrasion, noise, WG, RR</vt:lpstr>
      <vt:lpstr>Other text proposals (postp. discussion for informal doc)</vt:lpstr>
    </vt:vector>
  </TitlesOfParts>
  <Company>idiada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Dinamica</dc:creator>
  <cp:lastModifiedBy>GIECHASKIEL Barouch (JRC-ISPRA)</cp:lastModifiedBy>
  <cp:revision>1918</cp:revision>
  <cp:lastPrinted>2021-06-02T13:04:03Z</cp:lastPrinted>
  <dcterms:created xsi:type="dcterms:W3CDTF">2004-06-08T14:02:37Z</dcterms:created>
  <dcterms:modified xsi:type="dcterms:W3CDTF">2025-05-20T12:29:41Z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2025-04-15T06:46:36Z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425af199-c660-45a6-8e3f-f0e1f24cb64b</vt:lpwstr>
  </property>
  <property fmtid="{D5CDD505-2E9C-101B-9397-08002B2CF9AE}" pid="8" name="MSIP_Label_6bd9ddd1-4d20-43f6-abfa-fc3c07406f94_ContentBits">
    <vt:lpwstr>0</vt:lpwstr>
  </property>
</Properties>
</file>