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68" r:id="rId6"/>
    <p:sldId id="269" r:id="rId7"/>
    <p:sldId id="271" r:id="rId8"/>
    <p:sldId id="274" r:id="rId9"/>
    <p:sldId id="273" r:id="rId10"/>
    <p:sldId id="272" r:id="rId11"/>
    <p:sldId id="267" r:id="rId12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A29C9D-3858-96FE-F648-63DCA614AB60}" name="GRIGORATOS Theodoros (JRC-ISPRA)" initials="TG" userId="S::Theodoros.GRIGORATOS@ec.europa.eu::f13441e8-f0f6-4bf8-a45c-45143031221d" providerId="AD"/>
  <p188:author id="{1D7F83B8-2C47-4C24-2D45-51150F7F93C4}" name="Nicolas De Mahieu" initials="ND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BFDA99-BF6F-46E1-AF91-16FAEA26F252}" v="1" dt="2025-05-18T10:51:56.5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DU Maëlle" userId="f18bdd34-cac7-40f2-b2e0-8b449ec4b799" providerId="ADAL" clId="{36BFDA99-BF6F-46E1-AF91-16FAEA26F252}"/>
    <pc:docChg chg="undo custSel addSld delSld modSld">
      <pc:chgData name="DODU Maëlle" userId="f18bdd34-cac7-40f2-b2e0-8b449ec4b799" providerId="ADAL" clId="{36BFDA99-BF6F-46E1-AF91-16FAEA26F252}" dt="2025-05-18T12:04:48.860" v="2220" actId="20577"/>
      <pc:docMkLst>
        <pc:docMk/>
      </pc:docMkLst>
      <pc:sldChg chg="modSp mod">
        <pc:chgData name="DODU Maëlle" userId="f18bdd34-cac7-40f2-b2e0-8b449ec4b799" providerId="ADAL" clId="{36BFDA99-BF6F-46E1-AF91-16FAEA26F252}" dt="2025-05-18T09:38:28.747" v="15" actId="20577"/>
        <pc:sldMkLst>
          <pc:docMk/>
          <pc:sldMk cId="1472386309" sldId="256"/>
        </pc:sldMkLst>
        <pc:spChg chg="mod">
          <ac:chgData name="DODU Maëlle" userId="f18bdd34-cac7-40f2-b2e0-8b449ec4b799" providerId="ADAL" clId="{36BFDA99-BF6F-46E1-AF91-16FAEA26F252}" dt="2025-05-18T09:38:28.747" v="15" actId="20577"/>
          <ac:spMkLst>
            <pc:docMk/>
            <pc:sldMk cId="1472386309" sldId="256"/>
            <ac:spMk id="2" creationId="{687BCCB5-8479-4331-A885-879B3AAA670A}"/>
          </ac:spMkLst>
        </pc:spChg>
      </pc:sldChg>
      <pc:sldChg chg="modSp mod">
        <pc:chgData name="DODU Maëlle" userId="f18bdd34-cac7-40f2-b2e0-8b449ec4b799" providerId="ADAL" clId="{36BFDA99-BF6F-46E1-AF91-16FAEA26F252}" dt="2025-05-18T12:00:59.243" v="2126" actId="20577"/>
        <pc:sldMkLst>
          <pc:docMk/>
          <pc:sldMk cId="364993931" sldId="268"/>
        </pc:sldMkLst>
        <pc:spChg chg="mod">
          <ac:chgData name="DODU Maëlle" userId="f18bdd34-cac7-40f2-b2e0-8b449ec4b799" providerId="ADAL" clId="{36BFDA99-BF6F-46E1-AF91-16FAEA26F252}" dt="2025-05-18T09:42:16.633" v="16" actId="20577"/>
          <ac:spMkLst>
            <pc:docMk/>
            <pc:sldMk cId="364993931" sldId="268"/>
            <ac:spMk id="2" creationId="{E74E8745-D70D-0D6B-8291-C88DE3EF2CB6}"/>
          </ac:spMkLst>
        </pc:spChg>
        <pc:spChg chg="mod">
          <ac:chgData name="DODU Maëlle" userId="f18bdd34-cac7-40f2-b2e0-8b449ec4b799" providerId="ADAL" clId="{36BFDA99-BF6F-46E1-AF91-16FAEA26F252}" dt="2025-05-18T12:00:59.243" v="2126" actId="20577"/>
          <ac:spMkLst>
            <pc:docMk/>
            <pc:sldMk cId="364993931" sldId="268"/>
            <ac:spMk id="3" creationId="{67961108-8D04-ADBC-6545-578342E77D8D}"/>
          </ac:spMkLst>
        </pc:spChg>
      </pc:sldChg>
      <pc:sldChg chg="modSp mod">
        <pc:chgData name="DODU Maëlle" userId="f18bdd34-cac7-40f2-b2e0-8b449ec4b799" providerId="ADAL" clId="{36BFDA99-BF6F-46E1-AF91-16FAEA26F252}" dt="2025-05-18T12:01:14.611" v="2131" actId="20577"/>
        <pc:sldMkLst>
          <pc:docMk/>
          <pc:sldMk cId="2633895178" sldId="269"/>
        </pc:sldMkLst>
        <pc:spChg chg="mod">
          <ac:chgData name="DODU Maëlle" userId="f18bdd34-cac7-40f2-b2e0-8b449ec4b799" providerId="ADAL" clId="{36BFDA99-BF6F-46E1-AF91-16FAEA26F252}" dt="2025-05-18T10:11:47.068" v="694" actId="20577"/>
          <ac:spMkLst>
            <pc:docMk/>
            <pc:sldMk cId="2633895178" sldId="269"/>
            <ac:spMk id="2" creationId="{F8F347A2-76E9-1712-D7F3-DFB56C13BAE3}"/>
          </ac:spMkLst>
        </pc:spChg>
        <pc:spChg chg="mod">
          <ac:chgData name="DODU Maëlle" userId="f18bdd34-cac7-40f2-b2e0-8b449ec4b799" providerId="ADAL" clId="{36BFDA99-BF6F-46E1-AF91-16FAEA26F252}" dt="2025-05-18T12:01:14.611" v="2131" actId="20577"/>
          <ac:spMkLst>
            <pc:docMk/>
            <pc:sldMk cId="2633895178" sldId="269"/>
            <ac:spMk id="3" creationId="{6AEF27B3-D7EC-2F95-E88C-60F003416C95}"/>
          </ac:spMkLst>
        </pc:spChg>
      </pc:sldChg>
      <pc:sldChg chg="del">
        <pc:chgData name="DODU Maëlle" userId="f18bdd34-cac7-40f2-b2e0-8b449ec4b799" providerId="ADAL" clId="{36BFDA99-BF6F-46E1-AF91-16FAEA26F252}" dt="2025-05-18T09:56:47.507" v="420" actId="47"/>
        <pc:sldMkLst>
          <pc:docMk/>
          <pc:sldMk cId="2645166417" sldId="270"/>
        </pc:sldMkLst>
      </pc:sldChg>
      <pc:sldChg chg="modSp mod">
        <pc:chgData name="DODU Maëlle" userId="f18bdd34-cac7-40f2-b2e0-8b449ec4b799" providerId="ADAL" clId="{36BFDA99-BF6F-46E1-AF91-16FAEA26F252}" dt="2025-05-18T12:02:27.361" v="2145"/>
        <pc:sldMkLst>
          <pc:docMk/>
          <pc:sldMk cId="3375326239" sldId="271"/>
        </pc:sldMkLst>
        <pc:spChg chg="mod">
          <ac:chgData name="DODU Maëlle" userId="f18bdd34-cac7-40f2-b2e0-8b449ec4b799" providerId="ADAL" clId="{36BFDA99-BF6F-46E1-AF91-16FAEA26F252}" dt="2025-05-18T12:02:27.361" v="2145"/>
          <ac:spMkLst>
            <pc:docMk/>
            <pc:sldMk cId="3375326239" sldId="271"/>
            <ac:spMk id="3" creationId="{44F7CC43-29A8-D169-65AF-4C7B1B9AB346}"/>
          </ac:spMkLst>
        </pc:spChg>
      </pc:sldChg>
      <pc:sldChg chg="modSp mod">
        <pc:chgData name="DODU Maëlle" userId="f18bdd34-cac7-40f2-b2e0-8b449ec4b799" providerId="ADAL" clId="{36BFDA99-BF6F-46E1-AF91-16FAEA26F252}" dt="2025-05-18T10:02:50.460" v="451" actId="20577"/>
        <pc:sldMkLst>
          <pc:docMk/>
          <pc:sldMk cId="2674739959" sldId="272"/>
        </pc:sldMkLst>
        <pc:spChg chg="mod">
          <ac:chgData name="DODU Maëlle" userId="f18bdd34-cac7-40f2-b2e0-8b449ec4b799" providerId="ADAL" clId="{36BFDA99-BF6F-46E1-AF91-16FAEA26F252}" dt="2025-05-18T10:02:50.460" v="451" actId="20577"/>
          <ac:spMkLst>
            <pc:docMk/>
            <pc:sldMk cId="2674739959" sldId="272"/>
            <ac:spMk id="3" creationId="{FB2FD9F6-B01F-031F-BA71-3D2AF81AE880}"/>
          </ac:spMkLst>
        </pc:spChg>
      </pc:sldChg>
      <pc:sldChg chg="modSp add mod">
        <pc:chgData name="DODU Maëlle" userId="f18bdd34-cac7-40f2-b2e0-8b449ec4b799" providerId="ADAL" clId="{36BFDA99-BF6F-46E1-AF91-16FAEA26F252}" dt="2025-05-18T12:04:48.860" v="2220" actId="20577"/>
        <pc:sldMkLst>
          <pc:docMk/>
          <pc:sldMk cId="1957339674" sldId="273"/>
        </pc:sldMkLst>
        <pc:spChg chg="mod">
          <ac:chgData name="DODU Maëlle" userId="f18bdd34-cac7-40f2-b2e0-8b449ec4b799" providerId="ADAL" clId="{36BFDA99-BF6F-46E1-AF91-16FAEA26F252}" dt="2025-05-18T10:04:08.248" v="463"/>
          <ac:spMkLst>
            <pc:docMk/>
            <pc:sldMk cId="1957339674" sldId="273"/>
            <ac:spMk id="2" creationId="{83AA5489-44CF-CCF7-E48C-C38EB3CABE9C}"/>
          </ac:spMkLst>
        </pc:spChg>
        <pc:spChg chg="mod">
          <ac:chgData name="DODU Maëlle" userId="f18bdd34-cac7-40f2-b2e0-8b449ec4b799" providerId="ADAL" clId="{36BFDA99-BF6F-46E1-AF91-16FAEA26F252}" dt="2025-05-18T12:04:48.860" v="2220" actId="20577"/>
          <ac:spMkLst>
            <pc:docMk/>
            <pc:sldMk cId="1957339674" sldId="273"/>
            <ac:spMk id="3" creationId="{7B9F2FE8-588D-5A32-FB14-1DA7936BB894}"/>
          </ac:spMkLst>
        </pc:spChg>
      </pc:sldChg>
      <pc:sldChg chg="modSp add mod">
        <pc:chgData name="DODU Maëlle" userId="f18bdd34-cac7-40f2-b2e0-8b449ec4b799" providerId="ADAL" clId="{36BFDA99-BF6F-46E1-AF91-16FAEA26F252}" dt="2025-05-18T11:54:44.330" v="1939" actId="14100"/>
        <pc:sldMkLst>
          <pc:docMk/>
          <pc:sldMk cId="658583003" sldId="274"/>
        </pc:sldMkLst>
        <pc:spChg chg="mod">
          <ac:chgData name="DODU Maëlle" userId="f18bdd34-cac7-40f2-b2e0-8b449ec4b799" providerId="ADAL" clId="{36BFDA99-BF6F-46E1-AF91-16FAEA26F252}" dt="2025-05-18T11:54:44.330" v="1939" actId="14100"/>
          <ac:spMkLst>
            <pc:docMk/>
            <pc:sldMk cId="658583003" sldId="274"/>
            <ac:spMk id="3" creationId="{4623EBA0-C447-BC73-A765-332A804B3C77}"/>
          </ac:spMkLst>
        </pc:spChg>
      </pc:sldChg>
    </pc:docChg>
  </pc:docChgLst>
  <pc:docChgLst>
    <pc:chgData name="David Miles" userId="a427bd90-0b1e-40b4-a2c3-e4a6b3a84fcd" providerId="ADAL" clId="{32DA402B-4D2A-445F-B787-8D4B63D8F1BD}"/>
    <pc:docChg chg="custSel modSld">
      <pc:chgData name="David Miles" userId="a427bd90-0b1e-40b4-a2c3-e4a6b3a84fcd" providerId="ADAL" clId="{32DA402B-4D2A-445F-B787-8D4B63D8F1BD}" dt="2025-02-11T09:47:45.077" v="5" actId="207"/>
      <pc:docMkLst>
        <pc:docMk/>
      </pc:docMkLst>
      <pc:sldChg chg="modSp mod">
        <pc:chgData name="David Miles" userId="a427bd90-0b1e-40b4-a2c3-e4a6b3a84fcd" providerId="ADAL" clId="{32DA402B-4D2A-445F-B787-8D4B63D8F1BD}" dt="2025-02-11T09:47:45.077" v="5" actId="207"/>
        <pc:sldMkLst>
          <pc:docMk/>
          <pc:sldMk cId="877310329" sldId="258"/>
        </pc:sldMkLst>
      </pc:sldChg>
      <pc:sldChg chg="delSp modSp mod">
        <pc:chgData name="David Miles" userId="a427bd90-0b1e-40b4-a2c3-e4a6b3a84fcd" providerId="ADAL" clId="{32DA402B-4D2A-445F-B787-8D4B63D8F1BD}" dt="2025-02-11T09:47:14.126" v="3" actId="6549"/>
        <pc:sldMkLst>
          <pc:docMk/>
          <pc:sldMk cId="4184192775" sldId="259"/>
        </pc:sldMkLst>
      </pc:sldChg>
      <pc:sldChg chg="modSp mod">
        <pc:chgData name="David Miles" userId="a427bd90-0b1e-40b4-a2c3-e4a6b3a84fcd" providerId="ADAL" clId="{32DA402B-4D2A-445F-B787-8D4B63D8F1BD}" dt="2025-02-11T09:47:34.748" v="4" actId="207"/>
        <pc:sldMkLst>
          <pc:docMk/>
          <pc:sldMk cId="1565553383" sldId="269"/>
        </pc:sldMkLst>
      </pc:sldChg>
    </pc:docChg>
  </pc:docChgLst>
  <pc:docChgLst>
    <pc:chgData name="DODU Maëlle" userId="f18bdd34-cac7-40f2-b2e0-8b449ec4b799" providerId="ADAL" clId="{32CC81D7-65C3-4BBB-904E-EE5EBC940035}"/>
    <pc:docChg chg="undo custSel addSld delSld modSld sldOrd">
      <pc:chgData name="DODU Maëlle" userId="f18bdd34-cac7-40f2-b2e0-8b449ec4b799" providerId="ADAL" clId="{32CC81D7-65C3-4BBB-904E-EE5EBC940035}" dt="2025-04-22T08:04:25.532" v="4485" actId="20577"/>
      <pc:docMkLst>
        <pc:docMk/>
      </pc:docMkLst>
      <pc:sldChg chg="delSp modSp mod">
        <pc:chgData name="DODU Maëlle" userId="f18bdd34-cac7-40f2-b2e0-8b449ec4b799" providerId="ADAL" clId="{32CC81D7-65C3-4BBB-904E-EE5EBC940035}" dt="2025-04-22T06:59:09.605" v="3661" actId="20577"/>
        <pc:sldMkLst>
          <pc:docMk/>
          <pc:sldMk cId="1472386309" sldId="256"/>
        </pc:sldMkLst>
        <pc:spChg chg="mod">
          <ac:chgData name="DODU Maëlle" userId="f18bdd34-cac7-40f2-b2e0-8b449ec4b799" providerId="ADAL" clId="{32CC81D7-65C3-4BBB-904E-EE5EBC940035}" dt="2025-04-22T06:59:09.605" v="3661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DODU Maëlle" userId="f18bdd34-cac7-40f2-b2e0-8b449ec4b799" providerId="ADAL" clId="{32CC81D7-65C3-4BBB-904E-EE5EBC940035}" dt="2025-04-21T13:34:45.150" v="515" actId="20577"/>
          <ac:spMkLst>
            <pc:docMk/>
            <pc:sldMk cId="1472386309" sldId="256"/>
            <ac:spMk id="3" creationId="{1436EA22-533B-4F31-BFC6-8902F03D2410}"/>
          </ac:spMkLst>
        </pc:spChg>
      </pc:sldChg>
      <pc:sldChg chg="del">
        <pc:chgData name="DODU Maëlle" userId="f18bdd34-cac7-40f2-b2e0-8b449ec4b799" providerId="ADAL" clId="{32CC81D7-65C3-4BBB-904E-EE5EBC940035}" dt="2025-04-21T13:21:53.181" v="207" actId="47"/>
        <pc:sldMkLst>
          <pc:docMk/>
          <pc:sldMk cId="1785079533" sldId="257"/>
        </pc:sldMkLst>
      </pc:sldChg>
      <pc:sldChg chg="del">
        <pc:chgData name="DODU Maëlle" userId="f18bdd34-cac7-40f2-b2e0-8b449ec4b799" providerId="ADAL" clId="{32CC81D7-65C3-4BBB-904E-EE5EBC940035}" dt="2025-04-21T13:21:53.569" v="208" actId="47"/>
        <pc:sldMkLst>
          <pc:docMk/>
          <pc:sldMk cId="877310329" sldId="258"/>
        </pc:sldMkLst>
      </pc:sldChg>
      <pc:sldChg chg="del">
        <pc:chgData name="DODU Maëlle" userId="f18bdd34-cac7-40f2-b2e0-8b449ec4b799" providerId="ADAL" clId="{32CC81D7-65C3-4BBB-904E-EE5EBC940035}" dt="2025-04-21T13:21:57.221" v="213" actId="47"/>
        <pc:sldMkLst>
          <pc:docMk/>
          <pc:sldMk cId="4184192775" sldId="259"/>
        </pc:sldMkLst>
      </pc:sldChg>
      <pc:sldChg chg="del">
        <pc:chgData name="DODU Maëlle" userId="f18bdd34-cac7-40f2-b2e0-8b449ec4b799" providerId="ADAL" clId="{32CC81D7-65C3-4BBB-904E-EE5EBC940035}" dt="2025-04-21T13:21:53.923" v="209" actId="47"/>
        <pc:sldMkLst>
          <pc:docMk/>
          <pc:sldMk cId="2425869682" sldId="266"/>
        </pc:sldMkLst>
      </pc:sldChg>
      <pc:sldChg chg="modSp new mod ord">
        <pc:chgData name="DODU Maëlle" userId="f18bdd34-cac7-40f2-b2e0-8b449ec4b799" providerId="ADAL" clId="{32CC81D7-65C3-4BBB-904E-EE5EBC940035}" dt="2025-04-21T14:45:14.799" v="2059" actId="20577"/>
        <pc:sldMkLst>
          <pc:docMk/>
          <pc:sldMk cId="364993931" sldId="268"/>
        </pc:sldMkLst>
        <pc:spChg chg="mod">
          <ac:chgData name="DODU Maëlle" userId="f18bdd34-cac7-40f2-b2e0-8b449ec4b799" providerId="ADAL" clId="{32CC81D7-65C3-4BBB-904E-EE5EBC940035}" dt="2025-04-21T13:35:02.693" v="554" actId="20577"/>
          <ac:spMkLst>
            <pc:docMk/>
            <pc:sldMk cId="364993931" sldId="268"/>
            <ac:spMk id="2" creationId="{E74E8745-D70D-0D6B-8291-C88DE3EF2CB6}"/>
          </ac:spMkLst>
        </pc:spChg>
        <pc:spChg chg="mod">
          <ac:chgData name="DODU Maëlle" userId="f18bdd34-cac7-40f2-b2e0-8b449ec4b799" providerId="ADAL" clId="{32CC81D7-65C3-4BBB-904E-EE5EBC940035}" dt="2025-04-21T14:45:14.799" v="2059" actId="20577"/>
          <ac:spMkLst>
            <pc:docMk/>
            <pc:sldMk cId="364993931" sldId="268"/>
            <ac:spMk id="3" creationId="{67961108-8D04-ADBC-6545-578342E77D8D}"/>
          </ac:spMkLst>
        </pc:spChg>
      </pc:sldChg>
      <pc:sldChg chg="del">
        <pc:chgData name="DODU Maëlle" userId="f18bdd34-cac7-40f2-b2e0-8b449ec4b799" providerId="ADAL" clId="{32CC81D7-65C3-4BBB-904E-EE5EBC940035}" dt="2025-04-21T13:21:54.659" v="210" actId="47"/>
        <pc:sldMkLst>
          <pc:docMk/>
          <pc:sldMk cId="2386418732" sldId="268"/>
        </pc:sldMkLst>
      </pc:sldChg>
      <pc:sldChg chg="del">
        <pc:chgData name="DODU Maëlle" userId="f18bdd34-cac7-40f2-b2e0-8b449ec4b799" providerId="ADAL" clId="{32CC81D7-65C3-4BBB-904E-EE5EBC940035}" dt="2025-04-21T13:21:55.068" v="211" actId="47"/>
        <pc:sldMkLst>
          <pc:docMk/>
          <pc:sldMk cId="1565553383" sldId="269"/>
        </pc:sldMkLst>
      </pc:sldChg>
      <pc:sldChg chg="modSp new mod">
        <pc:chgData name="DODU Maëlle" userId="f18bdd34-cac7-40f2-b2e0-8b449ec4b799" providerId="ADAL" clId="{32CC81D7-65C3-4BBB-904E-EE5EBC940035}" dt="2025-04-22T08:03:47.989" v="4456" actId="5793"/>
        <pc:sldMkLst>
          <pc:docMk/>
          <pc:sldMk cId="2633895178" sldId="269"/>
        </pc:sldMkLst>
        <pc:spChg chg="mod">
          <ac:chgData name="DODU Maëlle" userId="f18bdd34-cac7-40f2-b2e0-8b449ec4b799" providerId="ADAL" clId="{32CC81D7-65C3-4BBB-904E-EE5EBC940035}" dt="2025-04-21T14:07:01.226" v="1405" actId="790"/>
          <ac:spMkLst>
            <pc:docMk/>
            <pc:sldMk cId="2633895178" sldId="269"/>
            <ac:spMk id="2" creationId="{F8F347A2-76E9-1712-D7F3-DFB56C13BAE3}"/>
          </ac:spMkLst>
        </pc:spChg>
        <pc:spChg chg="mod">
          <ac:chgData name="DODU Maëlle" userId="f18bdd34-cac7-40f2-b2e0-8b449ec4b799" providerId="ADAL" clId="{32CC81D7-65C3-4BBB-904E-EE5EBC940035}" dt="2025-04-22T08:03:47.989" v="4456" actId="5793"/>
          <ac:spMkLst>
            <pc:docMk/>
            <pc:sldMk cId="2633895178" sldId="269"/>
            <ac:spMk id="3" creationId="{6AEF27B3-D7EC-2F95-E88C-60F003416C95}"/>
          </ac:spMkLst>
        </pc:spChg>
      </pc:sldChg>
      <pc:sldChg chg="del">
        <pc:chgData name="DODU Maëlle" userId="f18bdd34-cac7-40f2-b2e0-8b449ec4b799" providerId="ADAL" clId="{32CC81D7-65C3-4BBB-904E-EE5EBC940035}" dt="2025-04-21T13:21:55.542" v="212" actId="47"/>
        <pc:sldMkLst>
          <pc:docMk/>
          <pc:sldMk cId="2584127629" sldId="270"/>
        </pc:sldMkLst>
      </pc:sldChg>
      <pc:sldChg chg="modSp add mod">
        <pc:chgData name="DODU Maëlle" userId="f18bdd34-cac7-40f2-b2e0-8b449ec4b799" providerId="ADAL" clId="{32CC81D7-65C3-4BBB-904E-EE5EBC940035}" dt="2025-04-21T15:30:57.146" v="3132" actId="20577"/>
        <pc:sldMkLst>
          <pc:docMk/>
          <pc:sldMk cId="2645166417" sldId="270"/>
        </pc:sldMkLst>
      </pc:sldChg>
      <pc:sldChg chg="modSp add mod">
        <pc:chgData name="DODU Maëlle" userId="f18bdd34-cac7-40f2-b2e0-8b449ec4b799" providerId="ADAL" clId="{32CC81D7-65C3-4BBB-904E-EE5EBC940035}" dt="2025-04-22T08:04:25.532" v="4485" actId="20577"/>
        <pc:sldMkLst>
          <pc:docMk/>
          <pc:sldMk cId="3375326239" sldId="271"/>
        </pc:sldMkLst>
        <pc:spChg chg="mod">
          <ac:chgData name="DODU Maëlle" userId="f18bdd34-cac7-40f2-b2e0-8b449ec4b799" providerId="ADAL" clId="{32CC81D7-65C3-4BBB-904E-EE5EBC940035}" dt="2025-04-21T14:45:22.680" v="2063" actId="20577"/>
          <ac:spMkLst>
            <pc:docMk/>
            <pc:sldMk cId="3375326239" sldId="271"/>
            <ac:spMk id="2" creationId="{B92CA17D-354B-06E7-D8E8-E8245B92ADD4}"/>
          </ac:spMkLst>
        </pc:spChg>
        <pc:spChg chg="mod">
          <ac:chgData name="DODU Maëlle" userId="f18bdd34-cac7-40f2-b2e0-8b449ec4b799" providerId="ADAL" clId="{32CC81D7-65C3-4BBB-904E-EE5EBC940035}" dt="2025-04-22T08:04:25.532" v="4485" actId="20577"/>
          <ac:spMkLst>
            <pc:docMk/>
            <pc:sldMk cId="3375326239" sldId="271"/>
            <ac:spMk id="3" creationId="{44F7CC43-29A8-D169-65AF-4C7B1B9AB346}"/>
          </ac:spMkLst>
        </pc:spChg>
      </pc:sldChg>
      <pc:sldChg chg="modSp add mod">
        <pc:chgData name="DODU Maëlle" userId="f18bdd34-cac7-40f2-b2e0-8b449ec4b799" providerId="ADAL" clId="{32CC81D7-65C3-4BBB-904E-EE5EBC940035}" dt="2025-04-22T07:59:45.530" v="4451" actId="20577"/>
        <pc:sldMkLst>
          <pc:docMk/>
          <pc:sldMk cId="2674739959" sldId="272"/>
        </pc:sldMkLst>
        <pc:spChg chg="mod">
          <ac:chgData name="DODU Maëlle" userId="f18bdd34-cac7-40f2-b2e0-8b449ec4b799" providerId="ADAL" clId="{32CC81D7-65C3-4BBB-904E-EE5EBC940035}" dt="2025-04-22T07:56:22.580" v="4142" actId="20577"/>
          <ac:spMkLst>
            <pc:docMk/>
            <pc:sldMk cId="2674739959" sldId="272"/>
            <ac:spMk id="2" creationId="{AC8E1259-BA50-015A-BD68-F756F5026BD3}"/>
          </ac:spMkLst>
        </pc:spChg>
        <pc:spChg chg="mod">
          <ac:chgData name="DODU Maëlle" userId="f18bdd34-cac7-40f2-b2e0-8b449ec4b799" providerId="ADAL" clId="{32CC81D7-65C3-4BBB-904E-EE5EBC940035}" dt="2025-04-22T07:59:45.530" v="4451" actId="20577"/>
          <ac:spMkLst>
            <pc:docMk/>
            <pc:sldMk cId="2674739959" sldId="272"/>
            <ac:spMk id="3" creationId="{FB2FD9F6-B01F-031F-BA71-3D2AF81AE88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18/05/2025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18/05/2025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18/05/2025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18/05/2025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18/05/2025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18/05/2025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18/05/2025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18/05/2025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 "/>
              </a:rPr>
              <a:t>TADG Status</a:t>
            </a:r>
            <a:r>
              <a:rPr lang="fr-FR" dirty="0">
                <a:latin typeface="Calibri "/>
              </a:rPr>
              <a:t> Report to TFTA Session 33</a:t>
            </a:r>
            <a:br>
              <a:rPr lang="fr-FR" dirty="0">
                <a:latin typeface="Calibri "/>
              </a:rPr>
            </a:br>
            <a:r>
              <a:rPr lang="fr-FR" sz="4000" dirty="0">
                <a:latin typeface="Calibri "/>
              </a:rPr>
              <a:t>(May 20th 2025)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"/>
              </a:rPr>
              <a:t>Tyre Abrasion Drafting Group (TADG)</a:t>
            </a:r>
          </a:p>
          <a:p>
            <a:endParaRPr lang="en-GB" sz="4800" dirty="0">
              <a:latin typeface="Calibri 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TF on </a:t>
            </a:r>
            <a:r>
              <a:rPr lang="en-US" err="1"/>
              <a:t>Tyre</a:t>
            </a:r>
            <a:r>
              <a:rPr lang="en-US"/>
              <a:t> Abrasion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4E8745-D70D-0D6B-8291-C88DE3EF2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TADG Meeting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961108-8D04-ADBC-6545-578342E77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Session 3: May 15th 2025</a:t>
            </a:r>
          </a:p>
          <a:p>
            <a:pPr lvl="1"/>
            <a:r>
              <a:rPr lang="en-GB" dirty="0"/>
              <a:t>Review of open points following TF TA Session 32,</a:t>
            </a:r>
          </a:p>
          <a:p>
            <a:pPr lvl="1"/>
            <a:r>
              <a:rPr lang="en-GB" dirty="0"/>
              <a:t>Review of updated draft proposal for UNRXXX,</a:t>
            </a:r>
          </a:p>
          <a:p>
            <a:pPr lvl="1"/>
            <a:r>
              <a:rPr lang="en-GB" dirty="0"/>
              <a:t>Review of draft proposal for new supplement to R117.04.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916D92-5EF0-D98E-744D-000E57A6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7C7DD3-09C9-BA80-7111-83244666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9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F347A2-76E9-1712-D7F3-DFB56C13B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58729" cy="1325563"/>
          </a:xfrm>
        </p:spPr>
        <p:txBody>
          <a:bodyPr/>
          <a:lstStyle/>
          <a:p>
            <a:r>
              <a:rPr lang="en-US" b="1" dirty="0"/>
              <a:t>Review of open points following TF TA Session 32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EF27B3-D7EC-2F95-E88C-60F003416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§1 Scope: should UNR117 be a pre-requisite for UNRXXX type approval?</a:t>
            </a:r>
          </a:p>
          <a:p>
            <a:pPr lvl="1"/>
            <a:r>
              <a:rPr lang="en-GB" dirty="0"/>
              <a:t>Dedicated ETRTO/JASIC meeting held as requested by TF TA,</a:t>
            </a:r>
          </a:p>
          <a:p>
            <a:pPr lvl="1"/>
            <a:r>
              <a:rPr lang="en-GB" dirty="0"/>
              <a:t>Agreement to only consider tyres conforming to UNR117,</a:t>
            </a:r>
          </a:p>
          <a:p>
            <a:pPr lvl="1"/>
            <a:r>
              <a:rPr lang="en-GB" dirty="0"/>
              <a:t>UNRXXX draft proposal updated accordingly.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Open point closed.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76FBA21-3F42-967C-ECCE-B25961841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EF54BD-65D7-5EDC-667F-68DD9512E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89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1E18F-4B47-3E15-4DA0-722368183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2CA17D-354B-06E7-D8E8-E8245B92A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Review of updated draft proposal for UNRXXX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F7CC43-29A8-D169-65AF-4C7B1B9AB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See TA-33-4 TADG-03-19 - draft proposal for R[XXX] (2025.05.15)</a:t>
            </a:r>
          </a:p>
          <a:p>
            <a:r>
              <a:rPr lang="en-GB" dirty="0"/>
              <a:t>Amendments proposed in Working Document GRBP/2024/25 reviewed and included in UNRXXX draft proposal as per TF TA agreement.</a:t>
            </a:r>
          </a:p>
          <a:p>
            <a:r>
              <a:rPr lang="en-GB" dirty="0"/>
              <a:t>Annex 3 – Procedure for determining the abrasion performance of tyres of class C1</a:t>
            </a:r>
          </a:p>
          <a:p>
            <a:pPr lvl="1"/>
            <a:r>
              <a:rPr lang="en-GB" dirty="0"/>
              <a:t>§ 1.1 and §2.1 to be reworded to clarify that test methods apply to all tyres within UNRXXX scope,</a:t>
            </a:r>
          </a:p>
          <a:p>
            <a:pPr lvl="1"/>
            <a:r>
              <a:rPr lang="en-GB" dirty="0"/>
              <a:t>Editorial corrections proposed by JASIC.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96AA3A-3E1E-397D-7AE6-1A4E46DC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6CC5C8-6A46-9608-76EA-CBF36067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326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202FE-EADF-E744-BAF0-BB5ED4280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A8C2AA-5FBC-A75F-94AB-80F3188B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Review of updated draft proposal for UNRXXX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23EBA0-C447-BC73-A765-332A804B3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Annex 3 - Additional amendments presented by JASIC</a:t>
            </a:r>
          </a:p>
          <a:p>
            <a:pPr lvl="1"/>
            <a:r>
              <a:rPr lang="en-GB" dirty="0"/>
              <a:t>Technical corrections and Drum Test Method improvements</a:t>
            </a:r>
          </a:p>
          <a:p>
            <a:pPr lvl="2"/>
            <a:r>
              <a:rPr lang="en-GB" dirty="0"/>
              <a:t>§2.4.4.1 Powder Distribution: powder delivery rate shall be in the range of 40g/h to 200g/h for each test tyre.</a:t>
            </a:r>
          </a:p>
          <a:p>
            <a:pPr lvl="2"/>
            <a:r>
              <a:rPr lang="en-GB" dirty="0"/>
              <a:t>§2.6.2 Thermal Conditioning: tyre inflation pressure no lower than test pressure and temperature between 17°C and 28°C for a minimum of 3h.</a:t>
            </a:r>
          </a:p>
          <a:p>
            <a:pPr lvl="2"/>
            <a:r>
              <a:rPr lang="en-GB" dirty="0"/>
              <a:t>§2.6.4 Thermal Environment: ambient temperature shall be kept at 25°C ± 3°C for Normal tyre and 20°C ± 3°C for 3PMSF and M&amp;S tyres.</a:t>
            </a:r>
          </a:p>
          <a:p>
            <a:pPr lvl="2"/>
            <a:r>
              <a:rPr lang="en-GB" dirty="0"/>
              <a:t>§2.7 Validation: Test Load </a:t>
            </a:r>
            <a:r>
              <a:rPr lang="en-GB" dirty="0" err="1"/>
              <a:t>R</a:t>
            </a:r>
            <a:r>
              <a:rPr lang="en-GB" baseline="-25000" dirty="0" err="1"/>
              <a:t>Fz</a:t>
            </a:r>
            <a:r>
              <a:rPr lang="en-GB" dirty="0"/>
              <a:t> calculation for Fz validation.</a:t>
            </a:r>
          </a:p>
          <a:p>
            <a:pPr lvl="2"/>
            <a:r>
              <a:rPr lang="en-GB" dirty="0"/>
              <a:t>Appendix 4 Test Equipment Tolerances: Tyre forces, Tyre moments, inflation pressure, test duration, temperature, speed and loaded radius.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FF0000"/>
                </a:solidFill>
              </a:rPr>
              <a:t>TFTA to confirm agreement with technical corrections and drum test method improvements.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F62D5C3-FDCA-C627-2402-52587B932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EB28134-BA92-8223-A3BA-0169698B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58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C3B0F-DC78-0A40-30DC-28048A164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AA5489-44CF-CCF7-E48C-C38EB3CAB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Review of draft proposal for new supplement to R117.04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9F2FE8-588D-5A32-FB14-1DA7936BB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Abrasion requirements relocated </a:t>
            </a:r>
            <a:r>
              <a:rPr lang="en-GB"/>
              <a:t>in UNRXXX</a:t>
            </a:r>
            <a:endParaRPr lang="en-GB" dirty="0"/>
          </a:p>
          <a:p>
            <a:r>
              <a:rPr lang="en-GB" dirty="0"/>
              <a:t>Proposal for GRBP 82:</a:t>
            </a:r>
          </a:p>
          <a:p>
            <a:pPr lvl="1"/>
            <a:r>
              <a:rPr lang="en-GB" dirty="0"/>
              <a:t>Working Document with amendment proposal for supplement 4 to R117.04.</a:t>
            </a:r>
          </a:p>
          <a:p>
            <a:pPr lvl="1"/>
            <a:r>
              <a:rPr lang="en-GB" dirty="0"/>
              <a:t>Informal Document for consolidated version of R117.04 to be adopted by GRBP.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193067E-C52E-9305-1C0F-783A55032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ABA2AC-FB85-89DE-F843-A9C1C8B54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339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44131-710D-5915-5AAD-E3CCF8DFC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8E1259-BA50-015A-BD68-F756F5026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TADG meetings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2FD9F6-B01F-031F-BA71-3D2AF81AE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Session 4: June 3</a:t>
            </a:r>
            <a:r>
              <a:rPr lang="en-GB" baseline="30000" dirty="0"/>
              <a:t>rd</a:t>
            </a:r>
            <a:r>
              <a:rPr lang="en-GB" dirty="0"/>
              <a:t> 2025 to report to TFTA session 34 (June 3</a:t>
            </a:r>
            <a:r>
              <a:rPr lang="en-GB" baseline="30000" dirty="0"/>
              <a:t>rd</a:t>
            </a:r>
            <a:r>
              <a:rPr lang="en-GB" dirty="0"/>
              <a:t> 2025)</a:t>
            </a:r>
          </a:p>
          <a:p>
            <a:r>
              <a:rPr lang="en-GB" dirty="0">
                <a:solidFill>
                  <a:srgbClr val="FF0000"/>
                </a:solidFill>
              </a:rPr>
              <a:t>Working Documents submission deadline for GRBP 82: June 11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429B87-223F-8521-742D-460DA5923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9DFC1E-C3CC-0233-FF86-1BA5F1388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739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6DF91-8255-6835-3C2E-5104A261F2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4A55E5-C9AD-C840-E302-6D22CA06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46F248-16BB-25F5-BF31-A433043F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31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e6f50a-bf2d-471a-9b58-a8885246c773">
      <Terms xmlns="http://schemas.microsoft.com/office/infopath/2007/PartnerControls"/>
    </lcf76f155ced4ddcb4097134ff3c332f>
    <TaxCatchAll xmlns="15ff3d39-6e7b-4d70-9b7c-8d9fe85d0f29" xsi:nil="true"/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D6C468-3CE1-44E0-AD3D-EF2603E5C6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7e6f50a-bf2d-471a-9b58-a8885246c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FA39D1-91C4-4C74-B717-4E82E8DEE3FE}">
  <ds:schemaRefs>
    <ds:schemaRef ds:uri="15ff3d39-6e7b-4d70-9b7c-8d9fe85d0f29"/>
    <ds:schemaRef ds:uri="4b4a1c0d-4a69-4996-a84a-fc699b9f49de"/>
    <ds:schemaRef ds:uri="4fea251c-3bdd-4d50-962b-ffa2ae250ba0"/>
    <ds:schemaRef ds:uri="77e6f50a-bf2d-471a-9b58-a8885246c773"/>
    <ds:schemaRef ds:uri="985ec44e-1bab-4c0b-9df0-6ba128686fc9"/>
    <ds:schemaRef ds:uri="acccb6d4-dbe5-46d2-b4d3-5733603d8cc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02ffc28e-b571-4281-a4cf-1d6fb2578044}" enabled="1" method="Privileged" siteId="{95579480-b619-4d86-9f0d-74f0cdef4bfb}" removed="0"/>
  <clbl:label id="{28b782fb-41e1-48ea-bfc3-ad7558ce7136}" enabled="0" method="" siteId="{28b782fb-41e1-48ea-bfc3-ad7558ce713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3410</TotalTime>
  <Words>475</Words>
  <Application>Microsoft Office PowerPoint</Application>
  <PresentationFormat>Grand écran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</vt:lpstr>
      <vt:lpstr>Calibri Light</vt:lpstr>
      <vt:lpstr>Wingdings</vt:lpstr>
      <vt:lpstr>Thème Office</vt:lpstr>
      <vt:lpstr>TADG Status Report to TFTA Session 33 (May 20th 2025)</vt:lpstr>
      <vt:lpstr>TADG Meeting</vt:lpstr>
      <vt:lpstr>Review of open points following TF TA Session 32</vt:lpstr>
      <vt:lpstr>Review of updated draft proposal for UNRXXX</vt:lpstr>
      <vt:lpstr>Review of updated draft proposal for UNRXXX</vt:lpstr>
      <vt:lpstr>Review of draft proposal for new supplement to R117.04</vt:lpstr>
      <vt:lpstr>Next TADG meetings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DODU Maëlle</cp:lastModifiedBy>
  <cp:revision>22</cp:revision>
  <cp:lastPrinted>2023-08-17T07:59:41Z</cp:lastPrinted>
  <dcterms:created xsi:type="dcterms:W3CDTF">2022-05-20T09:13:50Z</dcterms:created>
  <dcterms:modified xsi:type="dcterms:W3CDTF">2025-05-18T12:04:56Z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2023-08-04T09:02:07Z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ad2523ed-03ee-470c-84f4-86eb4d138ce2</vt:lpwstr>
  </property>
  <property fmtid="{D5CDD505-2E9C-101B-9397-08002B2CF9AE}" pid="8" name="MSIP_Label_6bd9ddd1-4d20-43f6-abfa-fc3c07406f94_ContentBits">
    <vt:lpwstr>0</vt:lpwstr>
  </property>
  <property fmtid="{D5CDD505-2E9C-101B-9397-08002B2CF9AE}" pid="9" name="MediaServiceImageTags">
    <vt:lpwstr/>
  </property>
  <property fmtid="{D5CDD505-2E9C-101B-9397-08002B2CF9AE}" pid="10" name="gba66df640194346a5267c50f24d4797">
    <vt:lpwstr/>
  </property>
  <property fmtid="{D5CDD505-2E9C-101B-9397-08002B2CF9AE}" pid="11" name="Office_x0020_of_x0020_Origin">
    <vt:lpwstr/>
  </property>
  <property fmtid="{D5CDD505-2E9C-101B-9397-08002B2CF9AE}" pid="12" name="ClassificationContentMarkingFooterLocations">
    <vt:lpwstr>Thème Office:8</vt:lpwstr>
  </property>
  <property fmtid="{D5CDD505-2E9C-101B-9397-08002B2CF9AE}" pid="13" name="ClassificationContentMarkingFooterText">
    <vt:lpwstr>Public Document</vt:lpwstr>
  </property>
  <property fmtid="{D5CDD505-2E9C-101B-9397-08002B2CF9AE}" pid="14" name="MSIP_Label_02ffc28e-b571-4281-a4cf-1d6fb2578044_Enabled">
    <vt:lpwstr>true</vt:lpwstr>
  </property>
  <property fmtid="{D5CDD505-2E9C-101B-9397-08002B2CF9AE}" pid="15" name="MSIP_Label_02ffc28e-b571-4281-a4cf-1d6fb2578044_SetDate">
    <vt:lpwstr>2024-02-06T09:45:37Z</vt:lpwstr>
  </property>
  <property fmtid="{D5CDD505-2E9C-101B-9397-08002B2CF9AE}" pid="16" name="MSIP_Label_02ffc28e-b571-4281-a4cf-1d6fb2578044_Method">
    <vt:lpwstr>Privileged</vt:lpwstr>
  </property>
  <property fmtid="{D5CDD505-2E9C-101B-9397-08002B2CF9AE}" pid="17" name="MSIP_Label_02ffc28e-b571-4281-a4cf-1d6fb2578044_Name">
    <vt:lpwstr>Public - No Markings</vt:lpwstr>
  </property>
  <property fmtid="{D5CDD505-2E9C-101B-9397-08002B2CF9AE}" pid="18" name="MSIP_Label_02ffc28e-b571-4281-a4cf-1d6fb2578044_SiteId">
    <vt:lpwstr>95579480-b619-4d86-9f0d-74f0cdef4bfb</vt:lpwstr>
  </property>
  <property fmtid="{D5CDD505-2E9C-101B-9397-08002B2CF9AE}" pid="19" name="MSIP_Label_02ffc28e-b571-4281-a4cf-1d6fb2578044_ActionId">
    <vt:lpwstr>40161cf4-746f-40e4-9714-5251fcbd9459</vt:lpwstr>
  </property>
  <property fmtid="{D5CDD505-2E9C-101B-9397-08002B2CF9AE}" pid="20" name="MSIP_Label_02ffc28e-b571-4281-a4cf-1d6fb2578044_ContentBits">
    <vt:lpwstr>0</vt:lpwstr>
  </property>
  <property fmtid="{D5CDD505-2E9C-101B-9397-08002B2CF9AE}" pid="21" name="Office of Origin">
    <vt:lpwstr/>
  </property>
  <property fmtid="{D5CDD505-2E9C-101B-9397-08002B2CF9AE}" pid="22" name="CustomTag">
    <vt:lpwstr/>
  </property>
  <property fmtid="{D5CDD505-2E9C-101B-9397-08002B2CF9AE}" pid="23" name="FinancialYear">
    <vt:lpwstr/>
  </property>
  <property fmtid="{D5CDD505-2E9C-101B-9397-08002B2CF9AE}" pid="24" name="ContentTypeId">
    <vt:lpwstr>0x01010055BE4F50F8ABE24F8646D8BF3DA14D7A</vt:lpwstr>
  </property>
</Properties>
</file>