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68" r:id="rId6"/>
    <p:sldId id="279" r:id="rId7"/>
    <p:sldId id="280" r:id="rId8"/>
    <p:sldId id="281" r:id="rId9"/>
    <p:sldId id="272" r:id="rId10"/>
    <p:sldId id="267" r:id="rId11"/>
  </p:sldIdLst>
  <p:sldSz cx="12192000" cy="6858000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0A29C9D-3858-96FE-F648-63DCA614AB60}" name="GRIGORATOS Theodoros (JRC-ISPRA)" initials="TG" userId="S::Theodoros.GRIGORATOS@ec.europa.eu::f13441e8-f0f6-4bf8-a45c-45143031221d" providerId="AD"/>
  <p188:author id="{1D7F83B8-2C47-4C24-2D45-51150F7F93C4}" name="Nicolas De Mahieu" initials="ND" userId="S::ndm@etrto.org::86ffda28-54bf-46cb-8307-ac4eaeeea85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46A09D-7DEA-4042-9DCA-4279F61944EA}" v="5" dt="2025-05-13T07:46:23.6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>
      <p:cViewPr varScale="1">
        <p:scale>
          <a:sx n="67" d="100"/>
          <a:sy n="67" d="100"/>
        </p:scale>
        <p:origin x="5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5C46A09D-7DEA-4042-9DCA-4279F61944EA}"/>
    <pc:docChg chg="undo custSel addSld delSld modSld">
      <pc:chgData name="Nicolas De Mahieu" userId="86ffda28-54bf-46cb-8307-ac4eaeeea850" providerId="ADAL" clId="{5C46A09D-7DEA-4042-9DCA-4279F61944EA}" dt="2025-05-13T07:49:11.636" v="1192" actId="20577"/>
      <pc:docMkLst>
        <pc:docMk/>
      </pc:docMkLst>
      <pc:sldChg chg="modSp mod">
        <pc:chgData name="Nicolas De Mahieu" userId="86ffda28-54bf-46cb-8307-ac4eaeeea850" providerId="ADAL" clId="{5C46A09D-7DEA-4042-9DCA-4279F61944EA}" dt="2025-05-13T07:49:11.636" v="1192" actId="20577"/>
        <pc:sldMkLst>
          <pc:docMk/>
          <pc:sldMk cId="1472386309" sldId="256"/>
        </pc:sldMkLst>
        <pc:spChg chg="mod">
          <ac:chgData name="Nicolas De Mahieu" userId="86ffda28-54bf-46cb-8307-ac4eaeeea850" providerId="ADAL" clId="{5C46A09D-7DEA-4042-9DCA-4279F61944EA}" dt="2025-05-13T07:49:11.636" v="1192" actId="20577"/>
          <ac:spMkLst>
            <pc:docMk/>
            <pc:sldMk cId="1472386309" sldId="256"/>
            <ac:spMk id="2" creationId="{687BCCB5-8479-4331-A885-879B3AAA670A}"/>
          </ac:spMkLst>
        </pc:spChg>
      </pc:sldChg>
      <pc:sldChg chg="modSp mod">
        <pc:chgData name="Nicolas De Mahieu" userId="86ffda28-54bf-46cb-8307-ac4eaeeea850" providerId="ADAL" clId="{5C46A09D-7DEA-4042-9DCA-4279F61944EA}" dt="2025-05-13T07:36:19.860" v="367" actId="20577"/>
        <pc:sldMkLst>
          <pc:docMk/>
          <pc:sldMk cId="364993931" sldId="268"/>
        </pc:sldMkLst>
        <pc:spChg chg="mod">
          <ac:chgData name="Nicolas De Mahieu" userId="86ffda28-54bf-46cb-8307-ac4eaeeea850" providerId="ADAL" clId="{5C46A09D-7DEA-4042-9DCA-4279F61944EA}" dt="2025-05-13T07:33:02.313" v="25" actId="947"/>
          <ac:spMkLst>
            <pc:docMk/>
            <pc:sldMk cId="364993931" sldId="268"/>
            <ac:spMk id="2" creationId="{E74E8745-D70D-0D6B-8291-C88DE3EF2CB6}"/>
          </ac:spMkLst>
        </pc:spChg>
        <pc:spChg chg="mod">
          <ac:chgData name="Nicolas De Mahieu" userId="86ffda28-54bf-46cb-8307-ac4eaeeea850" providerId="ADAL" clId="{5C46A09D-7DEA-4042-9DCA-4279F61944EA}" dt="2025-05-13T07:36:19.860" v="367" actId="20577"/>
          <ac:spMkLst>
            <pc:docMk/>
            <pc:sldMk cId="364993931" sldId="268"/>
            <ac:spMk id="3" creationId="{67961108-8D04-ADBC-6545-578342E77D8D}"/>
          </ac:spMkLst>
        </pc:spChg>
      </pc:sldChg>
      <pc:sldChg chg="del">
        <pc:chgData name="Nicolas De Mahieu" userId="86ffda28-54bf-46cb-8307-ac4eaeeea850" providerId="ADAL" clId="{5C46A09D-7DEA-4042-9DCA-4279F61944EA}" dt="2025-05-13T07:48:25.189" v="1165" actId="47"/>
        <pc:sldMkLst>
          <pc:docMk/>
          <pc:sldMk cId="2633895178" sldId="269"/>
        </pc:sldMkLst>
      </pc:sldChg>
      <pc:sldChg chg="del">
        <pc:chgData name="Nicolas De Mahieu" userId="86ffda28-54bf-46cb-8307-ac4eaeeea850" providerId="ADAL" clId="{5C46A09D-7DEA-4042-9DCA-4279F61944EA}" dt="2025-05-13T07:48:25.692" v="1166" actId="47"/>
        <pc:sldMkLst>
          <pc:docMk/>
          <pc:sldMk cId="2645166417" sldId="270"/>
        </pc:sldMkLst>
      </pc:sldChg>
      <pc:sldChg chg="modSp mod">
        <pc:chgData name="Nicolas De Mahieu" userId="86ffda28-54bf-46cb-8307-ac4eaeeea850" providerId="ADAL" clId="{5C46A09D-7DEA-4042-9DCA-4279F61944EA}" dt="2025-05-13T07:48:51.482" v="1191" actId="20577"/>
        <pc:sldMkLst>
          <pc:docMk/>
          <pc:sldMk cId="2674739959" sldId="272"/>
        </pc:sldMkLst>
        <pc:spChg chg="mod">
          <ac:chgData name="Nicolas De Mahieu" userId="86ffda28-54bf-46cb-8307-ac4eaeeea850" providerId="ADAL" clId="{5C46A09D-7DEA-4042-9DCA-4279F61944EA}" dt="2025-05-13T07:48:51.482" v="1191" actId="20577"/>
          <ac:spMkLst>
            <pc:docMk/>
            <pc:sldMk cId="2674739959" sldId="272"/>
            <ac:spMk id="3" creationId="{FB2FD9F6-B01F-031F-BA71-3D2AF81AE880}"/>
          </ac:spMkLst>
        </pc:spChg>
      </pc:sldChg>
      <pc:sldChg chg="del">
        <pc:chgData name="Nicolas De Mahieu" userId="86ffda28-54bf-46cb-8307-ac4eaeeea850" providerId="ADAL" clId="{5C46A09D-7DEA-4042-9DCA-4279F61944EA}" dt="2025-05-13T07:48:26.387" v="1167" actId="47"/>
        <pc:sldMkLst>
          <pc:docMk/>
          <pc:sldMk cId="3251711791" sldId="273"/>
        </pc:sldMkLst>
      </pc:sldChg>
      <pc:sldChg chg="del">
        <pc:chgData name="Nicolas De Mahieu" userId="86ffda28-54bf-46cb-8307-ac4eaeeea850" providerId="ADAL" clId="{5C46A09D-7DEA-4042-9DCA-4279F61944EA}" dt="2025-05-13T07:48:28.177" v="1168" actId="47"/>
        <pc:sldMkLst>
          <pc:docMk/>
          <pc:sldMk cId="2409601890" sldId="275"/>
        </pc:sldMkLst>
      </pc:sldChg>
      <pc:sldChg chg="del">
        <pc:chgData name="Nicolas De Mahieu" userId="86ffda28-54bf-46cb-8307-ac4eaeeea850" providerId="ADAL" clId="{5C46A09D-7DEA-4042-9DCA-4279F61944EA}" dt="2025-05-13T07:48:29.068" v="1169" actId="47"/>
        <pc:sldMkLst>
          <pc:docMk/>
          <pc:sldMk cId="3103092410" sldId="276"/>
        </pc:sldMkLst>
      </pc:sldChg>
      <pc:sldChg chg="del">
        <pc:chgData name="Nicolas De Mahieu" userId="86ffda28-54bf-46cb-8307-ac4eaeeea850" providerId="ADAL" clId="{5C46A09D-7DEA-4042-9DCA-4279F61944EA}" dt="2025-05-13T07:48:31.133" v="1171" actId="47"/>
        <pc:sldMkLst>
          <pc:docMk/>
          <pc:sldMk cId="2926469552" sldId="277"/>
        </pc:sldMkLst>
      </pc:sldChg>
      <pc:sldChg chg="del">
        <pc:chgData name="Nicolas De Mahieu" userId="86ffda28-54bf-46cb-8307-ac4eaeeea850" providerId="ADAL" clId="{5C46A09D-7DEA-4042-9DCA-4279F61944EA}" dt="2025-05-13T07:48:29.971" v="1170" actId="47"/>
        <pc:sldMkLst>
          <pc:docMk/>
          <pc:sldMk cId="2348699219" sldId="278"/>
        </pc:sldMkLst>
      </pc:sldChg>
      <pc:sldChg chg="modSp add mod">
        <pc:chgData name="Nicolas De Mahieu" userId="86ffda28-54bf-46cb-8307-ac4eaeeea850" providerId="ADAL" clId="{5C46A09D-7DEA-4042-9DCA-4279F61944EA}" dt="2025-05-13T07:40:16.309" v="577" actId="20577"/>
        <pc:sldMkLst>
          <pc:docMk/>
          <pc:sldMk cId="1904446609" sldId="279"/>
        </pc:sldMkLst>
        <pc:spChg chg="mod">
          <ac:chgData name="Nicolas De Mahieu" userId="86ffda28-54bf-46cb-8307-ac4eaeeea850" providerId="ADAL" clId="{5C46A09D-7DEA-4042-9DCA-4279F61944EA}" dt="2025-05-13T07:40:16.309" v="577" actId="20577"/>
          <ac:spMkLst>
            <pc:docMk/>
            <pc:sldMk cId="1904446609" sldId="279"/>
            <ac:spMk id="3" creationId="{92D10167-DBA1-5193-6EEB-C853B0B03010}"/>
          </ac:spMkLst>
        </pc:spChg>
      </pc:sldChg>
      <pc:sldChg chg="modSp add mod">
        <pc:chgData name="Nicolas De Mahieu" userId="86ffda28-54bf-46cb-8307-ac4eaeeea850" providerId="ADAL" clId="{5C46A09D-7DEA-4042-9DCA-4279F61944EA}" dt="2025-05-13T07:45:54.084" v="1090" actId="20577"/>
        <pc:sldMkLst>
          <pc:docMk/>
          <pc:sldMk cId="819850511" sldId="280"/>
        </pc:sldMkLst>
        <pc:spChg chg="mod">
          <ac:chgData name="Nicolas De Mahieu" userId="86ffda28-54bf-46cb-8307-ac4eaeeea850" providerId="ADAL" clId="{5C46A09D-7DEA-4042-9DCA-4279F61944EA}" dt="2025-05-13T07:45:54.084" v="1090" actId="20577"/>
          <ac:spMkLst>
            <pc:docMk/>
            <pc:sldMk cId="819850511" sldId="280"/>
            <ac:spMk id="3" creationId="{3F3E6EA7-A3B6-BAA7-4927-AE2AF698D542}"/>
          </ac:spMkLst>
        </pc:spChg>
      </pc:sldChg>
      <pc:sldChg chg="add del">
        <pc:chgData name="Nicolas De Mahieu" userId="86ffda28-54bf-46cb-8307-ac4eaeeea850" providerId="ADAL" clId="{5C46A09D-7DEA-4042-9DCA-4279F61944EA}" dt="2025-05-13T07:36:43.754" v="371"/>
        <pc:sldMkLst>
          <pc:docMk/>
          <pc:sldMk cId="2800492155" sldId="280"/>
        </pc:sldMkLst>
      </pc:sldChg>
      <pc:sldChg chg="modSp add mod">
        <pc:chgData name="Nicolas De Mahieu" userId="86ffda28-54bf-46cb-8307-ac4eaeeea850" providerId="ADAL" clId="{5C46A09D-7DEA-4042-9DCA-4279F61944EA}" dt="2025-05-13T07:48:19.634" v="1164" actId="20577"/>
        <pc:sldMkLst>
          <pc:docMk/>
          <pc:sldMk cId="1399005314" sldId="281"/>
        </pc:sldMkLst>
        <pc:spChg chg="mod">
          <ac:chgData name="Nicolas De Mahieu" userId="86ffda28-54bf-46cb-8307-ac4eaeeea850" providerId="ADAL" clId="{5C46A09D-7DEA-4042-9DCA-4279F61944EA}" dt="2025-05-13T07:48:19.634" v="1164" actId="20577"/>
          <ac:spMkLst>
            <pc:docMk/>
            <pc:sldMk cId="1399005314" sldId="281"/>
            <ac:spMk id="3" creationId="{A3227915-3B07-D3D3-039A-446E8655206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4EF9F-9D52-4695-A44D-FB890489DBF6}" type="datetimeFigureOut">
              <a:rPr lang="fr-FR" smtClean="0"/>
              <a:t>13/05/2025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938DF-F9AF-4B02-BED8-B72447F421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03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307318-A9C1-484F-97C1-1BA62A7E66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D8C7C0-1393-4211-B0EB-6708AEFD9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7A509B-A224-4DD5-90B5-422ECCF68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78DA-A0D3-4E2D-BEEC-C2F1CAB2C6D3}" type="datetime1">
              <a:rPr lang="fr-FR" smtClean="0"/>
              <a:t>13/05/2025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6B98BE-5FA9-4347-9DAD-7827D71E6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FC49402-AB7D-4EF9-8064-972C5F805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42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7B7B8F-745E-4F78-B9E5-54DB7091A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EF8308E-A6CA-4381-8D57-D68882F1B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162A46-D2CC-4B04-AE86-F7C2336B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7-B93C-4E45-80A1-FE40CDD1A438}" type="datetime1">
              <a:rPr lang="fr-FR" smtClean="0"/>
              <a:t>13/05/2025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832911-037B-4B83-95E4-E9BE1D2CC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2011DE-2916-470E-839D-E9B0035E6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772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FE91C24-EE31-4E44-9DBC-2EBB0C4BBD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23470B3-508D-4D29-90D6-55939FFF28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95140-FBE1-470D-9A48-909683AC3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B9F-D1C0-4C79-87C1-A7B157A55817}" type="datetime1">
              <a:rPr lang="fr-FR" smtClean="0"/>
              <a:t>13/05/2025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E8D538-BCDA-4E18-8EB7-0909F6E4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273F31-2AD7-4E1D-BAA8-ECBB7758A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49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BC3DCB-3707-4E24-B0DC-2CFCD1C5F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5D9488-3D79-4A3D-A8FB-8BB1D3591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FE5FC9-6579-4EC2-A4FB-683ABD20F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5AA86-E047-487D-80F7-A97802F7B5C8}" type="datetime1">
              <a:rPr lang="fr-FR" smtClean="0"/>
              <a:t>13/05/2025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D6E683-69D5-4CE8-8BF7-3F96687EE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690EC6-84B5-40EF-97D3-9A6C3ABA8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32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2146BD-2856-4C3F-B591-7C31CADD2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5F9135-9CB1-48DB-86B4-5BDBB739A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9F508D-C550-4A2E-8649-3618F803A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207-4492-4065-9801-9453DB018007}" type="datetime1">
              <a:rPr lang="fr-FR" smtClean="0"/>
              <a:t>13/05/2025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DD71BD-5089-45A9-8A5A-91799F714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1877C5-2929-49B3-A86F-054F85AB7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74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D0C959-A50F-45EF-9DD3-0234BBC66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77D705-E10E-49C1-8A16-7E4F6FEAC8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A85F87-4819-4DDD-95AA-EFD94A67B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A0118BD-007F-4993-B4F5-657DEC17D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4CC2-5405-4F2A-BCCC-58BA75DDD253}" type="datetime1">
              <a:rPr lang="fr-FR" smtClean="0"/>
              <a:t>13/05/2025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531070-2C7A-4D12-9D28-33C8BD02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78FBB72-F70E-4C56-8A03-3856BBBF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278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F61837-9F1F-4270-9580-519B439B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A434F4-FEAD-43E8-96FE-352F16371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8AA7A1F-2040-4A64-B2A3-BD712E505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FE3C050-DF9B-4AAD-A556-8F37490996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41CE5DF-3222-4B1D-AE5D-CED47DDAC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83355AD-FD91-447C-9F16-FB61723BE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191F-D135-40AE-9642-9E7BB3B65D54}" type="datetime1">
              <a:rPr lang="fr-FR" smtClean="0"/>
              <a:t>13/05/2025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02E8D0B-3265-4A6D-8719-B2F14FB28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5C3BF6A-2B3C-493B-9821-90701B6D2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683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668030-FE46-4D89-8F49-C389C0DA7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0F2EF97-09B9-4518-B672-A6BE7A748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1A9B-2E0B-4D37-9FDF-410735C3A641}" type="datetime1">
              <a:rPr lang="fr-FR" smtClean="0"/>
              <a:t>13/05/2025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E2E9CD8-22CF-49E7-B84D-0BFB2560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57770AD-6343-4DCE-B811-5876A81B8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042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536F3BB-5A65-4AD0-8749-3645F7063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ED7E-8BB5-42C0-8139-D8EF515BD977}" type="datetime1">
              <a:rPr lang="fr-FR" smtClean="0"/>
              <a:t>13/05/2025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5C1573-ACF5-4971-B02F-7CA33B9F6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1B1A1D-C2C0-4EE3-9B1C-33B136EF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85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C65A63-C234-4984-BAA0-43F9C99B0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627B8A-6E99-4143-A8F7-087780105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35E20D-6A73-4B0E-B963-5840CBB4F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94B6E52-419C-410C-9BF5-88412C0C4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0B33-499A-49AE-AEA1-9A434F21096A}" type="datetime1">
              <a:rPr lang="fr-FR" smtClean="0"/>
              <a:t>13/05/2025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A3B642-1C3B-476A-8304-387866F38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7D88692-4F7D-4791-A22F-1084188B4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3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7FC1E-4579-47F0-8672-C0F11BB71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85F5D9A-8C8B-40A4-9D35-8E9DA931D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EA8ECE-D47C-4D51-8A8C-99AE0D06E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B55F8D-135D-4C07-8C83-0FF3E4B19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06009-2997-4D6F-88E4-027E17E67152}" type="datetime1">
              <a:rPr lang="fr-FR" smtClean="0"/>
              <a:t>13/05/2025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F7BC928-7CCE-4DC5-8B79-873236DD4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A3969C5-ADDB-4679-A7CB-0C6DC779D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747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3B9E638-4966-4F26-8C98-D2A39BB6D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52A8DD3-7575-443B-9F90-7A17D3948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19A280-0A06-4552-9BF7-24C3DE9EA1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56CD1-A6EC-4524-AFC5-FBD0D3964DDC}" type="datetime1">
              <a:rPr lang="fr-FR" smtClean="0"/>
              <a:t>13/05/2025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7BBE03-46A4-4B80-9EFB-92E7F04D5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A22998-0C5A-446D-9F3D-871C8DBDB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976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7BCCB5-8479-4331-A885-879B3AAA67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7187" y="1412786"/>
            <a:ext cx="9144000" cy="2387600"/>
          </a:xfrm>
        </p:spPr>
        <p:txBody>
          <a:bodyPr>
            <a:normAutofit/>
          </a:bodyPr>
          <a:lstStyle/>
          <a:p>
            <a:r>
              <a:rPr lang="en-GB" dirty="0">
                <a:latin typeface="Calibri "/>
              </a:rPr>
              <a:t>TA</a:t>
            </a:r>
            <a:r>
              <a:rPr lang="en-001" dirty="0">
                <a:latin typeface="Calibri "/>
              </a:rPr>
              <a:t>PP</a:t>
            </a:r>
            <a:r>
              <a:rPr lang="en-GB" dirty="0">
                <a:latin typeface="Calibri "/>
              </a:rPr>
              <a:t> Status</a:t>
            </a:r>
            <a:r>
              <a:rPr lang="fr-FR" dirty="0">
                <a:latin typeface="Calibri "/>
              </a:rPr>
              <a:t> Report to TFTA </a:t>
            </a:r>
            <a:br>
              <a:rPr lang="en-001" dirty="0">
                <a:latin typeface="Calibri "/>
              </a:rPr>
            </a:br>
            <a:r>
              <a:rPr lang="fr-FR" dirty="0">
                <a:latin typeface="Calibri "/>
              </a:rPr>
              <a:t>Session 33</a:t>
            </a:r>
            <a:br>
              <a:rPr lang="fr-FR" dirty="0">
                <a:latin typeface="Calibri "/>
              </a:rPr>
            </a:br>
            <a:r>
              <a:rPr lang="fr-FR" sz="4000" dirty="0">
                <a:latin typeface="Calibri "/>
              </a:rPr>
              <a:t>(May 20th 2025)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436EA22-533B-4F31-BFC6-8902F03D24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51249"/>
            <a:ext cx="9144000" cy="711298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Calibri "/>
              </a:rPr>
              <a:t>Tyre Abrasion </a:t>
            </a:r>
            <a:r>
              <a:rPr lang="en-001" sz="4000" dirty="0">
                <a:latin typeface="Calibri "/>
              </a:rPr>
              <a:t>Post Processing </a:t>
            </a:r>
            <a:r>
              <a:rPr lang="en-GB" sz="4000" dirty="0">
                <a:latin typeface="Calibri "/>
              </a:rPr>
              <a:t>(T</a:t>
            </a:r>
            <a:r>
              <a:rPr lang="en-001" sz="4000" dirty="0">
                <a:latin typeface="Calibri "/>
              </a:rPr>
              <a:t>APP</a:t>
            </a:r>
            <a:r>
              <a:rPr lang="en-GB" sz="4000" dirty="0">
                <a:latin typeface="Calibri "/>
              </a:rPr>
              <a:t>)</a:t>
            </a:r>
          </a:p>
          <a:p>
            <a:endParaRPr lang="en-GB" sz="4800" dirty="0">
              <a:latin typeface="Calibri "/>
            </a:endParaRPr>
          </a:p>
        </p:txBody>
      </p:sp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877AA9EA-330A-401F-B0A4-9C794A690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TF on </a:t>
            </a:r>
            <a:r>
              <a:rPr lang="en-US" err="1"/>
              <a:t>Tyre</a:t>
            </a:r>
            <a:r>
              <a:rPr lang="en-US"/>
              <a:t> Abrasion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DDA7DB2-8DB8-47A0-91A4-5FAF21EBA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386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4E8745-D70D-0D6B-8291-C88DE3EF2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fr-BE" b="1" dirty="0"/>
              <a:t>20</a:t>
            </a:r>
            <a:r>
              <a:rPr lang="en-001" b="1" baseline="30000" dirty="0"/>
              <a:t>th</a:t>
            </a:r>
            <a:r>
              <a:rPr lang="en-001" b="1" dirty="0"/>
              <a:t> </a:t>
            </a:r>
            <a:r>
              <a:rPr lang="fr-FR" b="1" dirty="0"/>
              <a:t>TA</a:t>
            </a:r>
            <a:r>
              <a:rPr lang="en-001" b="1" dirty="0"/>
              <a:t>PP</a:t>
            </a:r>
            <a:r>
              <a:rPr lang="fr-FR" b="1" dirty="0"/>
              <a:t> </a:t>
            </a:r>
            <a:r>
              <a:rPr lang="en-001" b="1" dirty="0"/>
              <a:t>m</a:t>
            </a:r>
            <a:r>
              <a:rPr lang="fr-FR" b="1" dirty="0" err="1"/>
              <a:t>eeting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961108-8D04-ADBC-6545-578342E77D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7747"/>
            <a:ext cx="10515600" cy="4636921"/>
          </a:xfrm>
        </p:spPr>
        <p:txBody>
          <a:bodyPr>
            <a:normAutofit/>
          </a:bodyPr>
          <a:lstStyle/>
          <a:p>
            <a:r>
              <a:rPr lang="fr-BE" dirty="0"/>
              <a:t>No new documents </a:t>
            </a:r>
            <a:r>
              <a:rPr lang="fr-BE" dirty="0" err="1"/>
              <a:t>were</a:t>
            </a:r>
            <a:r>
              <a:rPr lang="fr-BE" dirty="0"/>
              <a:t> </a:t>
            </a:r>
            <a:r>
              <a:rPr lang="fr-BE" dirty="0" err="1"/>
              <a:t>addressed</a:t>
            </a:r>
            <a:r>
              <a:rPr lang="fr-BE" dirty="0"/>
              <a:t> </a:t>
            </a:r>
            <a:r>
              <a:rPr lang="fr-BE" dirty="0" err="1"/>
              <a:t>during</a:t>
            </a:r>
            <a:r>
              <a:rPr lang="fr-BE" dirty="0"/>
              <a:t> TAPP 20th session.</a:t>
            </a:r>
          </a:p>
          <a:p>
            <a:r>
              <a:rPr lang="fr-BE" dirty="0"/>
              <a:t>TAPP experts </a:t>
            </a:r>
            <a:r>
              <a:rPr lang="fr-BE" dirty="0" err="1"/>
              <a:t>further</a:t>
            </a:r>
            <a:r>
              <a:rPr lang="fr-BE" dirty="0"/>
              <a:t> </a:t>
            </a:r>
            <a:r>
              <a:rPr lang="fr-BE" dirty="0" err="1"/>
              <a:t>discussed</a:t>
            </a:r>
            <a:r>
              <a:rPr lang="fr-BE" dirty="0"/>
              <a:t> </a:t>
            </a:r>
            <a:r>
              <a:rPr lang="fr-BE" dirty="0" err="1"/>
              <a:t>some</a:t>
            </a:r>
            <a:r>
              <a:rPr lang="fr-BE" dirty="0"/>
              <a:t> open questions:</a:t>
            </a:r>
          </a:p>
          <a:p>
            <a:endParaRPr lang="fr-BE" dirty="0"/>
          </a:p>
          <a:p>
            <a:pPr marL="0" indent="0">
              <a:buNone/>
            </a:pPr>
            <a:r>
              <a:rPr lang="en-US" b="1" dirty="0"/>
              <a:t>Would it be possible to provide the 3rd body information during the next dataset sharing? Could JASIC specify which 3rd body (in anonymized way A/B) has been used for each test</a:t>
            </a:r>
            <a:r>
              <a:rPr lang="en-US" dirty="0"/>
              <a:t>?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JASIC will check internally on the possibility to share this data</a:t>
            </a:r>
            <a:endParaRPr lang="en-00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9916D92-5EF0-D98E-744D-000E57A6F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7C7DD3-09C9-BA80-7111-832446667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993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20996A-B7A5-E3CA-81E6-8C0664CFCC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70951A-81DF-1A54-85AC-1209AB44E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fr-BE" b="1" dirty="0"/>
              <a:t>20</a:t>
            </a:r>
            <a:r>
              <a:rPr lang="en-001" b="1" baseline="30000" dirty="0"/>
              <a:t>th</a:t>
            </a:r>
            <a:r>
              <a:rPr lang="en-001" b="1" dirty="0"/>
              <a:t> </a:t>
            </a:r>
            <a:r>
              <a:rPr lang="fr-FR" b="1" dirty="0"/>
              <a:t>TA</a:t>
            </a:r>
            <a:r>
              <a:rPr lang="en-001" b="1" dirty="0"/>
              <a:t>PP</a:t>
            </a:r>
            <a:r>
              <a:rPr lang="fr-FR" b="1" dirty="0"/>
              <a:t> </a:t>
            </a:r>
            <a:r>
              <a:rPr lang="en-001" b="1" dirty="0"/>
              <a:t>m</a:t>
            </a:r>
            <a:r>
              <a:rPr lang="fr-FR" b="1" dirty="0" err="1"/>
              <a:t>eeting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2D10167-DBA1-5193-6EEB-C853B0B03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7747"/>
            <a:ext cx="10515600" cy="4636921"/>
          </a:xfrm>
        </p:spPr>
        <p:txBody>
          <a:bodyPr>
            <a:normAutofit lnSpcReduction="10000"/>
          </a:bodyPr>
          <a:lstStyle/>
          <a:p>
            <a:endParaRPr lang="fr-BE" dirty="0"/>
          </a:p>
          <a:p>
            <a:pPr marL="0" indent="0">
              <a:buNone/>
            </a:pPr>
            <a:r>
              <a:rPr lang="en-US" b="1" dirty="0"/>
              <a:t>Concerns with the differences between methods and some points need to be further investigated.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TAPP agreed that further discussion will take place in TFTA on 20 May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b="1" dirty="0">
                <a:sym typeface="Wingdings" panose="05000000000000000000" pitchFamily="2" charset="2"/>
              </a:rPr>
              <a:t>How to address the Measurement Uncertainties in the new UN Regulation?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TAPP to propose what relevant Measurement Uncertainties should be addressed for tyre abrasion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need to assess whether changing the MU can be addressed through a new Supplement.</a:t>
            </a:r>
            <a:endParaRPr lang="en-00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2D4B529-F4CC-F6B2-5B94-E9C010990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F1F3FF1-3CB9-4B57-925C-05901607E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4446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700BE4-099F-1729-840F-1B11BC2A88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EF40AE-80E5-D4BE-7EA9-893583BA7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fr-BE" b="1" dirty="0"/>
              <a:t>20</a:t>
            </a:r>
            <a:r>
              <a:rPr lang="en-001" b="1" baseline="30000" dirty="0"/>
              <a:t>th</a:t>
            </a:r>
            <a:r>
              <a:rPr lang="en-001" b="1" dirty="0"/>
              <a:t> </a:t>
            </a:r>
            <a:r>
              <a:rPr lang="fr-FR" b="1" dirty="0"/>
              <a:t>TA</a:t>
            </a:r>
            <a:r>
              <a:rPr lang="en-001" b="1" dirty="0"/>
              <a:t>PP</a:t>
            </a:r>
            <a:r>
              <a:rPr lang="fr-FR" b="1" dirty="0"/>
              <a:t> </a:t>
            </a:r>
            <a:r>
              <a:rPr lang="en-001" b="1" dirty="0"/>
              <a:t>m</a:t>
            </a:r>
            <a:r>
              <a:rPr lang="fr-FR" b="1" dirty="0" err="1"/>
              <a:t>eeting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3E6EA7-A3B6-BAA7-4927-AE2AF698D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7747"/>
            <a:ext cx="10515600" cy="4636921"/>
          </a:xfrm>
        </p:spPr>
        <p:txBody>
          <a:bodyPr>
            <a:normAutofit/>
          </a:bodyPr>
          <a:lstStyle/>
          <a:p>
            <a:endParaRPr lang="fr-BE" dirty="0"/>
          </a:p>
          <a:p>
            <a:pPr marL="0" indent="0">
              <a:buNone/>
            </a:pPr>
            <a:r>
              <a:rPr lang="en-US" b="1" dirty="0"/>
              <a:t>How to address the systematic effects (temperature slopes of candidate versus reference tyre)</a:t>
            </a:r>
            <a:r>
              <a:rPr lang="en-US" dirty="0"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ETRTO expressed the risk of the need of a second test to measure the candidate tyre temperature slope. This should be considered in the MU.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TAPP reflection whether COP or Market Surveillance should be performed in smaller temperature ranges as for Type approval.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4788383-A55D-0588-770C-4F39D032E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0022C4-6296-587E-E513-556ED0372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9850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D9415B-A5E3-C2F8-115F-6698A59BD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AAC6D1-A721-FB8D-D738-C1AFD4247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fr-BE" b="1" dirty="0"/>
              <a:t>20</a:t>
            </a:r>
            <a:r>
              <a:rPr lang="en-001" b="1" baseline="30000" dirty="0"/>
              <a:t>th</a:t>
            </a:r>
            <a:r>
              <a:rPr lang="en-001" b="1" dirty="0"/>
              <a:t> </a:t>
            </a:r>
            <a:r>
              <a:rPr lang="fr-FR" b="1" dirty="0"/>
              <a:t>TA</a:t>
            </a:r>
            <a:r>
              <a:rPr lang="en-001" b="1" dirty="0"/>
              <a:t>PP</a:t>
            </a:r>
            <a:r>
              <a:rPr lang="fr-FR" b="1" dirty="0"/>
              <a:t> </a:t>
            </a:r>
            <a:r>
              <a:rPr lang="en-001" b="1" dirty="0"/>
              <a:t>m</a:t>
            </a:r>
            <a:r>
              <a:rPr lang="fr-FR" b="1" dirty="0" err="1"/>
              <a:t>eeting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3227915-3B07-D3D3-039A-446E86552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7747"/>
            <a:ext cx="10515600" cy="4636921"/>
          </a:xfrm>
        </p:spPr>
        <p:txBody>
          <a:bodyPr>
            <a:normAutofit/>
          </a:bodyPr>
          <a:lstStyle/>
          <a:p>
            <a:endParaRPr lang="fr-BE" dirty="0"/>
          </a:p>
          <a:p>
            <a:pPr marL="0" indent="0">
              <a:buNone/>
            </a:pPr>
            <a:r>
              <a:rPr lang="en-US" b="1" dirty="0"/>
              <a:t>How to address the threshold and uncertainties in the Regulation.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Need to decide on which option to follow:</a:t>
            </a:r>
          </a:p>
          <a:p>
            <a:pPr lvl="1"/>
            <a:r>
              <a:rPr lang="en-US" sz="2800" dirty="0"/>
              <a:t>One table with threshold and uncertainties </a:t>
            </a:r>
          </a:p>
          <a:p>
            <a:pPr lvl="1"/>
            <a:r>
              <a:rPr lang="en-US" sz="2800" dirty="0">
                <a:sym typeface="Wingdings" panose="05000000000000000000" pitchFamily="2" charset="2"/>
              </a:rPr>
              <a:t>One table in the main body with the threshold and one table with the uncertainties in the annexes.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C8C6CCA-5DA8-38B2-0676-817AD7DD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B2A9FC-5508-9A2C-DA14-88C8DAEC6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9005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A44131-710D-5915-5AAD-E3CCF8DFC5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8E1259-BA50-015A-BD68-F756F5026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Next TA</a:t>
            </a:r>
            <a:r>
              <a:rPr lang="en-001" b="1" dirty="0"/>
              <a:t>PP</a:t>
            </a:r>
            <a:r>
              <a:rPr lang="en-US" b="1" dirty="0"/>
              <a:t> meeting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2FD9F6-B01F-031F-BA71-3D2AF81AE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18339"/>
            <a:ext cx="10515600" cy="821322"/>
          </a:xfrm>
        </p:spPr>
        <p:txBody>
          <a:bodyPr>
            <a:normAutofit/>
          </a:bodyPr>
          <a:lstStyle/>
          <a:p>
            <a:r>
              <a:rPr lang="en-001" dirty="0"/>
              <a:t>2</a:t>
            </a:r>
            <a:r>
              <a:rPr lang="fr-BE" dirty="0"/>
              <a:t>1st</a:t>
            </a:r>
            <a:r>
              <a:rPr lang="en-001" dirty="0"/>
              <a:t> TAPP meeting</a:t>
            </a:r>
            <a:r>
              <a:rPr lang="en-GB" dirty="0"/>
              <a:t>: </a:t>
            </a:r>
            <a:r>
              <a:rPr lang="fr-BE" dirty="0"/>
              <a:t>28</a:t>
            </a:r>
            <a:r>
              <a:rPr lang="en-001" dirty="0"/>
              <a:t>/05/2025 from 12:00 to 13:30 (CET)</a:t>
            </a:r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5429B87-223F-8521-742D-460DA5923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89DFC1E-C3CC-0233-FF86-1BA5F1388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739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1E06DF91-8255-6835-3C2E-5104A261F2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85598"/>
            <a:ext cx="9144000" cy="1086803"/>
          </a:xfrm>
        </p:spPr>
        <p:txBody>
          <a:bodyPr/>
          <a:lstStyle/>
          <a:p>
            <a:r>
              <a:rPr lang="en-GB" dirty="0"/>
              <a:t>Thank you</a:t>
            </a:r>
            <a:r>
              <a:rPr lang="en-001" dirty="0"/>
              <a:t> for your attention</a:t>
            </a:r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84A55E5-C9AD-C840-E302-6D22CA068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146F248-16BB-25F5-BF31-A433043FC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4314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7e6f50a-bf2d-471a-9b58-a8885246c773">
      <Terms xmlns="http://schemas.microsoft.com/office/infopath/2007/PartnerControls"/>
    </lcf76f155ced4ddcb4097134ff3c332f>
    <TaxCatchAll xmlns="15ff3d39-6e7b-4d70-9b7c-8d9fe85d0f29" xsi:nil="true"/>
    <dlc_EmailTo xmlns="15ff3d39-6e7b-4d70-9b7c-8d9fe85d0f29" xsi:nil="true"/>
    <d28f1dd39ca44d93a9ba0d339cd2cfbc xmlns="4fea251c-3bdd-4d50-962b-ffa2ae250ba0">
      <Terms xmlns="http://schemas.microsoft.com/office/infopath/2007/PartnerControls"/>
    </d28f1dd39ca44d93a9ba0d339cd2cfbc>
    <dlc_EmailSubject xmlns="15ff3d39-6e7b-4d70-9b7c-8d9fe85d0f29" xsi:nil="true"/>
    <n30081d4a6394f3798cc88be69ab51c8 xmlns="4fea251c-3bdd-4d50-962b-ffa2ae250ba0">
      <Terms xmlns="http://schemas.microsoft.com/office/infopath/2007/PartnerControls"/>
    </n30081d4a6394f3798cc88be69ab51c8>
    <dlc_EmailCC xmlns="15ff3d39-6e7b-4d70-9b7c-8d9fe85d0f29" xsi:nil="true"/>
    <Historical_x0020_Importance xmlns="15ff3d39-6e7b-4d70-9b7c-8d9fe85d0f29">false</Historical_x0020_Importance>
    <dlc_EmailBCC xmlns="15ff3d39-6e7b-4d70-9b7c-8d9fe85d0f29" xsi:nil="true"/>
    <dlc_EmailFrom xmlns="15ff3d39-6e7b-4d70-9b7c-8d9fe85d0f29" xsi:nil="true"/>
    <Security_x0020_Classification xmlns="15ff3d39-6e7b-4d70-9b7c-8d9fe85d0f29">Official</Security_x0020_Classification>
    <dlc_EmailReceivedUTC xmlns="15ff3d39-6e7b-4d70-9b7c-8d9fe85d0f29" xsi:nil="true"/>
    <dlc_EmailSentUTC xmlns="15ff3d39-6e7b-4d70-9b7c-8d9fe85d0f2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BE4F50F8ABE24F8646D8BF3DA14D7A" ma:contentTypeVersion="16" ma:contentTypeDescription="Create a new document." ma:contentTypeScope="" ma:versionID="be0f5d126ddad459633ff0270621bf48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77e6f50a-bf2d-471a-9b58-a8885246c773" targetNamespace="http://schemas.microsoft.com/office/2006/metadata/properties" ma:root="true" ma:fieldsID="e1ae21906c570a60387e94090eb87b6c" ns2:_="" ns3:_="" ns4:_="">
    <xsd:import namespace="4fea251c-3bdd-4d50-962b-ffa2ae250ba0"/>
    <xsd:import namespace="15ff3d39-6e7b-4d70-9b7c-8d9fe85d0f29"/>
    <xsd:import namespace="77e6f50a-bf2d-471a-9b58-a8885246c773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2:SharedWithUsers" minOccurs="0"/>
                <xsd:element ref="ns2:SharedWithDetails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e6f50a-bf2d-471a-9b58-a8885246c7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25" nillable="true" ma:displayName="Tags" ma:internalName="MediaServiceAutoTags" ma:readOnly="true">
      <xsd:simpleType>
        <xsd:restriction base="dms:Text"/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0" nillable="true" ma:displayName="Location" ma:internalName="MediaServiceLocation" ma:readOnly="true">
      <xsd:simpleType>
        <xsd:restriction base="dms:Text"/>
      </xsd:simpleType>
    </xsd:element>
    <xsd:element name="MediaServiceAutoKeyPoints" ma:index="3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36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6512E0-0C68-4041-8E47-5B2484AB70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FA39D1-91C4-4C74-B717-4E82E8DEE3FE}">
  <ds:schemaRefs>
    <ds:schemaRef ds:uri="15ff3d39-6e7b-4d70-9b7c-8d9fe85d0f29"/>
    <ds:schemaRef ds:uri="4b4a1c0d-4a69-4996-a84a-fc699b9f49de"/>
    <ds:schemaRef ds:uri="4fea251c-3bdd-4d50-962b-ffa2ae250ba0"/>
    <ds:schemaRef ds:uri="77e6f50a-bf2d-471a-9b58-a8885246c773"/>
    <ds:schemaRef ds:uri="985ec44e-1bab-4c0b-9df0-6ba128686fc9"/>
    <ds:schemaRef ds:uri="acccb6d4-dbe5-46d2-b4d3-5733603d8cc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ED6C468-3CE1-44E0-AD3D-EF2603E5C6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ea251c-3bdd-4d50-962b-ffa2ae250ba0"/>
    <ds:schemaRef ds:uri="15ff3d39-6e7b-4d70-9b7c-8d9fe85d0f29"/>
    <ds:schemaRef ds:uri="77e6f50a-bf2d-471a-9b58-a8885246c7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02ffc28e-b571-4281-a4cf-1d6fb2578044}" enabled="1" method="Privileged" siteId="{95579480-b619-4d86-9f0d-74f0cdef4bfb}" removed="0"/>
  <clbl:label id="{28b782fb-41e1-48ea-bfc3-ad7558ce7136}" enabled="0" method="" siteId="{28b782fb-41e1-48ea-bfc3-ad7558ce713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350</Words>
  <Application>Microsoft Office PowerPoint</Application>
  <PresentationFormat>Grand écran</PresentationFormat>
  <Paragraphs>44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</vt:lpstr>
      <vt:lpstr>Calibri Light</vt:lpstr>
      <vt:lpstr>Wingdings</vt:lpstr>
      <vt:lpstr>Thème Office</vt:lpstr>
      <vt:lpstr>TAPP Status Report to TFTA  Session 33 (May 20th 2025)</vt:lpstr>
      <vt:lpstr>20th TAPP meeting</vt:lpstr>
      <vt:lpstr>20th TAPP meeting</vt:lpstr>
      <vt:lpstr>20th TAPP meeting</vt:lpstr>
      <vt:lpstr>20th TAPP meeting</vt:lpstr>
      <vt:lpstr>Next TAPP meeting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to 86th GRPE (May-June 2022)</dc:title>
  <dc:creator>ECollot</dc:creator>
  <cp:lastModifiedBy>Nicolas De Mahieu</cp:lastModifiedBy>
  <cp:revision>23</cp:revision>
  <cp:lastPrinted>2023-08-17T07:59:41Z</cp:lastPrinted>
  <dcterms:created xsi:type="dcterms:W3CDTF">2022-05-20T09:13:50Z</dcterms:created>
  <dcterms:modified xsi:type="dcterms:W3CDTF">2025-05-13T07:49:22Z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2023-08-04T09:02:07Z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ad2523ed-03ee-470c-84f4-86eb4d138ce2</vt:lpwstr>
  </property>
  <property fmtid="{D5CDD505-2E9C-101B-9397-08002B2CF9AE}" pid="8" name="MSIP_Label_6bd9ddd1-4d20-43f6-abfa-fc3c07406f94_ContentBits">
    <vt:lpwstr>0</vt:lpwstr>
  </property>
  <property fmtid="{D5CDD505-2E9C-101B-9397-08002B2CF9AE}" pid="9" name="MediaServiceImageTags">
    <vt:lpwstr/>
  </property>
  <property fmtid="{D5CDD505-2E9C-101B-9397-08002B2CF9AE}" pid="10" name="gba66df640194346a5267c50f24d4797">
    <vt:lpwstr/>
  </property>
  <property fmtid="{D5CDD505-2E9C-101B-9397-08002B2CF9AE}" pid="11" name="Office_x0020_of_x0020_Origin">
    <vt:lpwstr/>
  </property>
  <property fmtid="{D5CDD505-2E9C-101B-9397-08002B2CF9AE}" pid="12" name="ClassificationContentMarkingFooterLocations">
    <vt:lpwstr>Thème Office:8</vt:lpwstr>
  </property>
  <property fmtid="{D5CDD505-2E9C-101B-9397-08002B2CF9AE}" pid="13" name="ClassificationContentMarkingFooterText">
    <vt:lpwstr>Public Document</vt:lpwstr>
  </property>
  <property fmtid="{D5CDD505-2E9C-101B-9397-08002B2CF9AE}" pid="14" name="MSIP_Label_02ffc28e-b571-4281-a4cf-1d6fb2578044_Enabled">
    <vt:lpwstr>true</vt:lpwstr>
  </property>
  <property fmtid="{D5CDD505-2E9C-101B-9397-08002B2CF9AE}" pid="15" name="MSIP_Label_02ffc28e-b571-4281-a4cf-1d6fb2578044_SetDate">
    <vt:lpwstr>2024-02-06T09:45:37Z</vt:lpwstr>
  </property>
  <property fmtid="{D5CDD505-2E9C-101B-9397-08002B2CF9AE}" pid="16" name="MSIP_Label_02ffc28e-b571-4281-a4cf-1d6fb2578044_Method">
    <vt:lpwstr>Privileged</vt:lpwstr>
  </property>
  <property fmtid="{D5CDD505-2E9C-101B-9397-08002B2CF9AE}" pid="17" name="MSIP_Label_02ffc28e-b571-4281-a4cf-1d6fb2578044_Name">
    <vt:lpwstr>Public - No Markings</vt:lpwstr>
  </property>
  <property fmtid="{D5CDD505-2E9C-101B-9397-08002B2CF9AE}" pid="18" name="MSIP_Label_02ffc28e-b571-4281-a4cf-1d6fb2578044_SiteId">
    <vt:lpwstr>95579480-b619-4d86-9f0d-74f0cdef4bfb</vt:lpwstr>
  </property>
  <property fmtid="{D5CDD505-2E9C-101B-9397-08002B2CF9AE}" pid="19" name="MSIP_Label_02ffc28e-b571-4281-a4cf-1d6fb2578044_ActionId">
    <vt:lpwstr>40161cf4-746f-40e4-9714-5251fcbd9459</vt:lpwstr>
  </property>
  <property fmtid="{D5CDD505-2E9C-101B-9397-08002B2CF9AE}" pid="20" name="MSIP_Label_02ffc28e-b571-4281-a4cf-1d6fb2578044_ContentBits">
    <vt:lpwstr>0</vt:lpwstr>
  </property>
  <property fmtid="{D5CDD505-2E9C-101B-9397-08002B2CF9AE}" pid="21" name="Office of Origin">
    <vt:lpwstr/>
  </property>
  <property fmtid="{D5CDD505-2E9C-101B-9397-08002B2CF9AE}" pid="22" name="CustomTag">
    <vt:lpwstr/>
  </property>
  <property fmtid="{D5CDD505-2E9C-101B-9397-08002B2CF9AE}" pid="23" name="FinancialYear">
    <vt:lpwstr/>
  </property>
  <property fmtid="{D5CDD505-2E9C-101B-9397-08002B2CF9AE}" pid="24" name="ContentTypeId">
    <vt:lpwstr>0x01010055BE4F50F8ABE24F8646D8BF3DA14D7A</vt:lpwstr>
  </property>
</Properties>
</file>