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305" r:id="rId2"/>
    <p:sldId id="315" r:id="rId3"/>
    <p:sldId id="323" r:id="rId4"/>
    <p:sldId id="324" r:id="rId5"/>
    <p:sldId id="325" r:id="rId6"/>
  </p:sldIdLst>
  <p:sldSz cx="9144000" cy="6858000" type="screen4x3"/>
  <p:notesSz cx="6797675" cy="9926638"/>
  <p:photoAlbum/>
  <p:defaultTextStyle>
    <a:defPPr>
      <a:defRPr lang="de-DE"/>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480">
          <p15:clr>
            <a:srgbClr val="A4A3A4"/>
          </p15:clr>
        </p15:guide>
        <p15:guide id="2" orient="horz" pos="3657">
          <p15:clr>
            <a:srgbClr val="A4A3A4"/>
          </p15:clr>
        </p15:guide>
        <p15:guide id="3" pos="544">
          <p15:clr>
            <a:srgbClr val="A4A3A4"/>
          </p15:clr>
        </p15:guide>
        <p15:guide id="4" pos="5193">
          <p15:clr>
            <a:srgbClr val="A4A3A4"/>
          </p15:clr>
        </p15:guide>
      </p15:sldGuideLst>
    </p:ext>
    <p:ext uri="{2D200454-40CA-4A62-9FC3-DE9A4176ACB9}">
      <p15:notesGuideLst xmlns:p15="http://schemas.microsoft.com/office/powerpoint/2012/main">
        <p15:guide id="1" orient="horz" pos="2736">
          <p15:clr>
            <a:srgbClr val="A4A3A4"/>
          </p15:clr>
        </p15:guide>
        <p15:guide id="2" pos="2016">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FF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35" autoAdjust="0"/>
    <p:restoredTop sz="94660"/>
  </p:normalViewPr>
  <p:slideViewPr>
    <p:cSldViewPr>
      <p:cViewPr varScale="1">
        <p:scale>
          <a:sx n="118" d="100"/>
          <a:sy n="118" d="100"/>
        </p:scale>
        <p:origin x="1164" y="102"/>
      </p:cViewPr>
      <p:guideLst>
        <p:guide orient="horz" pos="1480"/>
        <p:guide orient="horz" pos="3657"/>
        <p:guide pos="544"/>
        <p:guide pos="5193"/>
      </p:guideLst>
    </p:cSldViewPr>
  </p:slideViewPr>
  <p:notesTextViewPr>
    <p:cViewPr>
      <p:scale>
        <a:sx n="1" d="1"/>
        <a:sy n="1" d="1"/>
      </p:scale>
      <p:origin x="0" y="0"/>
    </p:cViewPr>
  </p:notesTextViewPr>
  <p:notesViewPr>
    <p:cSldViewPr>
      <p:cViewPr varScale="1">
        <p:scale>
          <a:sx n="74" d="100"/>
          <a:sy n="74" d="100"/>
        </p:scale>
        <p:origin x="-2886" y="-108"/>
      </p:cViewPr>
      <p:guideLst>
        <p:guide orient="horz" pos="2736"/>
        <p:guide pos="2016"/>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323" cy="497058"/>
          </a:xfrm>
          <a:prstGeom prst="rect">
            <a:avLst/>
          </a:prstGeom>
        </p:spPr>
        <p:txBody>
          <a:bodyPr vert="horz" lIns="95553" tIns="47776" rIns="95553" bIns="47776"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50668" y="1"/>
            <a:ext cx="2945323" cy="497058"/>
          </a:xfrm>
          <a:prstGeom prst="rect">
            <a:avLst/>
          </a:prstGeom>
        </p:spPr>
        <p:txBody>
          <a:bodyPr vert="horz" lIns="95553" tIns="47776" rIns="95553" bIns="47776" rtlCol="0"/>
          <a:lstStyle>
            <a:lvl1pPr algn="r" fontAlgn="auto">
              <a:spcBef>
                <a:spcPts val="0"/>
              </a:spcBef>
              <a:spcAft>
                <a:spcPts val="0"/>
              </a:spcAft>
              <a:defRPr sz="1200">
                <a:latin typeface="+mn-lt"/>
                <a:cs typeface="+mn-cs"/>
              </a:defRPr>
            </a:lvl1pPr>
          </a:lstStyle>
          <a:p>
            <a:pPr>
              <a:defRPr/>
            </a:pPr>
            <a:fld id="{069098F1-E2E8-45E3-99CA-C31859F81281}" type="datetimeFigureOut">
              <a:rPr lang="de-DE"/>
              <a:pPr>
                <a:defRPr/>
              </a:pPr>
              <a:t>14.04.2016</a:t>
            </a:fld>
            <a:endParaRPr lang="de-DE"/>
          </a:p>
        </p:txBody>
      </p:sp>
      <p:sp>
        <p:nvSpPr>
          <p:cNvPr id="4" name="Fußzeilenplatzhalter 3"/>
          <p:cNvSpPr>
            <a:spLocks noGrp="1"/>
          </p:cNvSpPr>
          <p:nvPr>
            <p:ph type="ftr" sz="quarter" idx="2"/>
          </p:nvPr>
        </p:nvSpPr>
        <p:spPr>
          <a:xfrm>
            <a:off x="1" y="9427768"/>
            <a:ext cx="2945323" cy="497058"/>
          </a:xfrm>
          <a:prstGeom prst="rect">
            <a:avLst/>
          </a:prstGeom>
        </p:spPr>
        <p:txBody>
          <a:bodyPr vert="horz" lIns="95553" tIns="47776" rIns="95553" bIns="47776"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50668" y="9427768"/>
            <a:ext cx="2945323" cy="497058"/>
          </a:xfrm>
          <a:prstGeom prst="rect">
            <a:avLst/>
          </a:prstGeom>
        </p:spPr>
        <p:txBody>
          <a:bodyPr vert="horz" wrap="square" lIns="95553" tIns="47776" rIns="95553" bIns="47776" numCol="1" anchor="b" anchorCtr="0" compatLnSpc="1">
            <a:prstTxWarp prst="textNoShape">
              <a:avLst/>
            </a:prstTxWarp>
          </a:bodyPr>
          <a:lstStyle>
            <a:lvl1pPr algn="r">
              <a:defRPr sz="1200"/>
            </a:lvl1pPr>
          </a:lstStyle>
          <a:p>
            <a:fld id="{82D55901-63FE-4F95-938C-3E2A83906A13}" type="slidenum">
              <a:rPr lang="de-DE" altLang="de-DE"/>
              <a:pPr/>
              <a:t>‹Nr.›</a:t>
            </a:fld>
            <a:endParaRPr lang="de-DE" altLang="de-DE"/>
          </a:p>
        </p:txBody>
      </p:sp>
    </p:spTree>
    <p:extLst>
      <p:ext uri="{BB962C8B-B14F-4D97-AF65-F5344CB8AC3E}">
        <p14:creationId xmlns:p14="http://schemas.microsoft.com/office/powerpoint/2010/main" val="34647165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323" cy="497058"/>
          </a:xfrm>
          <a:prstGeom prst="rect">
            <a:avLst/>
          </a:prstGeom>
        </p:spPr>
        <p:txBody>
          <a:bodyPr vert="horz" lIns="95553" tIns="47776" rIns="95553" bIns="47776"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50668" y="1"/>
            <a:ext cx="2945323" cy="497058"/>
          </a:xfrm>
          <a:prstGeom prst="rect">
            <a:avLst/>
          </a:prstGeom>
        </p:spPr>
        <p:txBody>
          <a:bodyPr vert="horz" lIns="95553" tIns="47776" rIns="95553" bIns="47776" rtlCol="0"/>
          <a:lstStyle>
            <a:lvl1pPr algn="r" fontAlgn="auto">
              <a:spcBef>
                <a:spcPts val="0"/>
              </a:spcBef>
              <a:spcAft>
                <a:spcPts val="0"/>
              </a:spcAft>
              <a:defRPr sz="1200">
                <a:latin typeface="+mn-lt"/>
                <a:cs typeface="+mn-cs"/>
              </a:defRPr>
            </a:lvl1pPr>
          </a:lstStyle>
          <a:p>
            <a:pPr>
              <a:defRPr/>
            </a:pPr>
            <a:fld id="{9D11540C-287D-4FDA-AA64-3479965083D5}" type="datetimeFigureOut">
              <a:rPr lang="de-DE"/>
              <a:pPr>
                <a:defRPr/>
              </a:pPr>
              <a:t>14.04.2016</a:t>
            </a:fld>
            <a:endParaRPr lang="de-DE"/>
          </a:p>
        </p:txBody>
      </p:sp>
      <p:sp>
        <p:nvSpPr>
          <p:cNvPr id="4" name="Folienbildplatzhalter 3"/>
          <p:cNvSpPr>
            <a:spLocks noGrp="1" noRot="1" noChangeAspect="1"/>
          </p:cNvSpPr>
          <p:nvPr>
            <p:ph type="sldImg" idx="2"/>
          </p:nvPr>
        </p:nvSpPr>
        <p:spPr>
          <a:xfrm>
            <a:off x="919163" y="744538"/>
            <a:ext cx="4959350" cy="3721100"/>
          </a:xfrm>
          <a:prstGeom prst="rect">
            <a:avLst/>
          </a:prstGeom>
          <a:noFill/>
          <a:ln w="12700">
            <a:solidFill>
              <a:prstClr val="black"/>
            </a:solidFill>
          </a:ln>
        </p:spPr>
        <p:txBody>
          <a:bodyPr vert="horz" lIns="95553" tIns="47776" rIns="95553" bIns="47776" rtlCol="0" anchor="ctr"/>
          <a:lstStyle/>
          <a:p>
            <a:pPr lvl="0"/>
            <a:endParaRPr lang="de-DE" noProof="0"/>
          </a:p>
        </p:txBody>
      </p:sp>
      <p:sp>
        <p:nvSpPr>
          <p:cNvPr id="5" name="Notizenplatzhalter 4"/>
          <p:cNvSpPr>
            <a:spLocks noGrp="1"/>
          </p:cNvSpPr>
          <p:nvPr>
            <p:ph type="body" sz="quarter" idx="3"/>
          </p:nvPr>
        </p:nvSpPr>
        <p:spPr>
          <a:xfrm>
            <a:off x="679432" y="4714791"/>
            <a:ext cx="5438814" cy="4468075"/>
          </a:xfrm>
          <a:prstGeom prst="rect">
            <a:avLst/>
          </a:prstGeom>
        </p:spPr>
        <p:txBody>
          <a:bodyPr vert="horz" lIns="95553" tIns="47776" rIns="95553" bIns="47776"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1" y="9427768"/>
            <a:ext cx="2945323" cy="497058"/>
          </a:xfrm>
          <a:prstGeom prst="rect">
            <a:avLst/>
          </a:prstGeom>
        </p:spPr>
        <p:txBody>
          <a:bodyPr vert="horz" lIns="95553" tIns="47776" rIns="95553" bIns="47776"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50668" y="9427768"/>
            <a:ext cx="2945323" cy="497058"/>
          </a:xfrm>
          <a:prstGeom prst="rect">
            <a:avLst/>
          </a:prstGeom>
        </p:spPr>
        <p:txBody>
          <a:bodyPr vert="horz" wrap="square" lIns="95553" tIns="47776" rIns="95553" bIns="47776" numCol="1" anchor="b" anchorCtr="0" compatLnSpc="1">
            <a:prstTxWarp prst="textNoShape">
              <a:avLst/>
            </a:prstTxWarp>
          </a:bodyPr>
          <a:lstStyle>
            <a:lvl1pPr algn="r">
              <a:defRPr sz="1200"/>
            </a:lvl1pPr>
          </a:lstStyle>
          <a:p>
            <a:fld id="{2A398EA3-D10B-42B4-BB31-FEA3CEC6BF3B}" type="slidenum">
              <a:rPr lang="de-DE" altLang="de-DE"/>
              <a:pPr/>
              <a:t>‹Nr.›</a:t>
            </a:fld>
            <a:endParaRPr lang="de-DE" altLang="de-DE"/>
          </a:p>
        </p:txBody>
      </p:sp>
    </p:spTree>
    <p:extLst>
      <p:ext uri="{BB962C8B-B14F-4D97-AF65-F5344CB8AC3E}">
        <p14:creationId xmlns:p14="http://schemas.microsoft.com/office/powerpoint/2010/main" val="19883139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354013" indent="-171450" algn="l" rtl="0" eaLnBrk="0" fontAlgn="base" hangingPunct="0">
      <a:spcBef>
        <a:spcPct val="30000"/>
      </a:spcBef>
      <a:spcAft>
        <a:spcPct val="0"/>
      </a:spcAft>
      <a:buFont typeface="Arial" panose="020B0604020202020204" pitchFamily="34" charset="0"/>
      <a:buChar char="•"/>
      <a:defRPr sz="1200" kern="1200">
        <a:solidFill>
          <a:schemeClr val="tx1"/>
        </a:solidFill>
        <a:latin typeface="+mn-lt"/>
        <a:ea typeface="+mn-ea"/>
        <a:cs typeface="+mn-cs"/>
      </a:defRPr>
    </a:lvl2pPr>
    <a:lvl3pPr marL="538163" indent="-171450" algn="l" rtl="0" eaLnBrk="0" fontAlgn="base" hangingPunct="0">
      <a:spcBef>
        <a:spcPct val="30000"/>
      </a:spcBef>
      <a:spcAft>
        <a:spcPct val="0"/>
      </a:spcAft>
      <a:buFont typeface="Arial" panose="020B0604020202020204" pitchFamily="34" charset="0"/>
      <a:buChar char="•"/>
      <a:defRPr sz="1200" kern="1200">
        <a:solidFill>
          <a:schemeClr val="tx1"/>
        </a:solidFill>
        <a:latin typeface="+mn-lt"/>
        <a:ea typeface="+mn-ea"/>
        <a:cs typeface="+mn-cs"/>
      </a:defRPr>
    </a:lvl3pPr>
    <a:lvl4pPr marL="725488" indent="-171450" algn="l" rtl="0" eaLnBrk="0" fontAlgn="base" hangingPunct="0">
      <a:spcBef>
        <a:spcPct val="30000"/>
      </a:spcBef>
      <a:spcAft>
        <a:spcPct val="0"/>
      </a:spcAft>
      <a:buFont typeface="Arial" panose="020B0604020202020204" pitchFamily="34" charset="0"/>
      <a:buChar char="•"/>
      <a:defRPr sz="1200" kern="1200">
        <a:solidFill>
          <a:schemeClr val="tx1"/>
        </a:solidFill>
        <a:latin typeface="+mn-lt"/>
        <a:ea typeface="+mn-ea"/>
        <a:cs typeface="+mn-cs"/>
      </a:defRPr>
    </a:lvl4pPr>
    <a:lvl5pPr marL="893763" indent="-171450" algn="l" rtl="0" eaLnBrk="0" fontAlgn="base" hangingPunct="0">
      <a:spcBef>
        <a:spcPct val="30000"/>
      </a:spcBef>
      <a:spcAft>
        <a:spcPct val="0"/>
      </a:spcAft>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 1">
    <p:bg bwMode="gray">
      <p:bgPr>
        <a:solidFill>
          <a:schemeClr val="accent1"/>
        </a:solidFill>
        <a:effectLst/>
      </p:bgPr>
    </p:bg>
    <p:spTree>
      <p:nvGrpSpPr>
        <p:cNvPr id="1" name=""/>
        <p:cNvGrpSpPr/>
        <p:nvPr/>
      </p:nvGrpSpPr>
      <p:grpSpPr>
        <a:xfrm>
          <a:off x="0" y="0"/>
          <a:ext cx="0" cy="0"/>
          <a:chOff x="0" y="0"/>
          <a:chExt cx="0" cy="0"/>
        </a:xfrm>
      </p:grpSpPr>
      <p:sp>
        <p:nvSpPr>
          <p:cNvPr id="4" name="Rechteck 3"/>
          <p:cNvSpPr/>
          <p:nvPr userDrawn="1"/>
        </p:nvSpPr>
        <p:spPr bwMode="gray">
          <a:xfrm>
            <a:off x="142875" y="144463"/>
            <a:ext cx="8856663" cy="1476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pic>
        <p:nvPicPr>
          <p:cNvPr id="5" name="Picture 2" descr="F:\L22\CorporateDesign\BMVI_BWMarken_en\BMVI_BWMarken_en\BMVI_Office_Farbe_en.bmp"/>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6225" y="217488"/>
            <a:ext cx="2298700"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feld 5"/>
          <p:cNvSpPr txBox="1"/>
          <p:nvPr userDrawn="1"/>
        </p:nvSpPr>
        <p:spPr bwMode="gray">
          <a:xfrm>
            <a:off x="850900" y="6237288"/>
            <a:ext cx="2749550" cy="293687"/>
          </a:xfrm>
          <a:prstGeom prst="rect">
            <a:avLst/>
          </a:prstGeom>
        </p:spPr>
        <p:txBody>
          <a:bodyPr lIns="0" tIns="0" rIns="0" bIns="0" anchor="b"/>
          <a:lstStyle>
            <a:defPPr>
              <a:defRPr lang="de-DE"/>
            </a:defPPr>
            <a:lvl1pPr>
              <a:defRPr sz="1200"/>
            </a:lvl1pPr>
          </a:lstStyle>
          <a:p>
            <a:pPr fontAlgn="auto">
              <a:spcBef>
                <a:spcPts val="0"/>
              </a:spcBef>
              <a:spcAft>
                <a:spcPts val="0"/>
              </a:spcAft>
              <a:defRPr/>
            </a:pPr>
            <a:r>
              <a:rPr lang="de-DE" sz="1100" b="1" dirty="0" smtClean="0">
                <a:solidFill>
                  <a:schemeClr val="bg1"/>
                </a:solidFill>
                <a:latin typeface="+mn-lt"/>
                <a:cs typeface="+mn-cs"/>
              </a:rPr>
              <a:t>www.bmvi.de</a:t>
            </a:r>
            <a:endParaRPr lang="de-DE" sz="1100" b="1" dirty="0">
              <a:solidFill>
                <a:schemeClr val="bg1"/>
              </a:solidFill>
              <a:latin typeface="+mn-lt"/>
              <a:cs typeface="+mn-cs"/>
            </a:endParaRPr>
          </a:p>
        </p:txBody>
      </p:sp>
      <p:sp>
        <p:nvSpPr>
          <p:cNvPr id="2" name="Titel 1"/>
          <p:cNvSpPr>
            <a:spLocks noGrp="1"/>
          </p:cNvSpPr>
          <p:nvPr>
            <p:ph type="ctrTitle"/>
          </p:nvPr>
        </p:nvSpPr>
        <p:spPr bwMode="gray">
          <a:xfrm>
            <a:off x="863600" y="2096852"/>
            <a:ext cx="7380288" cy="1145034"/>
          </a:xfrm>
        </p:spPr>
        <p:txBody>
          <a:bodyPr anchor="t"/>
          <a:lstStyle>
            <a:lvl1pPr>
              <a:defRPr sz="3400">
                <a:solidFill>
                  <a:schemeClr val="bg1"/>
                </a:solidFill>
              </a:defRPr>
            </a:lvl1pPr>
          </a:lstStyle>
          <a:p>
            <a:r>
              <a:rPr lang="de-DE" smtClean="0"/>
              <a:t>Titelmasterformat durch Klicken bearbeiten</a:t>
            </a:r>
            <a:endParaRPr lang="de-DE"/>
          </a:p>
        </p:txBody>
      </p:sp>
      <p:sp>
        <p:nvSpPr>
          <p:cNvPr id="3" name="Untertitel 2"/>
          <p:cNvSpPr>
            <a:spLocks noGrp="1"/>
          </p:cNvSpPr>
          <p:nvPr>
            <p:ph type="subTitle" idx="1"/>
          </p:nvPr>
        </p:nvSpPr>
        <p:spPr bwMode="gray">
          <a:xfrm>
            <a:off x="863600" y="3340038"/>
            <a:ext cx="7380288" cy="2474975"/>
          </a:xfrm>
        </p:spPr>
        <p:txBody>
          <a:bodyPr/>
          <a:lstStyle>
            <a:lvl1pPr marL="0" indent="0" algn="l">
              <a:buNone/>
              <a:defRPr sz="23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4162822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 2">
    <p:bg bwMode="gray">
      <p:bgPr>
        <a:solidFill>
          <a:schemeClr val="accent1"/>
        </a:solidFill>
        <a:effectLst/>
      </p:bgPr>
    </p:bg>
    <p:spTree>
      <p:nvGrpSpPr>
        <p:cNvPr id="1" name=""/>
        <p:cNvGrpSpPr/>
        <p:nvPr/>
      </p:nvGrpSpPr>
      <p:grpSpPr>
        <a:xfrm>
          <a:off x="0" y="0"/>
          <a:ext cx="0" cy="0"/>
          <a:chOff x="0" y="0"/>
          <a:chExt cx="0" cy="0"/>
        </a:xfrm>
      </p:grpSpPr>
      <p:sp>
        <p:nvSpPr>
          <p:cNvPr id="4" name="Rechteck 3"/>
          <p:cNvSpPr/>
          <p:nvPr userDrawn="1"/>
        </p:nvSpPr>
        <p:spPr bwMode="gray">
          <a:xfrm>
            <a:off x="142875" y="144463"/>
            <a:ext cx="8856663" cy="1476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pic>
        <p:nvPicPr>
          <p:cNvPr id="5" name="Picture 2" descr="F:\L21\Corporate Design, Logos\Logos\BMVBS\BMVBS_Logos_englisch\BMVBS_BWMarken_en\BMVBS_Office_Farbe_en.bmp"/>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207963"/>
            <a:ext cx="2482850"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F:\L22\CorporateDesign\BMVI_BWMarken_en\BMVI_BWMarken_en\BMVI_Office_Farbe_en.bmp"/>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6225" y="217488"/>
            <a:ext cx="2298700"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6"/>
          <p:cNvSpPr/>
          <p:nvPr userDrawn="1"/>
        </p:nvSpPr>
        <p:spPr bwMode="gray">
          <a:xfrm>
            <a:off x="142875" y="6113463"/>
            <a:ext cx="8856663" cy="596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8" name="Textfeld 7"/>
          <p:cNvSpPr txBox="1"/>
          <p:nvPr userDrawn="1"/>
        </p:nvSpPr>
        <p:spPr bwMode="gray">
          <a:xfrm>
            <a:off x="850900" y="6237288"/>
            <a:ext cx="2749550" cy="293687"/>
          </a:xfrm>
          <a:prstGeom prst="rect">
            <a:avLst/>
          </a:prstGeom>
        </p:spPr>
        <p:txBody>
          <a:bodyPr lIns="0" tIns="0" rIns="0" bIns="0" anchor="b"/>
          <a:lstStyle>
            <a:defPPr>
              <a:defRPr lang="de-DE"/>
            </a:defPPr>
            <a:lvl1pPr>
              <a:defRPr sz="1200"/>
            </a:lvl1pPr>
          </a:lstStyle>
          <a:p>
            <a:pPr fontAlgn="auto">
              <a:spcBef>
                <a:spcPts val="0"/>
              </a:spcBef>
              <a:spcAft>
                <a:spcPts val="0"/>
              </a:spcAft>
              <a:defRPr/>
            </a:pPr>
            <a:r>
              <a:rPr lang="de-DE" sz="1100" b="1" dirty="0" smtClean="0">
                <a:solidFill>
                  <a:schemeClr val="accent1"/>
                </a:solidFill>
                <a:latin typeface="+mn-lt"/>
                <a:cs typeface="+mn-cs"/>
              </a:rPr>
              <a:t>www.bmvi.de</a:t>
            </a:r>
            <a:endParaRPr lang="de-DE" sz="1100" b="1" dirty="0">
              <a:solidFill>
                <a:schemeClr val="accent1"/>
              </a:solidFill>
              <a:latin typeface="+mn-lt"/>
              <a:cs typeface="+mn-cs"/>
            </a:endParaRPr>
          </a:p>
        </p:txBody>
      </p:sp>
      <p:sp>
        <p:nvSpPr>
          <p:cNvPr id="2" name="Titel 1"/>
          <p:cNvSpPr>
            <a:spLocks noGrp="1"/>
          </p:cNvSpPr>
          <p:nvPr>
            <p:ph type="ctrTitle"/>
          </p:nvPr>
        </p:nvSpPr>
        <p:spPr bwMode="gray">
          <a:xfrm>
            <a:off x="863600" y="2098800"/>
            <a:ext cx="7380288" cy="1145034"/>
          </a:xfrm>
        </p:spPr>
        <p:txBody>
          <a:bodyPr anchor="t"/>
          <a:lstStyle>
            <a:lvl1pPr>
              <a:defRPr sz="3400">
                <a:solidFill>
                  <a:schemeClr val="bg1"/>
                </a:solidFill>
              </a:defRPr>
            </a:lvl1pPr>
          </a:lstStyle>
          <a:p>
            <a:r>
              <a:rPr lang="de-DE" smtClean="0"/>
              <a:t>Titelmasterformat durch Klicken bearbeiten</a:t>
            </a:r>
            <a:endParaRPr lang="de-DE"/>
          </a:p>
        </p:txBody>
      </p:sp>
      <p:sp>
        <p:nvSpPr>
          <p:cNvPr id="3" name="Untertitel 2"/>
          <p:cNvSpPr>
            <a:spLocks noGrp="1"/>
          </p:cNvSpPr>
          <p:nvPr>
            <p:ph type="subTitle" idx="1"/>
          </p:nvPr>
        </p:nvSpPr>
        <p:spPr bwMode="gray">
          <a:xfrm>
            <a:off x="863600" y="3340800"/>
            <a:ext cx="7380288" cy="2464688"/>
          </a:xfrm>
        </p:spPr>
        <p:txBody>
          <a:bodyPr/>
          <a:lstStyle>
            <a:lvl1pPr marL="0" indent="0" algn="l">
              <a:buNone/>
              <a:defRPr sz="23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2444048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a:p>
        </p:txBody>
      </p:sp>
      <p:sp>
        <p:nvSpPr>
          <p:cNvPr id="3" name="Inhaltsplatzhalter 2"/>
          <p:cNvSpPr>
            <a:spLocks noGrp="1"/>
          </p:cNvSpPr>
          <p:nvPr>
            <p:ph idx="1"/>
          </p:nvPr>
        </p:nvSpPr>
        <p:spPr bwMode="gray"/>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endParaRPr lang="de-DE"/>
          </a:p>
        </p:txBody>
      </p:sp>
      <p:sp>
        <p:nvSpPr>
          <p:cNvPr id="5" name="Foliennummernplatzhalter 5"/>
          <p:cNvSpPr>
            <a:spLocks noGrp="1"/>
          </p:cNvSpPr>
          <p:nvPr>
            <p:ph type="sldNum" sz="quarter" idx="11"/>
          </p:nvPr>
        </p:nvSpPr>
        <p:spPr/>
        <p:txBody>
          <a:bodyPr/>
          <a:lstStyle>
            <a:lvl1pPr>
              <a:defRPr/>
            </a:lvl1pPr>
          </a:lstStyle>
          <a:p>
            <a:fld id="{F09A1742-3915-46EC-9CC8-8ED4B9BC7FA0}" type="slidenum">
              <a:rPr lang="de-DE" altLang="de-DE"/>
              <a:pPr/>
              <a:t>‹Nr.›</a:t>
            </a:fld>
            <a:endParaRPr lang="de-DE" altLang="de-DE"/>
          </a:p>
        </p:txBody>
      </p:sp>
    </p:spTree>
    <p:extLst>
      <p:ext uri="{BB962C8B-B14F-4D97-AF65-F5344CB8AC3E}">
        <p14:creationId xmlns:p14="http://schemas.microsoft.com/office/powerpoint/2010/main" val="2662213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Abschluss">
    <p:bg bwMode="gray">
      <p:bgPr>
        <a:solidFill>
          <a:schemeClr val="accent1"/>
        </a:solidFill>
        <a:effectLst/>
      </p:bgPr>
    </p:bg>
    <p:spTree>
      <p:nvGrpSpPr>
        <p:cNvPr id="1" name=""/>
        <p:cNvGrpSpPr/>
        <p:nvPr/>
      </p:nvGrpSpPr>
      <p:grpSpPr>
        <a:xfrm>
          <a:off x="0" y="0"/>
          <a:ext cx="0" cy="0"/>
          <a:chOff x="0" y="0"/>
          <a:chExt cx="0" cy="0"/>
        </a:xfrm>
      </p:grpSpPr>
      <p:sp>
        <p:nvSpPr>
          <p:cNvPr id="4" name="Textfeld 3"/>
          <p:cNvSpPr txBox="1"/>
          <p:nvPr userDrawn="1"/>
        </p:nvSpPr>
        <p:spPr bwMode="gray">
          <a:xfrm>
            <a:off x="850900" y="6237288"/>
            <a:ext cx="2749550" cy="293687"/>
          </a:xfrm>
          <a:prstGeom prst="rect">
            <a:avLst/>
          </a:prstGeom>
        </p:spPr>
        <p:txBody>
          <a:bodyPr lIns="0" tIns="0" rIns="0" bIns="0" anchor="b"/>
          <a:lstStyle>
            <a:defPPr>
              <a:defRPr lang="de-DE"/>
            </a:defPPr>
            <a:lvl1pPr>
              <a:defRPr sz="1200"/>
            </a:lvl1pPr>
          </a:lstStyle>
          <a:p>
            <a:pPr fontAlgn="auto">
              <a:spcBef>
                <a:spcPts val="0"/>
              </a:spcBef>
              <a:spcAft>
                <a:spcPts val="0"/>
              </a:spcAft>
              <a:defRPr/>
            </a:pPr>
            <a:r>
              <a:rPr lang="de-DE" sz="1100" b="1" dirty="0" smtClean="0">
                <a:solidFill>
                  <a:schemeClr val="bg1"/>
                </a:solidFill>
                <a:latin typeface="+mn-lt"/>
                <a:cs typeface="+mn-cs"/>
              </a:rPr>
              <a:t>www.bmvi.de</a:t>
            </a:r>
            <a:endParaRPr lang="de-DE" sz="1100" b="1" dirty="0">
              <a:solidFill>
                <a:schemeClr val="bg1"/>
              </a:solidFill>
              <a:latin typeface="+mn-lt"/>
              <a:cs typeface="+mn-cs"/>
            </a:endParaRPr>
          </a:p>
        </p:txBody>
      </p:sp>
      <p:sp>
        <p:nvSpPr>
          <p:cNvPr id="2" name="Titel 1"/>
          <p:cNvSpPr>
            <a:spLocks noGrp="1"/>
          </p:cNvSpPr>
          <p:nvPr>
            <p:ph type="title"/>
          </p:nvPr>
        </p:nvSpPr>
        <p:spPr bwMode="gray"/>
        <p:txBody>
          <a:bodyPr/>
          <a:lstStyle>
            <a:lvl1pPr>
              <a:defRPr>
                <a:solidFill>
                  <a:schemeClr val="bg1"/>
                </a:solidFill>
              </a:defRPr>
            </a:lvl1pPr>
          </a:lstStyle>
          <a:p>
            <a:r>
              <a:rPr lang="de-DE" smtClean="0"/>
              <a:t>Titelmasterformat durch Klicken bearbeiten</a:t>
            </a:r>
            <a:endParaRPr lang="de-DE"/>
          </a:p>
        </p:txBody>
      </p:sp>
      <p:sp>
        <p:nvSpPr>
          <p:cNvPr id="3" name="Inhaltsplatzhalter 2"/>
          <p:cNvSpPr>
            <a:spLocks noGrp="1"/>
          </p:cNvSpPr>
          <p:nvPr>
            <p:ph idx="1"/>
          </p:nvPr>
        </p:nvSpPr>
        <p:spPr bwMode="gray">
          <a:xfrm>
            <a:off x="863600" y="2349500"/>
            <a:ext cx="7380288" cy="3484148"/>
          </a:xfrm>
        </p:spPr>
        <p:txBody>
          <a:bodyPr anchor="b"/>
          <a:lstStyle>
            <a:lvl1pPr>
              <a:defRPr sz="1100">
                <a:solidFill>
                  <a:schemeClr val="bg1"/>
                </a:solidFill>
              </a:defRPr>
            </a:lvl1pPr>
          </a:lstStyle>
          <a:p>
            <a:pPr lvl="0"/>
            <a:r>
              <a:rPr lang="de-DE" smtClean="0"/>
              <a:t>Textmasterformat bearbeiten</a:t>
            </a:r>
          </a:p>
        </p:txBody>
      </p:sp>
    </p:spTree>
    <p:extLst>
      <p:ext uri="{BB962C8B-B14F-4D97-AF65-F5344CB8AC3E}">
        <p14:creationId xmlns:p14="http://schemas.microsoft.com/office/powerpoint/2010/main" val="3393436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a:p>
        </p:txBody>
      </p:sp>
      <p:sp>
        <p:nvSpPr>
          <p:cNvPr id="3" name="Datumsplatzhalter 3"/>
          <p:cNvSpPr>
            <a:spLocks noGrp="1"/>
          </p:cNvSpPr>
          <p:nvPr>
            <p:ph type="dt" sz="half" idx="10"/>
          </p:nvPr>
        </p:nvSpPr>
        <p:spPr/>
        <p:txBody>
          <a:bodyPr/>
          <a:lstStyle>
            <a:lvl1pPr>
              <a:defRPr/>
            </a:lvl1pPr>
          </a:lstStyle>
          <a:p>
            <a:pPr>
              <a:defRPr/>
            </a:pPr>
            <a:endParaRPr lang="de-DE"/>
          </a:p>
        </p:txBody>
      </p:sp>
      <p:sp>
        <p:nvSpPr>
          <p:cNvPr id="4" name="Foliennummernplatzhalter 5"/>
          <p:cNvSpPr>
            <a:spLocks noGrp="1"/>
          </p:cNvSpPr>
          <p:nvPr>
            <p:ph type="sldNum" sz="quarter" idx="11"/>
          </p:nvPr>
        </p:nvSpPr>
        <p:spPr/>
        <p:txBody>
          <a:bodyPr/>
          <a:lstStyle>
            <a:lvl1pPr>
              <a:defRPr/>
            </a:lvl1pPr>
          </a:lstStyle>
          <a:p>
            <a:fld id="{273A8A5A-3DA6-47CB-BBB1-B06E4F26A318}" type="slidenum">
              <a:rPr lang="de-DE" altLang="de-DE"/>
              <a:pPr/>
              <a:t>‹Nr.›</a:t>
            </a:fld>
            <a:endParaRPr lang="de-DE" altLang="de-DE"/>
          </a:p>
        </p:txBody>
      </p:sp>
    </p:spTree>
    <p:extLst>
      <p:ext uri="{BB962C8B-B14F-4D97-AF65-F5344CB8AC3E}">
        <p14:creationId xmlns:p14="http://schemas.microsoft.com/office/powerpoint/2010/main" val="3563780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endParaRPr lang="de-DE"/>
          </a:p>
        </p:txBody>
      </p:sp>
      <p:sp>
        <p:nvSpPr>
          <p:cNvPr id="3" name="Foliennummernplatzhalter 5"/>
          <p:cNvSpPr>
            <a:spLocks noGrp="1"/>
          </p:cNvSpPr>
          <p:nvPr>
            <p:ph type="sldNum" sz="quarter" idx="11"/>
          </p:nvPr>
        </p:nvSpPr>
        <p:spPr/>
        <p:txBody>
          <a:bodyPr/>
          <a:lstStyle>
            <a:lvl1pPr>
              <a:defRPr/>
            </a:lvl1pPr>
          </a:lstStyle>
          <a:p>
            <a:fld id="{0BB2A9C4-CB23-4A5F-BAB9-801B9829FDB0}" type="slidenum">
              <a:rPr lang="de-DE" altLang="de-DE"/>
              <a:pPr/>
              <a:t>‹Nr.›</a:t>
            </a:fld>
            <a:endParaRPr lang="de-DE" altLang="de-DE"/>
          </a:p>
        </p:txBody>
      </p:sp>
    </p:spTree>
    <p:extLst>
      <p:ext uri="{BB962C8B-B14F-4D97-AF65-F5344CB8AC3E}">
        <p14:creationId xmlns:p14="http://schemas.microsoft.com/office/powerpoint/2010/main" val="1243707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6" name="Picture 2" descr="F:\L22\CorporateDesign\BMVI_BWMarken_en\BMVI_BWMarken_en\BMVI_Office_Farbe_en.bmp"/>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6225" y="207963"/>
            <a:ext cx="2298700"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umsplatzhalter 3"/>
          <p:cNvSpPr>
            <a:spLocks noGrp="1"/>
          </p:cNvSpPr>
          <p:nvPr>
            <p:ph type="dt" sz="half" idx="2"/>
          </p:nvPr>
        </p:nvSpPr>
        <p:spPr bwMode="gray">
          <a:xfrm>
            <a:off x="863600" y="6308725"/>
            <a:ext cx="7380288" cy="222250"/>
          </a:xfrm>
          <a:prstGeom prst="rect">
            <a:avLst/>
          </a:prstGeom>
        </p:spPr>
        <p:txBody>
          <a:bodyPr vert="horz" lIns="0" tIns="0" rIns="0" bIns="0" rtlCol="0" anchor="b" anchorCtr="0"/>
          <a:lstStyle>
            <a:lvl1pPr algn="l" fontAlgn="auto">
              <a:spcBef>
                <a:spcPts val="0"/>
              </a:spcBef>
              <a:spcAft>
                <a:spcPts val="0"/>
              </a:spcAft>
              <a:defRPr sz="1100">
                <a:solidFill>
                  <a:schemeClr val="tx1"/>
                </a:solidFill>
                <a:latin typeface="+mn-lt"/>
                <a:cs typeface="+mn-cs"/>
              </a:defRPr>
            </a:lvl1pPr>
          </a:lstStyle>
          <a:p>
            <a:pPr>
              <a:defRPr/>
            </a:pPr>
            <a:endParaRPr lang="de-DE"/>
          </a:p>
        </p:txBody>
      </p:sp>
      <p:sp>
        <p:nvSpPr>
          <p:cNvPr id="6" name="Foliennummernplatzhalter 5"/>
          <p:cNvSpPr>
            <a:spLocks noGrp="1"/>
          </p:cNvSpPr>
          <p:nvPr>
            <p:ph type="sldNum" sz="quarter" idx="4"/>
          </p:nvPr>
        </p:nvSpPr>
        <p:spPr bwMode="gray">
          <a:xfrm>
            <a:off x="398463" y="6308725"/>
            <a:ext cx="393700" cy="222250"/>
          </a:xfrm>
          <a:prstGeom prst="rect">
            <a:avLst/>
          </a:prstGeom>
        </p:spPr>
        <p:txBody>
          <a:bodyPr vert="horz" wrap="square" lIns="0" tIns="0" rIns="0" bIns="0" numCol="1" anchor="b" anchorCtr="0" compatLnSpc="1">
            <a:prstTxWarp prst="textNoShape">
              <a:avLst/>
            </a:prstTxWarp>
          </a:bodyPr>
          <a:lstStyle>
            <a:lvl1pPr>
              <a:defRPr sz="1100"/>
            </a:lvl1pPr>
          </a:lstStyle>
          <a:p>
            <a:fld id="{B7A2259E-91D6-4970-A732-184EE543D8C1}" type="slidenum">
              <a:rPr lang="de-DE" altLang="de-DE"/>
              <a:pPr/>
              <a:t>‹Nr.›</a:t>
            </a:fld>
            <a:endParaRPr lang="de-DE" altLang="de-DE"/>
          </a:p>
        </p:txBody>
      </p:sp>
      <p:sp>
        <p:nvSpPr>
          <p:cNvPr id="1029" name="Titelplatzhalter 1"/>
          <p:cNvSpPr>
            <a:spLocks noGrp="1"/>
          </p:cNvSpPr>
          <p:nvPr>
            <p:ph type="title"/>
          </p:nvPr>
        </p:nvSpPr>
        <p:spPr bwMode="gray">
          <a:xfrm>
            <a:off x="863600" y="1338263"/>
            <a:ext cx="7380288"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de-DE" altLang="de-DE" smtClean="0"/>
              <a:t>Titelmasterformat durch Klicken bearbeiten</a:t>
            </a:r>
          </a:p>
        </p:txBody>
      </p:sp>
      <p:sp>
        <p:nvSpPr>
          <p:cNvPr id="1030" name="Textplatzhalter 2"/>
          <p:cNvSpPr>
            <a:spLocks noGrp="1"/>
          </p:cNvSpPr>
          <p:nvPr>
            <p:ph type="body" idx="1"/>
          </p:nvPr>
        </p:nvSpPr>
        <p:spPr bwMode="gray">
          <a:xfrm>
            <a:off x="863600" y="2276475"/>
            <a:ext cx="7380288"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79" r:id="rId3"/>
    <p:sldLayoutId id="2147483684" r:id="rId4"/>
    <p:sldLayoutId id="2147483680" r:id="rId5"/>
    <p:sldLayoutId id="2147483681" r:id="rId6"/>
  </p:sldLayoutIdLst>
  <p:timing>
    <p:tnLst>
      <p:par>
        <p:cTn id="1" dur="indefinite" restart="never" nodeType="tmRoot"/>
      </p:par>
    </p:tnLst>
  </p:timing>
  <p:hf sldNum="0" hdr="0" dt="0"/>
  <p:txStyles>
    <p:titleStyle>
      <a:lvl1pPr algn="l" rtl="0" eaLnBrk="0" fontAlgn="base" hangingPunct="0">
        <a:lnSpc>
          <a:spcPct val="98000"/>
        </a:lnSpc>
        <a:spcBef>
          <a:spcPct val="0"/>
        </a:spcBef>
        <a:spcAft>
          <a:spcPct val="0"/>
        </a:spcAft>
        <a:defRPr sz="2400" kern="1200">
          <a:solidFill>
            <a:schemeClr val="accent1"/>
          </a:solidFill>
          <a:latin typeface="+mj-lt"/>
          <a:ea typeface="+mj-ea"/>
          <a:cs typeface="+mj-cs"/>
        </a:defRPr>
      </a:lvl1pPr>
      <a:lvl2pPr algn="l" rtl="0" eaLnBrk="0" fontAlgn="base" hangingPunct="0">
        <a:lnSpc>
          <a:spcPct val="98000"/>
        </a:lnSpc>
        <a:spcBef>
          <a:spcPct val="0"/>
        </a:spcBef>
        <a:spcAft>
          <a:spcPct val="0"/>
        </a:spcAft>
        <a:defRPr sz="2400">
          <a:solidFill>
            <a:schemeClr val="accent1"/>
          </a:solidFill>
          <a:latin typeface="Times New Roman" pitchFamily="18" charset="0"/>
        </a:defRPr>
      </a:lvl2pPr>
      <a:lvl3pPr algn="l" rtl="0" eaLnBrk="0" fontAlgn="base" hangingPunct="0">
        <a:lnSpc>
          <a:spcPct val="98000"/>
        </a:lnSpc>
        <a:spcBef>
          <a:spcPct val="0"/>
        </a:spcBef>
        <a:spcAft>
          <a:spcPct val="0"/>
        </a:spcAft>
        <a:defRPr sz="2400">
          <a:solidFill>
            <a:schemeClr val="accent1"/>
          </a:solidFill>
          <a:latin typeface="Times New Roman" pitchFamily="18" charset="0"/>
        </a:defRPr>
      </a:lvl3pPr>
      <a:lvl4pPr algn="l" rtl="0" eaLnBrk="0" fontAlgn="base" hangingPunct="0">
        <a:lnSpc>
          <a:spcPct val="98000"/>
        </a:lnSpc>
        <a:spcBef>
          <a:spcPct val="0"/>
        </a:spcBef>
        <a:spcAft>
          <a:spcPct val="0"/>
        </a:spcAft>
        <a:defRPr sz="2400">
          <a:solidFill>
            <a:schemeClr val="accent1"/>
          </a:solidFill>
          <a:latin typeface="Times New Roman" pitchFamily="18" charset="0"/>
        </a:defRPr>
      </a:lvl4pPr>
      <a:lvl5pPr algn="l" rtl="0" eaLnBrk="0" fontAlgn="base" hangingPunct="0">
        <a:lnSpc>
          <a:spcPct val="98000"/>
        </a:lnSpc>
        <a:spcBef>
          <a:spcPct val="0"/>
        </a:spcBef>
        <a:spcAft>
          <a:spcPct val="0"/>
        </a:spcAft>
        <a:defRPr sz="2400">
          <a:solidFill>
            <a:schemeClr val="accent1"/>
          </a:solidFill>
          <a:latin typeface="Times New Roman" pitchFamily="18" charset="0"/>
        </a:defRPr>
      </a:lvl5pPr>
      <a:lvl6pPr marL="457200" algn="l" rtl="0" fontAlgn="base">
        <a:lnSpc>
          <a:spcPct val="98000"/>
        </a:lnSpc>
        <a:spcBef>
          <a:spcPct val="0"/>
        </a:spcBef>
        <a:spcAft>
          <a:spcPct val="0"/>
        </a:spcAft>
        <a:defRPr sz="2400">
          <a:solidFill>
            <a:schemeClr val="accent1"/>
          </a:solidFill>
          <a:latin typeface="Times New Roman" pitchFamily="18" charset="0"/>
        </a:defRPr>
      </a:lvl6pPr>
      <a:lvl7pPr marL="914400" algn="l" rtl="0" fontAlgn="base">
        <a:lnSpc>
          <a:spcPct val="98000"/>
        </a:lnSpc>
        <a:spcBef>
          <a:spcPct val="0"/>
        </a:spcBef>
        <a:spcAft>
          <a:spcPct val="0"/>
        </a:spcAft>
        <a:defRPr sz="2400">
          <a:solidFill>
            <a:schemeClr val="accent1"/>
          </a:solidFill>
          <a:latin typeface="Times New Roman" pitchFamily="18" charset="0"/>
        </a:defRPr>
      </a:lvl7pPr>
      <a:lvl8pPr marL="1371600" algn="l" rtl="0" fontAlgn="base">
        <a:lnSpc>
          <a:spcPct val="98000"/>
        </a:lnSpc>
        <a:spcBef>
          <a:spcPct val="0"/>
        </a:spcBef>
        <a:spcAft>
          <a:spcPct val="0"/>
        </a:spcAft>
        <a:defRPr sz="2400">
          <a:solidFill>
            <a:schemeClr val="accent1"/>
          </a:solidFill>
          <a:latin typeface="Times New Roman" pitchFamily="18" charset="0"/>
        </a:defRPr>
      </a:lvl8pPr>
      <a:lvl9pPr marL="1828800" algn="l" rtl="0" fontAlgn="base">
        <a:lnSpc>
          <a:spcPct val="98000"/>
        </a:lnSpc>
        <a:spcBef>
          <a:spcPct val="0"/>
        </a:spcBef>
        <a:spcAft>
          <a:spcPct val="0"/>
        </a:spcAft>
        <a:defRPr sz="2400">
          <a:solidFill>
            <a:schemeClr val="accent1"/>
          </a:solidFill>
          <a:latin typeface="Times New Roman" pitchFamily="18" charset="0"/>
        </a:defRPr>
      </a:lvl9pPr>
    </p:titleStyle>
    <p:bodyStyle>
      <a:lvl1pPr algn="l" rtl="0" eaLnBrk="0" fontAlgn="base" hangingPunct="0">
        <a:spcBef>
          <a:spcPct val="0"/>
        </a:spcBef>
        <a:spcAft>
          <a:spcPct val="0"/>
        </a:spcAft>
        <a:buFont typeface="Arial" panose="020B0604020202020204" pitchFamily="34" charset="0"/>
        <a:defRPr sz="1900" kern="1200">
          <a:solidFill>
            <a:schemeClr val="tx1"/>
          </a:solidFill>
          <a:latin typeface="+mn-lt"/>
          <a:ea typeface="+mn-ea"/>
          <a:cs typeface="+mn-cs"/>
        </a:defRPr>
      </a:lvl1pPr>
      <a:lvl2pPr marL="449263" indent="-266700" algn="l" rtl="0" eaLnBrk="0" fontAlgn="base" hangingPunct="0">
        <a:spcBef>
          <a:spcPct val="0"/>
        </a:spcBef>
        <a:spcAft>
          <a:spcPct val="0"/>
        </a:spcAft>
        <a:buFont typeface="Arial" panose="020B0604020202020204" pitchFamily="34" charset="0"/>
        <a:buChar char="•"/>
        <a:defRPr sz="1900" kern="1200">
          <a:solidFill>
            <a:schemeClr val="tx1"/>
          </a:solidFill>
          <a:latin typeface="+mn-lt"/>
          <a:ea typeface="+mn-ea"/>
          <a:cs typeface="+mn-cs"/>
        </a:defRPr>
      </a:lvl2pPr>
      <a:lvl3pPr marL="625475" indent="-176213" algn="l" rtl="0" eaLnBrk="0" fontAlgn="base" hangingPunct="0">
        <a:spcBef>
          <a:spcPct val="0"/>
        </a:spcBef>
        <a:spcAft>
          <a:spcPct val="0"/>
        </a:spcAft>
        <a:buFont typeface="Arial" panose="020B0604020202020204" pitchFamily="34" charset="0"/>
        <a:buChar char="•"/>
        <a:defRPr sz="1500" kern="1200">
          <a:solidFill>
            <a:schemeClr val="tx1"/>
          </a:solidFill>
          <a:latin typeface="+mn-lt"/>
          <a:ea typeface="+mn-ea"/>
          <a:cs typeface="+mn-cs"/>
        </a:defRPr>
      </a:lvl3pPr>
      <a:lvl4pPr marL="808038" indent="-182563" algn="l" rtl="0" eaLnBrk="0" fontAlgn="base" hangingPunct="0">
        <a:spcBef>
          <a:spcPct val="0"/>
        </a:spcBef>
        <a:spcAft>
          <a:spcPct val="0"/>
        </a:spcAft>
        <a:buFont typeface="Arial" panose="020B0604020202020204" pitchFamily="34" charset="0"/>
        <a:buChar char="•"/>
        <a:defRPr sz="1500" kern="1200">
          <a:solidFill>
            <a:schemeClr val="tx1"/>
          </a:solidFill>
          <a:latin typeface="+mn-lt"/>
          <a:ea typeface="+mn-ea"/>
          <a:cs typeface="+mn-cs"/>
        </a:defRPr>
      </a:lvl4pPr>
      <a:lvl5pPr marL="982663" indent="-174625" algn="l" rtl="0" eaLnBrk="0" fontAlgn="base" hangingPunct="0">
        <a:spcBef>
          <a:spcPct val="0"/>
        </a:spcBef>
        <a:spcAft>
          <a:spcPct val="0"/>
        </a:spcAft>
        <a:buFont typeface="Arial" panose="020B0604020202020204" pitchFamily="34" charset="0"/>
        <a:buChar char="•"/>
        <a:defRPr sz="15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ctrTitle"/>
          </p:nvPr>
        </p:nvSpPr>
        <p:spPr>
          <a:xfrm>
            <a:off x="863600" y="2098675"/>
            <a:ext cx="7380288" cy="1144588"/>
          </a:xfrm>
        </p:spPr>
        <p:txBody>
          <a:bodyPr/>
          <a:lstStyle/>
          <a:p>
            <a:pPr eaLnBrk="1" hangingPunct="1"/>
            <a:r>
              <a:rPr lang="en-US" dirty="0" smtClean="0"/>
              <a:t>Data </a:t>
            </a:r>
            <a:r>
              <a:rPr lang="en-US" dirty="0"/>
              <a:t>Storage System for ACSF (DSSA)</a:t>
            </a:r>
            <a:r>
              <a:rPr lang="en-US" altLang="de-DE" dirty="0" smtClean="0"/>
              <a:t/>
            </a:r>
            <a:br>
              <a:rPr lang="en-US" altLang="de-DE" dirty="0" smtClean="0"/>
            </a:br>
            <a:endParaRPr lang="de-DE" altLang="de-DE" dirty="0" smtClean="0"/>
          </a:p>
        </p:txBody>
      </p:sp>
      <p:sp>
        <p:nvSpPr>
          <p:cNvPr id="4" name="Textfeld 2"/>
          <p:cNvSpPr txBox="1">
            <a:spLocks noChangeArrowheads="1"/>
          </p:cNvSpPr>
          <p:nvPr/>
        </p:nvSpPr>
        <p:spPr bwMode="auto">
          <a:xfrm>
            <a:off x="5927526" y="156704"/>
            <a:ext cx="3044190" cy="28321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en-US" sz="1100" u="sng" kern="100" dirty="0">
                <a:effectLst/>
                <a:latin typeface="Calibri" panose="020F0502020204030204" pitchFamily="34" charset="0"/>
                <a:ea typeface="MS Mincho" panose="02020609040205080304" pitchFamily="49" charset="-128"/>
                <a:cs typeface="Times New Roman" panose="02020603050405020304" pitchFamily="18" charset="0"/>
              </a:rPr>
              <a:t>Informal Document: </a:t>
            </a:r>
            <a:r>
              <a:rPr lang="en-US" sz="1100" kern="100" dirty="0">
                <a:effectLst/>
                <a:latin typeface="Calibri" panose="020F0502020204030204" pitchFamily="34" charset="0"/>
                <a:ea typeface="MS Mincho" panose="02020609040205080304" pitchFamily="49" charset="-128"/>
                <a:cs typeface="Times New Roman" panose="02020603050405020304" pitchFamily="18" charset="0"/>
              </a:rPr>
              <a:t> </a:t>
            </a:r>
            <a:r>
              <a:rPr lang="en-US" sz="1100" b="1" kern="100" dirty="0" smtClean="0">
                <a:effectLst/>
                <a:latin typeface="Calibri" panose="020F0502020204030204" pitchFamily="34" charset="0"/>
                <a:ea typeface="MS Mincho" panose="02020609040205080304" pitchFamily="49" charset="-128"/>
                <a:cs typeface="Times New Roman" panose="02020603050405020304" pitchFamily="18" charset="0"/>
              </a:rPr>
              <a:t>ACSF-06-17</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Untertitel 2"/>
          <p:cNvSpPr>
            <a:spLocks noGrp="1"/>
          </p:cNvSpPr>
          <p:nvPr>
            <p:ph type="subTitle" idx="1"/>
          </p:nvPr>
        </p:nvSpPr>
        <p:spPr>
          <a:xfrm>
            <a:off x="827584" y="3068960"/>
            <a:ext cx="7380288" cy="2663825"/>
          </a:xfrm>
        </p:spPr>
        <p:txBody>
          <a:bodyPr/>
          <a:lstStyle/>
          <a:p>
            <a:pPr eaLnBrk="1" hangingPunct="1"/>
            <a:endParaRPr lang="de-DE" altLang="de-DE" dirty="0" smtClean="0"/>
          </a:p>
          <a:p>
            <a:pPr eaLnBrk="1" hangingPunct="1"/>
            <a:endParaRPr lang="de-DE" altLang="de-DE" sz="1800" dirty="0" smtClean="0"/>
          </a:p>
          <a:p>
            <a:pPr algn="r" eaLnBrk="1" hangingPunct="1"/>
            <a:endParaRPr lang="de-DE" altLang="de-DE" sz="1100" dirty="0" smtClean="0"/>
          </a:p>
          <a:p>
            <a:pPr algn="r" eaLnBrk="1" hangingPunct="1"/>
            <a:endParaRPr lang="de-DE" altLang="de-DE" sz="1100" dirty="0" smtClean="0"/>
          </a:p>
          <a:p>
            <a:pPr algn="r" eaLnBrk="1" hangingPunct="1"/>
            <a:endParaRPr lang="de-DE" altLang="de-DE" sz="1100" dirty="0" smtClean="0"/>
          </a:p>
          <a:p>
            <a:pPr algn="r" eaLnBrk="1" hangingPunct="1"/>
            <a:endParaRPr lang="de-DE" altLang="de-DE" sz="1100" dirty="0" smtClean="0"/>
          </a:p>
          <a:p>
            <a:pPr algn="r" eaLnBrk="1" hangingPunct="1"/>
            <a:endParaRPr lang="de-DE" altLang="de-DE" sz="1100" dirty="0" smtClean="0"/>
          </a:p>
          <a:p>
            <a:pPr algn="r" eaLnBrk="1" hangingPunct="1"/>
            <a:endParaRPr lang="de-DE" altLang="de-DE" sz="1100" dirty="0" smtClean="0"/>
          </a:p>
          <a:p>
            <a:pPr algn="r" eaLnBrk="1" hangingPunct="1"/>
            <a:endParaRPr lang="de-DE" altLang="de-DE" sz="1100" dirty="0" smtClean="0"/>
          </a:p>
          <a:p>
            <a:pPr algn="r" eaLnBrk="1" hangingPunct="1"/>
            <a:r>
              <a:rPr lang="de-DE" altLang="de-DE" sz="1400" dirty="0" smtClean="0"/>
              <a:t>Oliver Klöckner</a:t>
            </a:r>
          </a:p>
          <a:p>
            <a:pPr algn="r" eaLnBrk="1" hangingPunct="1"/>
            <a:r>
              <a:rPr lang="de-DE" altLang="de-DE" sz="1400" dirty="0" smtClean="0"/>
              <a:t>19-21th April 2016 </a:t>
            </a:r>
          </a:p>
          <a:p>
            <a:pPr algn="r" eaLnBrk="1" hangingPunct="1"/>
            <a:r>
              <a:rPr lang="de-DE" altLang="de-DE" sz="1400" dirty="0" smtClean="0"/>
              <a:t>6</a:t>
            </a:r>
            <a:r>
              <a:rPr lang="de-DE" altLang="de-DE" sz="1400" baseline="30000" dirty="0" smtClean="0"/>
              <a:t>th</a:t>
            </a:r>
            <a:r>
              <a:rPr lang="de-DE" altLang="de-DE" sz="1400" dirty="0" smtClean="0"/>
              <a:t> </a:t>
            </a:r>
            <a:r>
              <a:rPr lang="de-DE" altLang="de-DE" sz="1400" dirty="0" err="1" smtClean="0"/>
              <a:t>meeting</a:t>
            </a:r>
            <a:r>
              <a:rPr lang="de-DE" altLang="de-DE" sz="1400" dirty="0" smtClean="0"/>
              <a:t> </a:t>
            </a:r>
            <a:r>
              <a:rPr lang="de-DE" altLang="de-DE" sz="1400" dirty="0" err="1" smtClean="0"/>
              <a:t>of</a:t>
            </a:r>
            <a:r>
              <a:rPr lang="de-DE" altLang="de-DE" sz="1400" dirty="0" smtClean="0"/>
              <a:t> </a:t>
            </a:r>
            <a:r>
              <a:rPr lang="de-DE" altLang="de-DE" sz="1400" dirty="0" err="1" smtClean="0"/>
              <a:t>the</a:t>
            </a:r>
            <a:r>
              <a:rPr lang="de-DE" altLang="de-DE" sz="1400" dirty="0" smtClean="0"/>
              <a:t> IG ASCF</a:t>
            </a:r>
          </a:p>
          <a:p>
            <a:pPr algn="r" eaLnBrk="1" hangingPunct="1"/>
            <a:r>
              <a:rPr lang="en-GB" altLang="de-DE" sz="1400" dirty="0" smtClean="0"/>
              <a:t>Tokyo, </a:t>
            </a:r>
            <a:r>
              <a:rPr lang="en-GB" sz="1400" dirty="0" err="1" smtClean="0"/>
              <a:t>Ichigaya</a:t>
            </a:r>
            <a:r>
              <a:rPr lang="en-GB" sz="1400" dirty="0" smtClean="0"/>
              <a:t> </a:t>
            </a:r>
            <a:r>
              <a:rPr lang="en-GB" sz="1400" dirty="0"/>
              <a:t>Conference </a:t>
            </a:r>
            <a:r>
              <a:rPr lang="en-GB" sz="1400" dirty="0" err="1" smtClean="0"/>
              <a:t>Center</a:t>
            </a:r>
            <a:endParaRPr lang="en-GB" sz="1400" dirty="0" smtClean="0"/>
          </a:p>
        </p:txBody>
      </p:sp>
    </p:spTree>
    <p:extLst>
      <p:ext uri="{BB962C8B-B14F-4D97-AF65-F5344CB8AC3E}">
        <p14:creationId xmlns:p14="http://schemas.microsoft.com/office/powerpoint/2010/main" val="3809190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a:xfrm>
            <a:off x="863600" y="1268760"/>
            <a:ext cx="6660728" cy="749300"/>
          </a:xfrm>
        </p:spPr>
        <p:txBody>
          <a:bodyPr/>
          <a:lstStyle/>
          <a:p>
            <a:pPr eaLnBrk="1" hangingPunct="1"/>
            <a:r>
              <a:rPr lang="en-US" b="1" dirty="0" smtClean="0"/>
              <a:t>Data </a:t>
            </a:r>
            <a:r>
              <a:rPr lang="en-US" b="1" dirty="0"/>
              <a:t>Storage System for </a:t>
            </a:r>
            <a:r>
              <a:rPr lang="en-US" b="1" dirty="0" smtClean="0"/>
              <a:t>ACSF (DSSA</a:t>
            </a:r>
            <a:r>
              <a:rPr lang="en-US" b="1" dirty="0" smtClean="0"/>
              <a:t>) for CAT B2 and CAT E </a:t>
            </a:r>
            <a:endParaRPr lang="de-DE" altLang="de-DE" dirty="0" smtClean="0"/>
          </a:p>
        </p:txBody>
      </p:sp>
      <p:sp>
        <p:nvSpPr>
          <p:cNvPr id="20483" name="Inhaltsplatzhalter 2"/>
          <p:cNvSpPr>
            <a:spLocks noGrp="1"/>
          </p:cNvSpPr>
          <p:nvPr>
            <p:ph idx="1"/>
          </p:nvPr>
        </p:nvSpPr>
        <p:spPr>
          <a:xfrm>
            <a:off x="863600" y="2060848"/>
            <a:ext cx="8028880" cy="4176440"/>
          </a:xfrm>
        </p:spPr>
        <p:txBody>
          <a:bodyPr/>
          <a:lstStyle/>
          <a:p>
            <a:pPr marL="342900" indent="-342900" eaLnBrk="1" hangingPunct="1">
              <a:buFont typeface="Arial" panose="020B0604020202020204" pitchFamily="34" charset="0"/>
              <a:buChar char="•"/>
            </a:pPr>
            <a:r>
              <a:rPr lang="en-US" b="1" dirty="0"/>
              <a:t>The DSSA shall record and store the data during the operation of the ACSF in order to demonstrate if the ACSF had operated properly in align with the relevant requirements in case of a road accident. </a:t>
            </a:r>
            <a:endParaRPr lang="en-US" b="1" dirty="0" smtClean="0"/>
          </a:p>
          <a:p>
            <a:pPr eaLnBrk="1" hangingPunct="1"/>
            <a:endParaRPr lang="en-US" b="1" dirty="0" smtClean="0"/>
          </a:p>
          <a:p>
            <a:pPr marL="342900" indent="-342900" eaLnBrk="1" hangingPunct="1">
              <a:buFont typeface="Arial" panose="020B0604020202020204" pitchFamily="34" charset="0"/>
              <a:buChar char="•"/>
            </a:pPr>
            <a:r>
              <a:rPr lang="en-US" b="1" dirty="0" smtClean="0"/>
              <a:t>The </a:t>
            </a:r>
            <a:r>
              <a:rPr lang="en-US" b="1" dirty="0"/>
              <a:t>DSSA shall be fitted in the vehicle and should not contain any radio interface. </a:t>
            </a:r>
            <a:endParaRPr lang="en-US" b="1" dirty="0" smtClean="0"/>
          </a:p>
          <a:p>
            <a:pPr eaLnBrk="1" hangingPunct="1"/>
            <a:endParaRPr lang="en-US" b="1" dirty="0" smtClean="0"/>
          </a:p>
          <a:p>
            <a:pPr marL="342900" indent="-342900" eaLnBrk="1" hangingPunct="1">
              <a:buFont typeface="Arial" panose="020B0604020202020204" pitchFamily="34" charset="0"/>
              <a:buChar char="•"/>
            </a:pPr>
            <a:r>
              <a:rPr lang="en-US" b="1" dirty="0" smtClean="0"/>
              <a:t>The </a:t>
            </a:r>
            <a:r>
              <a:rPr lang="en-US" b="1" dirty="0"/>
              <a:t>DSSA shall be designed to ensure data security and data protection and shall be protected against tampering and misuse. </a:t>
            </a:r>
            <a:endParaRPr lang="en-US" b="1" dirty="0" smtClean="0"/>
          </a:p>
          <a:p>
            <a:pPr eaLnBrk="1" hangingPunct="1"/>
            <a:endParaRPr lang="en-US" b="1" dirty="0" smtClean="0"/>
          </a:p>
          <a:p>
            <a:pPr marL="342900" indent="-342900" eaLnBrk="1" hangingPunct="1">
              <a:buFont typeface="Arial" panose="020B0604020202020204" pitchFamily="34" charset="0"/>
              <a:buChar char="•"/>
            </a:pPr>
            <a:r>
              <a:rPr lang="en-US" b="1" dirty="0" smtClean="0"/>
              <a:t>The </a:t>
            </a:r>
            <a:r>
              <a:rPr lang="en-US" b="1" dirty="0"/>
              <a:t>driver and the passengers of the vehicle have to be adequately informed about the data capture. Principally, they shall be enabled to decide by themselves by several options about the processing of the data.</a:t>
            </a:r>
            <a:endParaRPr lang="de-DE" altLang="de-DE"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a:xfrm>
            <a:off x="863600" y="1268760"/>
            <a:ext cx="7092776" cy="749300"/>
          </a:xfrm>
        </p:spPr>
        <p:txBody>
          <a:bodyPr/>
          <a:lstStyle/>
          <a:p>
            <a:pPr eaLnBrk="1" hangingPunct="1"/>
            <a:r>
              <a:rPr lang="en-US" b="1" dirty="0"/>
              <a:t>Data Storage System for ACSF (DSSA) for CAT B2 and CAT E </a:t>
            </a:r>
            <a:endParaRPr lang="de-DE" altLang="de-DE" dirty="0" smtClean="0"/>
          </a:p>
        </p:txBody>
      </p:sp>
      <p:sp>
        <p:nvSpPr>
          <p:cNvPr id="20483" name="Inhaltsplatzhalter 2"/>
          <p:cNvSpPr>
            <a:spLocks noGrp="1"/>
          </p:cNvSpPr>
          <p:nvPr>
            <p:ph idx="1"/>
          </p:nvPr>
        </p:nvSpPr>
        <p:spPr>
          <a:xfrm>
            <a:off x="863600" y="2060848"/>
            <a:ext cx="8028880" cy="4176440"/>
          </a:xfrm>
        </p:spPr>
        <p:txBody>
          <a:bodyPr/>
          <a:lstStyle/>
          <a:p>
            <a:r>
              <a:rPr lang="en-US" b="1" dirty="0"/>
              <a:t>The DSSA shall record and store following data</a:t>
            </a:r>
            <a:r>
              <a:rPr lang="en-US" b="1" dirty="0" smtClean="0"/>
              <a:t>:</a:t>
            </a:r>
          </a:p>
          <a:p>
            <a:endParaRPr lang="de-DE" dirty="0"/>
          </a:p>
          <a:p>
            <a:pPr marL="342900" lvl="0" indent="-342900">
              <a:buFont typeface="Arial" panose="020B0604020202020204" pitchFamily="34" charset="0"/>
              <a:buChar char="•"/>
            </a:pPr>
            <a:r>
              <a:rPr lang="en-US" b="1" dirty="0" smtClean="0"/>
              <a:t>GPS-time</a:t>
            </a:r>
            <a:endParaRPr lang="de-DE" dirty="0"/>
          </a:p>
          <a:p>
            <a:pPr marL="342900" lvl="0" indent="-342900">
              <a:buFont typeface="Arial" panose="020B0604020202020204" pitchFamily="34" charset="0"/>
              <a:buChar char="•"/>
            </a:pPr>
            <a:r>
              <a:rPr lang="en-US" b="1" dirty="0"/>
              <a:t>GPS </a:t>
            </a:r>
            <a:r>
              <a:rPr lang="en-US" b="1" dirty="0" smtClean="0"/>
              <a:t>Location</a:t>
            </a:r>
            <a:endParaRPr lang="de-DE" dirty="0"/>
          </a:p>
          <a:p>
            <a:pPr marL="342900" lvl="0" indent="-342900">
              <a:buFont typeface="Arial" panose="020B0604020202020204" pitchFamily="34" charset="0"/>
              <a:buChar char="•"/>
            </a:pPr>
            <a:r>
              <a:rPr lang="en-US" b="1" dirty="0"/>
              <a:t>Information about the ACSF </a:t>
            </a:r>
            <a:r>
              <a:rPr lang="en-US" b="1" dirty="0" smtClean="0"/>
              <a:t>status</a:t>
            </a:r>
            <a:endParaRPr lang="de-DE" dirty="0"/>
          </a:p>
          <a:p>
            <a:pPr marL="342900" lvl="0" indent="-342900">
              <a:buFont typeface="Arial" panose="020B0604020202020204" pitchFamily="34" charset="0"/>
              <a:buChar char="•"/>
            </a:pPr>
            <a:r>
              <a:rPr lang="en-US" b="1" dirty="0"/>
              <a:t>Information about failures</a:t>
            </a:r>
            <a:endParaRPr lang="de-DE" dirty="0"/>
          </a:p>
          <a:p>
            <a:pPr marL="342900" lvl="0" indent="-342900">
              <a:buFont typeface="Arial" panose="020B0604020202020204" pitchFamily="34" charset="0"/>
              <a:buChar char="•"/>
            </a:pPr>
            <a:r>
              <a:rPr lang="en-US" b="1" dirty="0"/>
              <a:t>Information about transition demands</a:t>
            </a:r>
            <a:endParaRPr lang="de-DE" dirty="0"/>
          </a:p>
          <a:p>
            <a:pPr marL="342900" lvl="0" indent="-342900">
              <a:buFont typeface="Arial" panose="020B0604020202020204" pitchFamily="34" charset="0"/>
              <a:buChar char="•"/>
            </a:pPr>
            <a:r>
              <a:rPr lang="en-US" b="1" dirty="0"/>
              <a:t>Information about minimal risk </a:t>
            </a:r>
            <a:r>
              <a:rPr lang="en-US" b="1" dirty="0" err="1"/>
              <a:t>maneuvre</a:t>
            </a:r>
            <a:endParaRPr lang="de-DE" dirty="0"/>
          </a:p>
          <a:p>
            <a:pPr marL="342900" lvl="0" indent="-342900">
              <a:buFont typeface="Arial" panose="020B0604020202020204" pitchFamily="34" charset="0"/>
              <a:buChar char="•"/>
            </a:pPr>
            <a:r>
              <a:rPr lang="en-US" b="1" dirty="0"/>
              <a:t>Takeover of the steering by the driver</a:t>
            </a:r>
            <a:endParaRPr lang="de-DE" dirty="0"/>
          </a:p>
        </p:txBody>
      </p:sp>
    </p:spTree>
    <p:extLst>
      <p:ext uri="{BB962C8B-B14F-4D97-AF65-F5344CB8AC3E}">
        <p14:creationId xmlns:p14="http://schemas.microsoft.com/office/powerpoint/2010/main" val="38083543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a:xfrm>
            <a:off x="863600" y="1268760"/>
            <a:ext cx="7164784" cy="749300"/>
          </a:xfrm>
        </p:spPr>
        <p:txBody>
          <a:bodyPr/>
          <a:lstStyle/>
          <a:p>
            <a:pPr eaLnBrk="1" hangingPunct="1"/>
            <a:r>
              <a:rPr lang="en-US" b="1" dirty="0"/>
              <a:t>Data Storage System for ACSF (DSSA) for CAT B2 and CAT E </a:t>
            </a:r>
            <a:endParaRPr lang="de-DE" altLang="de-DE" dirty="0" smtClean="0"/>
          </a:p>
        </p:txBody>
      </p:sp>
      <p:sp>
        <p:nvSpPr>
          <p:cNvPr id="20483" name="Inhaltsplatzhalter 2"/>
          <p:cNvSpPr>
            <a:spLocks noGrp="1"/>
          </p:cNvSpPr>
          <p:nvPr>
            <p:ph idx="1"/>
          </p:nvPr>
        </p:nvSpPr>
        <p:spPr>
          <a:xfrm>
            <a:off x="863600" y="2060848"/>
            <a:ext cx="8028880" cy="4176440"/>
          </a:xfrm>
        </p:spPr>
        <p:txBody>
          <a:bodyPr/>
          <a:lstStyle/>
          <a:p>
            <a:r>
              <a:rPr lang="en-US" b="1" dirty="0"/>
              <a:t>The recorded data shall not be </a:t>
            </a:r>
            <a:r>
              <a:rPr lang="en-US" b="1" dirty="0" err="1" smtClean="0"/>
              <a:t>deletable</a:t>
            </a:r>
            <a:r>
              <a:rPr lang="en-US" b="1" dirty="0" smtClean="0"/>
              <a:t> </a:t>
            </a:r>
            <a:r>
              <a:rPr lang="en-US" b="1" dirty="0"/>
              <a:t>and not be volatilized in the DSSA without any deterioration [for at least [6] month</a:t>
            </a:r>
            <a:r>
              <a:rPr lang="en-US" b="1" dirty="0" smtClean="0"/>
              <a:t>].</a:t>
            </a:r>
          </a:p>
          <a:p>
            <a:endParaRPr lang="de-DE" dirty="0"/>
          </a:p>
          <a:p>
            <a:r>
              <a:rPr lang="en-US" b="1" dirty="0" smtClean="0"/>
              <a:t>If </a:t>
            </a:r>
            <a:r>
              <a:rPr lang="en-US" b="1" dirty="0"/>
              <a:t>special tools are necessary to get access to recorded data, the tools shall be made available by the manufacturer to the authorities, the driver and the passengers of the vehicle and the vehicle owner. </a:t>
            </a:r>
            <a:endParaRPr lang="en-US" b="1" dirty="0" smtClean="0"/>
          </a:p>
          <a:p>
            <a:endParaRPr lang="de-DE" dirty="0"/>
          </a:p>
          <a:p>
            <a:r>
              <a:rPr lang="en-US" b="1" dirty="0" smtClean="0"/>
              <a:t>The </a:t>
            </a:r>
            <a:r>
              <a:rPr lang="en-US" b="1" dirty="0"/>
              <a:t>DSSA shall record at least for [30] seconds prior to and [10] seconds after an accident.]</a:t>
            </a:r>
            <a:endParaRPr lang="de-DE" dirty="0"/>
          </a:p>
        </p:txBody>
      </p:sp>
    </p:spTree>
    <p:extLst>
      <p:ext uri="{BB962C8B-B14F-4D97-AF65-F5344CB8AC3E}">
        <p14:creationId xmlns:p14="http://schemas.microsoft.com/office/powerpoint/2010/main" val="3808354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p:txBody>
          <a:bodyPr/>
          <a:lstStyle/>
          <a:p>
            <a:pPr eaLnBrk="1" hangingPunct="1"/>
            <a:r>
              <a:rPr lang="de-DE" altLang="de-DE" smtClean="0"/>
              <a:t>Thank you for your attention!</a:t>
            </a:r>
          </a:p>
        </p:txBody>
      </p:sp>
      <p:sp>
        <p:nvSpPr>
          <p:cNvPr id="31747" name="Inhaltsplatzhalter 2"/>
          <p:cNvSpPr>
            <a:spLocks noGrp="1"/>
          </p:cNvSpPr>
          <p:nvPr>
            <p:ph idx="1"/>
          </p:nvPr>
        </p:nvSpPr>
        <p:spPr>
          <a:xfrm>
            <a:off x="863600" y="2349500"/>
            <a:ext cx="7380288" cy="3484563"/>
          </a:xfrm>
        </p:spPr>
        <p:txBody>
          <a:bodyPr/>
          <a:lstStyle/>
          <a:p>
            <a:pPr eaLnBrk="1" hangingPunct="1"/>
            <a:r>
              <a:rPr lang="de-DE" altLang="de-DE" smtClean="0"/>
              <a:t>Federal Ministry of Transport </a:t>
            </a:r>
          </a:p>
          <a:p>
            <a:pPr eaLnBrk="1" hangingPunct="1"/>
            <a:r>
              <a:rPr lang="de-DE" altLang="de-DE" smtClean="0"/>
              <a:t>and Digital Infrastructure</a:t>
            </a:r>
          </a:p>
          <a:p>
            <a:pPr eaLnBrk="1" hangingPunct="1"/>
            <a:endParaRPr lang="de-DE" altLang="de-DE" smtClean="0"/>
          </a:p>
          <a:p>
            <a:pPr eaLnBrk="1" hangingPunct="1"/>
            <a:r>
              <a:rPr lang="de-DE" altLang="de-DE" smtClean="0"/>
              <a:t>Robert-Schuman-Platz 1</a:t>
            </a:r>
          </a:p>
          <a:p>
            <a:pPr eaLnBrk="1" hangingPunct="1"/>
            <a:r>
              <a:rPr lang="de-DE" altLang="de-DE" smtClean="0"/>
              <a:t>D-53175 Bonn</a:t>
            </a:r>
          </a:p>
        </p:txBody>
      </p:sp>
    </p:spTree>
    <p:extLst>
      <p:ext uri="{BB962C8B-B14F-4D97-AF65-F5344CB8AC3E}">
        <p14:creationId xmlns:p14="http://schemas.microsoft.com/office/powerpoint/2010/main" val="120798299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gulatory_Needs_ACSF_V1">
  <a:themeElements>
    <a:clrScheme name="BMVBS">
      <a:dk1>
        <a:sysClr val="windowText" lastClr="000000"/>
      </a:dk1>
      <a:lt1>
        <a:sysClr val="window" lastClr="FFFFFF"/>
      </a:lt1>
      <a:dk2>
        <a:srgbClr val="004F80"/>
      </a:dk2>
      <a:lt2>
        <a:srgbClr val="D8D8D8"/>
      </a:lt2>
      <a:accent1>
        <a:srgbClr val="004F80"/>
      </a:accent1>
      <a:accent2>
        <a:srgbClr val="595959"/>
      </a:accent2>
      <a:accent3>
        <a:srgbClr val="7F7F7F"/>
      </a:accent3>
      <a:accent4>
        <a:srgbClr val="BFBFBF"/>
      </a:accent4>
      <a:accent5>
        <a:srgbClr val="F2F2F2"/>
      </a:accent5>
      <a:accent6>
        <a:srgbClr val="000000"/>
      </a:accent6>
      <a:hlink>
        <a:srgbClr val="000000"/>
      </a:hlink>
      <a:folHlink>
        <a:srgbClr val="000000"/>
      </a:folHlink>
    </a:clrScheme>
    <a:fontScheme name="TimesArial">
      <a:majorFont>
        <a:latin typeface="Times New Roman"/>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9525">
          <a:solidFill>
            <a:schemeClr val="tx1"/>
          </a:solidFill>
        </a:ln>
      </a:spPr>
      <a:bodyPr rtlCol="0" anchor="ctr"/>
      <a:lstStyle>
        <a:defPPr algn="ctr">
          <a:defRPr sz="190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900" smtClean="0"/>
        </a:defPPr>
      </a:lstStyle>
    </a:txDef>
  </a:objectDefaults>
  <a:extraClrSchemeLst/>
</a:theme>
</file>

<file path=ppt/theme/theme2.xml><?xml version="1.0" encoding="utf-8"?>
<a:theme xmlns:a="http://schemas.openxmlformats.org/drawingml/2006/main" name="Larissa">
  <a:themeElements>
    <a:clrScheme name="BMVBS">
      <a:dk1>
        <a:sysClr val="windowText" lastClr="000000"/>
      </a:dk1>
      <a:lt1>
        <a:sysClr val="window" lastClr="FFFFFF"/>
      </a:lt1>
      <a:dk2>
        <a:srgbClr val="004F80"/>
      </a:dk2>
      <a:lt2>
        <a:srgbClr val="D8D8D8"/>
      </a:lt2>
      <a:accent1>
        <a:srgbClr val="004F80"/>
      </a:accent1>
      <a:accent2>
        <a:srgbClr val="595959"/>
      </a:accent2>
      <a:accent3>
        <a:srgbClr val="7F7F7F"/>
      </a:accent3>
      <a:accent4>
        <a:srgbClr val="BFBFBF"/>
      </a:accent4>
      <a:accent5>
        <a:srgbClr val="F2F2F2"/>
      </a:accent5>
      <a:accent6>
        <a:srgbClr val="000000"/>
      </a:accent6>
      <a:hlink>
        <a:srgbClr val="000000"/>
      </a:hlink>
      <a:folHlink>
        <a:srgbClr val="000000"/>
      </a:folHlink>
    </a:clrScheme>
    <a:fontScheme name="TimesArial">
      <a:majorFont>
        <a:latin typeface="Times New Roman"/>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BMVBS">
      <a:dk1>
        <a:sysClr val="windowText" lastClr="000000"/>
      </a:dk1>
      <a:lt1>
        <a:sysClr val="window" lastClr="FFFFFF"/>
      </a:lt1>
      <a:dk2>
        <a:srgbClr val="004F80"/>
      </a:dk2>
      <a:lt2>
        <a:srgbClr val="D8D8D8"/>
      </a:lt2>
      <a:accent1>
        <a:srgbClr val="004F80"/>
      </a:accent1>
      <a:accent2>
        <a:srgbClr val="595959"/>
      </a:accent2>
      <a:accent3>
        <a:srgbClr val="7F7F7F"/>
      </a:accent3>
      <a:accent4>
        <a:srgbClr val="BFBFBF"/>
      </a:accent4>
      <a:accent5>
        <a:srgbClr val="F2F2F2"/>
      </a:accent5>
      <a:accent6>
        <a:srgbClr val="000000"/>
      </a:accent6>
      <a:hlink>
        <a:srgbClr val="000000"/>
      </a:hlink>
      <a:folHlink>
        <a:srgbClr val="000000"/>
      </a:folHlink>
    </a:clrScheme>
    <a:fontScheme name="TimesArial">
      <a:majorFont>
        <a:latin typeface="Times New Roman"/>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Regulatory_Needs_ACSF_V1</Template>
  <TotalTime>0</TotalTime>
  <Words>321</Words>
  <Application>Microsoft Office PowerPoint</Application>
  <PresentationFormat>Bildschirmpräsentation (4:3)</PresentationFormat>
  <Paragraphs>45</Paragraphs>
  <Slides>5</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vt:i4>
      </vt:variant>
    </vt:vector>
  </HeadingPairs>
  <TitlesOfParts>
    <vt:vector size="10" baseType="lpstr">
      <vt:lpstr>MS Mincho</vt:lpstr>
      <vt:lpstr>Arial</vt:lpstr>
      <vt:lpstr>Calibri</vt:lpstr>
      <vt:lpstr>Times New Roman</vt:lpstr>
      <vt:lpstr>Regulatory_Needs_ACSF_V1</vt:lpstr>
      <vt:lpstr>Data Storage System for ACSF (DSSA) </vt:lpstr>
      <vt:lpstr>Data Storage System for ACSF (DSSA) for CAT B2 and CAT E </vt:lpstr>
      <vt:lpstr>Data Storage System for ACSF (DSSA) for CAT B2 and CAT E </vt:lpstr>
      <vt:lpstr>Data Storage System for ACSF (DSSA) for CAT B2 and CAT E </vt:lpstr>
      <vt:lpstr>Thank you for your attention!</vt:lpstr>
    </vt:vector>
  </TitlesOfParts>
  <Company>BMVBS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Identification of regulatory needs for ACSF  (Automatically Commanded Steering Functions) and derivation of performance requirements for UN-R 79</dc:title>
  <dc:creator>Klöckner, Oliver</dc:creator>
  <cp:lastModifiedBy>Jochen Schäfer CC/PJ-RO</cp:lastModifiedBy>
  <cp:revision>185</cp:revision>
  <cp:lastPrinted>2015-10-09T06:19:35Z</cp:lastPrinted>
  <dcterms:created xsi:type="dcterms:W3CDTF">2015-06-02T11:51:10Z</dcterms:created>
  <dcterms:modified xsi:type="dcterms:W3CDTF">2016-04-14T14:57:33Z</dcterms:modified>
</cp:coreProperties>
</file>