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F1F503A-1ECB-4CF3-BC5E-ACCE9971A1AF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B869A16-CD06-43F8-83F4-78E9268635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3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69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4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481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87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07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68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12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83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14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83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39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F5FF-947B-4F7D-90F5-E2D3F011539E}" type="datetimeFigureOut">
              <a:rPr lang="de-DE" smtClean="0"/>
              <a:t>24.04.2016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729A5-137F-49BB-93F2-165DC91654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35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71450" y="130349"/>
            <a:ext cx="7658820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28000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8000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Average panorama sunroof data information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(only for roof systems with toughened glass panels*)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94" y="760437"/>
            <a:ext cx="7674223" cy="250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42" y="3097535"/>
            <a:ext cx="7175500" cy="66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78" y="3448050"/>
            <a:ext cx="87360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7" y="3757473"/>
            <a:ext cx="9026019" cy="1845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" y="5602750"/>
            <a:ext cx="8458843" cy="1119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Foliennummernplatzhalter 4"/>
          <p:cNvSpPr txBox="1">
            <a:spLocks/>
          </p:cNvSpPr>
          <p:nvPr/>
        </p:nvSpPr>
        <p:spPr>
          <a:xfrm>
            <a:off x="11894400" y="9272061"/>
            <a:ext cx="907200" cy="153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04C1B1-53F1-4418-AC64-D1814C4EE132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525344"/>
            <a:ext cx="9144000" cy="38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10" descr="clepa_jpeg_best_quality"/>
          <p:cNvPicPr>
            <a:picLocks noGrp="1" noChangeAspect="1"/>
          </p:cNvPicPr>
          <p:nvPr isPhoto="1"/>
        </p:nvPicPr>
        <p:blipFill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022" y="44624"/>
            <a:ext cx="3563888" cy="728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611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Webasto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Retr Bianca</dc:creator>
  <cp:lastModifiedBy>Retr Bianca</cp:lastModifiedBy>
  <cp:revision>3</cp:revision>
  <cp:lastPrinted>2016-04-24T08:53:11Z</cp:lastPrinted>
  <dcterms:created xsi:type="dcterms:W3CDTF">2016-04-21T08:35:46Z</dcterms:created>
  <dcterms:modified xsi:type="dcterms:W3CDTF">2016-04-24T09:58:20Z</dcterms:modified>
</cp:coreProperties>
</file>