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248" y="-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2FE42-B60C-4F54-80C1-C94DDFE426A1}" type="datetimeFigureOut">
              <a:rPr lang="ko-KR" altLang="en-US" smtClean="0"/>
              <a:t>2016-10-09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D6994-9D6B-4800-9D8B-6B1D829BA1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477224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2FE42-B60C-4F54-80C1-C94DDFE426A1}" type="datetimeFigureOut">
              <a:rPr lang="ko-KR" altLang="en-US" smtClean="0"/>
              <a:t>2016-10-09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D6994-9D6B-4800-9D8B-6B1D829BA1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592689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2FE42-B60C-4F54-80C1-C94DDFE426A1}" type="datetimeFigureOut">
              <a:rPr lang="ko-KR" altLang="en-US" smtClean="0"/>
              <a:t>2016-10-09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D6994-9D6B-4800-9D8B-6B1D829BA1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334050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2FE42-B60C-4F54-80C1-C94DDFE426A1}" type="datetimeFigureOut">
              <a:rPr lang="ko-KR" altLang="en-US" smtClean="0"/>
              <a:t>2016-10-09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D6994-9D6B-4800-9D8B-6B1D829BA1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864884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2FE42-B60C-4F54-80C1-C94DDFE426A1}" type="datetimeFigureOut">
              <a:rPr lang="ko-KR" altLang="en-US" smtClean="0"/>
              <a:t>2016-10-09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D6994-9D6B-4800-9D8B-6B1D829BA1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423119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2FE42-B60C-4F54-80C1-C94DDFE426A1}" type="datetimeFigureOut">
              <a:rPr lang="ko-KR" altLang="en-US" smtClean="0"/>
              <a:t>2016-10-09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D6994-9D6B-4800-9D8B-6B1D829BA1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366168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2FE42-B60C-4F54-80C1-C94DDFE426A1}" type="datetimeFigureOut">
              <a:rPr lang="ko-KR" altLang="en-US" smtClean="0"/>
              <a:t>2016-10-09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D6994-9D6B-4800-9D8B-6B1D829BA1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549239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2FE42-B60C-4F54-80C1-C94DDFE426A1}" type="datetimeFigureOut">
              <a:rPr lang="ko-KR" altLang="en-US" smtClean="0"/>
              <a:t>2016-10-09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D6994-9D6B-4800-9D8B-6B1D829BA1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524639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2FE42-B60C-4F54-80C1-C94DDFE426A1}" type="datetimeFigureOut">
              <a:rPr lang="ko-KR" altLang="en-US" smtClean="0"/>
              <a:t>2016-10-09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D6994-9D6B-4800-9D8B-6B1D829BA1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7662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2FE42-B60C-4F54-80C1-C94DDFE426A1}" type="datetimeFigureOut">
              <a:rPr lang="ko-KR" altLang="en-US" smtClean="0"/>
              <a:t>2016-10-09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D6994-9D6B-4800-9D8B-6B1D829BA1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423309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2FE42-B60C-4F54-80C1-C94DDFE426A1}" type="datetimeFigureOut">
              <a:rPr lang="ko-KR" altLang="en-US" smtClean="0"/>
              <a:t>2016-10-09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D6994-9D6B-4800-9D8B-6B1D829BA1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06492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B2FE42-B60C-4F54-80C1-C94DDFE426A1}" type="datetimeFigureOut">
              <a:rPr lang="ko-KR" altLang="en-US" smtClean="0"/>
              <a:t>2016-10-09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ED6994-9D6B-4800-9D8B-6B1D829BA1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93048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27" name="_x288673880" descr="EMB000004d0433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7226" y="2475397"/>
            <a:ext cx="5985612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95536" y="692696"/>
            <a:ext cx="83529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 smtClean="0"/>
              <a:t>A Picture of test pieces selection of 227g ball drop test with finished product</a:t>
            </a:r>
            <a:endParaRPr lang="ko-KR" altLang="en-US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877052" y="1916832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Reference test</a:t>
            </a:r>
            <a:endParaRPr lang="ko-KR" altLang="en-US" dirty="0"/>
          </a:p>
        </p:txBody>
      </p:sp>
      <p:cxnSp>
        <p:nvCxnSpPr>
          <p:cNvPr id="9" name="직선 화살표 연결선 8"/>
          <p:cNvCxnSpPr/>
          <p:nvPr/>
        </p:nvCxnSpPr>
        <p:spPr>
          <a:xfrm>
            <a:off x="3275856" y="2204864"/>
            <a:ext cx="0" cy="27053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0724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0728620"/>
              </p:ext>
            </p:extLst>
          </p:nvPr>
        </p:nvGraphicFramePr>
        <p:xfrm>
          <a:off x="251520" y="764704"/>
          <a:ext cx="4623423" cy="548248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81605"/>
                <a:gridCol w="1312913"/>
                <a:gridCol w="1051757"/>
                <a:gridCol w="877148"/>
              </a:tblGrid>
              <a:tr h="4518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Manufacturers</a:t>
                      </a:r>
                      <a:endParaRPr lang="ko-KR" sz="1200" dirty="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4770" marR="64770" marT="17780" marB="1778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Vehicles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(</a:t>
                      </a:r>
                      <a:r>
                        <a:rPr lang="en-US" sz="1200" dirty="0">
                          <a:effectLst/>
                        </a:rPr>
                        <a:t>sunroof)</a:t>
                      </a:r>
                      <a:endParaRPr lang="ko-KR" sz="1200" dirty="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4770" marR="64770" marT="17780" marB="1778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altLang="ko-KR" sz="1200" dirty="0" smtClean="0">
                          <a:effectLst/>
                          <a:latin typeface="Calibri"/>
                          <a:ea typeface="맑은 고딕"/>
                          <a:cs typeface="Times New Roman"/>
                        </a:rPr>
                        <a:t>Compliance test</a:t>
                      </a:r>
                      <a:endParaRPr lang="ko-KR" sz="1200" dirty="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4770" marR="64770" marT="17780" marB="1778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Reference</a:t>
                      </a:r>
                      <a:r>
                        <a:rPr lang="en-US" sz="1200" baseline="0" dirty="0" smtClean="0">
                          <a:effectLst/>
                        </a:rPr>
                        <a:t> test</a:t>
                      </a:r>
                      <a:r>
                        <a:rPr lang="en-US" sz="1200" baseline="30000" dirty="0" smtClean="0">
                          <a:solidFill>
                            <a:srgbClr val="FF0000"/>
                          </a:solidFill>
                          <a:effectLst/>
                        </a:rPr>
                        <a:t>3)</a:t>
                      </a:r>
                      <a:endParaRPr lang="ko-KR" sz="1200" baseline="30000" dirty="0">
                        <a:solidFill>
                          <a:srgbClr val="FF0000"/>
                        </a:solidFill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4770" marR="64770" marT="17780" marB="17780" anchor="ctr"/>
                </a:tc>
              </a:tr>
              <a:tr h="3680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BMW</a:t>
                      </a:r>
                      <a:endParaRPr lang="ko-KR" sz="12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4770" marR="64770" marT="17780" marB="1778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320d Touring</a:t>
                      </a:r>
                      <a:endParaRPr lang="ko-KR" sz="12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(Rear fixed glass)</a:t>
                      </a:r>
                      <a:endParaRPr lang="ko-KR" sz="12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4770" marR="64770" marT="17780" marB="1778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altLang="ko-KR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Pass</a:t>
                      </a:r>
                      <a:r>
                        <a:rPr lang="en-US" altLang="ko-KR" sz="1200" b="1" kern="1200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1)</a:t>
                      </a:r>
                      <a:endParaRPr lang="ko-KR" sz="1200" b="1" kern="1200" baseline="300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4770" marR="64770" marT="17780" marB="1778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Breakage</a:t>
                      </a:r>
                      <a:endParaRPr lang="ko-KR" sz="12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4770" marR="64770" marT="17780" marB="17780" anchor="ctr"/>
                </a:tc>
              </a:tr>
              <a:tr h="4952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TOYOTA</a:t>
                      </a:r>
                      <a:endParaRPr lang="ko-KR" sz="1200" dirty="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4770" marR="64770" marT="17780" marB="1778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E350</a:t>
                      </a:r>
                      <a:endParaRPr lang="ko-KR" sz="12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(Rear fixed glass)</a:t>
                      </a:r>
                      <a:endParaRPr lang="ko-KR" sz="1200" dirty="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4770" marR="64770" marT="17780" marB="1778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altLang="ko-KR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Fail</a:t>
                      </a:r>
                      <a:r>
                        <a:rPr lang="en-US" altLang="ko-KR" sz="1200" b="1" kern="1200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2)</a:t>
                      </a:r>
                      <a:endParaRPr lang="ko-KR" sz="1200" b="1" kern="1200" baseline="300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4770" marR="64770" marT="17780" marB="1778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Breakage</a:t>
                      </a:r>
                      <a:endParaRPr lang="ko-KR" sz="1200" dirty="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4770" marR="64770" marT="17780" marB="17780" anchor="ctr"/>
                </a:tc>
              </a:tr>
              <a:tr h="4952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LINCOLN</a:t>
                      </a:r>
                      <a:endParaRPr lang="ko-KR" sz="12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4770" marR="64770" marT="17780" marB="1778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LINCOLN MKX</a:t>
                      </a:r>
                      <a:endParaRPr lang="ko-KR" sz="12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(Rear fixed glass)</a:t>
                      </a:r>
                      <a:endParaRPr lang="ko-KR" sz="1200" dirty="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4770" marR="64770" marT="17780" marB="1778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altLang="ko-KR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Fail</a:t>
                      </a:r>
                      <a:endParaRPr lang="ko-KR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4770" marR="64770" marT="17780" marB="1778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Breakage</a:t>
                      </a:r>
                      <a:endParaRPr lang="ko-KR" sz="1200" dirty="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4770" marR="64770" marT="17780" marB="17780" anchor="ctr"/>
                </a:tc>
              </a:tr>
              <a:tr h="4518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MERCEDES-BENZ</a:t>
                      </a:r>
                      <a:endParaRPr lang="ko-KR" sz="12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4770" marR="64770" marT="17780" marB="1778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E-Class</a:t>
                      </a:r>
                      <a:endParaRPr lang="ko-KR" sz="12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(Rear fixed glass)</a:t>
                      </a:r>
                      <a:endParaRPr lang="ko-KR" sz="1200" dirty="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4770" marR="64770" marT="17780" marB="1778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altLang="ko-KR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Fail</a:t>
                      </a:r>
                      <a:endParaRPr lang="ko-KR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4770" marR="64770" marT="17780" marB="1778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Breakage</a:t>
                      </a:r>
                      <a:endParaRPr lang="ko-KR" sz="12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4770" marR="64770" marT="17780" marB="17780" anchor="ctr"/>
                </a:tc>
              </a:tr>
              <a:tr h="4518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JAGUAR</a:t>
                      </a:r>
                      <a:endParaRPr lang="ko-KR" sz="12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4770" marR="64770" marT="17780" marB="1778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All New XJ</a:t>
                      </a:r>
                      <a:endParaRPr lang="ko-KR" sz="12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(Rear fixed glass)</a:t>
                      </a:r>
                      <a:endParaRPr lang="ko-KR" sz="12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4770" marR="64770" marT="17780" marB="1778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altLang="ko-KR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Fail</a:t>
                      </a:r>
                      <a:endParaRPr lang="ko-KR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4770" marR="64770" marT="17780" marB="1778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Breakage</a:t>
                      </a:r>
                      <a:endParaRPr lang="ko-KR" sz="12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4770" marR="64770" marT="17780" marB="17780" anchor="ctr"/>
                </a:tc>
              </a:tr>
              <a:tr h="4518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LAND-ROVER</a:t>
                      </a:r>
                      <a:endParaRPr lang="ko-KR" sz="1200" dirty="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4770" marR="64770" marT="17780" marB="1778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Discovery4</a:t>
                      </a:r>
                      <a:endParaRPr lang="ko-KR" sz="12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(Rear fixed glass)</a:t>
                      </a:r>
                      <a:endParaRPr lang="ko-KR" sz="12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4770" marR="64770" marT="17780" marB="1778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altLang="ko-KR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Pass</a:t>
                      </a:r>
                      <a:endParaRPr lang="ko-KR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4770" marR="64770" marT="17780" marB="1778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Breakage</a:t>
                      </a:r>
                      <a:endParaRPr lang="ko-KR" sz="12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4770" marR="64770" marT="17780" marB="17780" anchor="ctr"/>
                </a:tc>
              </a:tr>
              <a:tr h="4518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NISSAN</a:t>
                      </a:r>
                      <a:endParaRPr lang="ko-KR" sz="12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4770" marR="64770" marT="17780" marB="1778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Murano</a:t>
                      </a:r>
                      <a:endParaRPr lang="ko-KR" sz="12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(Rear fixed glass)</a:t>
                      </a:r>
                      <a:endParaRPr lang="ko-KR" sz="12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4770" marR="64770" marT="17780" marB="1778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altLang="ko-KR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Fail</a:t>
                      </a:r>
                      <a:endParaRPr lang="ko-KR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4770" marR="64770" marT="17780" marB="1778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Breakage</a:t>
                      </a:r>
                      <a:endParaRPr lang="ko-KR" sz="12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4770" marR="64770" marT="17780" marB="17780" anchor="ctr"/>
                </a:tc>
              </a:tr>
              <a:tr h="4411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CHRYSLER</a:t>
                      </a:r>
                      <a:endParaRPr lang="ko-KR" sz="12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4770" marR="64770" marT="17780" marB="1778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300C</a:t>
                      </a:r>
                      <a:endParaRPr lang="ko-KR" sz="12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4770" marR="64770" marT="17780" marB="1778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altLang="ko-KR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Pass</a:t>
                      </a:r>
                      <a:endParaRPr lang="ko-KR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4770" marR="64770" marT="17780" marB="1778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Breakage</a:t>
                      </a:r>
                      <a:endParaRPr lang="ko-KR" sz="12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4770" marR="64770" marT="17780" marB="17780" anchor="ctr"/>
                </a:tc>
              </a:tr>
              <a:tr h="45105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Audi</a:t>
                      </a:r>
                      <a:endParaRPr lang="ko-KR" sz="12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4770" marR="64770" marT="17780" marB="1778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A8</a:t>
                      </a:r>
                      <a:endParaRPr lang="ko-KR" sz="12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4770" marR="64770" marT="17780" marB="1778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altLang="ko-KR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Pass</a:t>
                      </a:r>
                      <a:endParaRPr lang="ko-KR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4770" marR="64770" marT="17780" marB="1778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Breakage</a:t>
                      </a:r>
                      <a:endParaRPr lang="ko-KR" sz="12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4770" marR="64770" marT="17780" marB="17780" anchor="ctr"/>
                </a:tc>
              </a:tr>
              <a:tr h="3680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Volkswagen</a:t>
                      </a:r>
                      <a:endParaRPr lang="ko-KR" sz="12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4770" marR="64770" marT="17780" marB="1778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The Beetle</a:t>
                      </a:r>
                      <a:endParaRPr lang="ko-KR" sz="12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(5C5877071)</a:t>
                      </a:r>
                      <a:endParaRPr lang="ko-KR" sz="12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4770" marR="64770" marT="17780" marB="1778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altLang="ko-KR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Pass</a:t>
                      </a:r>
                      <a:endParaRPr lang="ko-KR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4770" marR="64770" marT="17780" marB="1778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Breakage</a:t>
                      </a:r>
                      <a:endParaRPr lang="ko-KR" sz="12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4770" marR="64770" marT="17780" marB="17780" anchor="ctr"/>
                </a:tc>
              </a:tr>
              <a:tr h="4064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Porsche</a:t>
                      </a:r>
                      <a:endParaRPr lang="ko-KR" sz="12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4770" marR="64770" marT="17780" marB="1778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Cayenne</a:t>
                      </a:r>
                      <a:endParaRPr lang="ko-KR" sz="120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4770" marR="64770" marT="17780" marB="1778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altLang="ko-KR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Pass</a:t>
                      </a:r>
                      <a:endParaRPr lang="ko-KR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4770" marR="64770" marT="17780" marB="1778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Breakage</a:t>
                      </a:r>
                      <a:endParaRPr lang="ko-KR" sz="1200" dirty="0">
                        <a:effectLst/>
                        <a:latin typeface="Calibri"/>
                        <a:ea typeface="맑은 고딕"/>
                        <a:cs typeface="Times New Roman"/>
                      </a:endParaRPr>
                    </a:p>
                  </a:txBody>
                  <a:tcPr marL="64770" marR="64770" marT="17780" marB="17780" anchor="ctr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36784" y="188640"/>
            <a:ext cx="83529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 smtClean="0"/>
              <a:t>Test results of 227g ball drop test</a:t>
            </a:r>
            <a:endParaRPr lang="ko-KR" altLang="en-US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076056" y="766265"/>
            <a:ext cx="4067944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en-US" altLang="ko-KR" sz="1600" dirty="0" smtClean="0"/>
              <a:t>Pass in compliance test means,</a:t>
            </a:r>
            <a:r>
              <a:rPr lang="ko-KR" altLang="en-US" sz="1600" dirty="0" smtClean="0"/>
              <a:t> </a:t>
            </a:r>
            <a:r>
              <a:rPr lang="en-US" altLang="ko-KR" sz="1600" dirty="0" smtClean="0"/>
              <a:t>the CPA width was less than 150mm, so the ball hit the toughened glass area(center of the test piece) which does not include ceramic printed area. </a:t>
            </a:r>
          </a:p>
          <a:p>
            <a:pPr marL="342900" indent="-342900">
              <a:buAutoNum type="arabicParenR"/>
            </a:pPr>
            <a:endParaRPr lang="en-US" altLang="ko-KR" sz="1600" dirty="0"/>
          </a:p>
          <a:p>
            <a:pPr marL="342900" indent="-342900">
              <a:buAutoNum type="arabicParenR"/>
            </a:pPr>
            <a:endParaRPr lang="en-US" altLang="ko-KR" sz="1600" dirty="0" smtClean="0"/>
          </a:p>
          <a:p>
            <a:pPr marL="342900" indent="-342900">
              <a:buAutoNum type="arabicParenR"/>
            </a:pPr>
            <a:endParaRPr lang="en-US" altLang="ko-KR" sz="1600" dirty="0" smtClean="0"/>
          </a:p>
          <a:p>
            <a:pPr marL="342900" indent="-342900">
              <a:buAutoNum type="arabicParenR"/>
            </a:pPr>
            <a:endParaRPr lang="en-US" altLang="ko-KR" sz="1600" dirty="0"/>
          </a:p>
          <a:p>
            <a:pPr marL="342900" indent="-342900">
              <a:buAutoNum type="arabicParenR"/>
            </a:pPr>
            <a:endParaRPr lang="en-US" altLang="ko-KR" sz="1600" dirty="0" smtClean="0"/>
          </a:p>
          <a:p>
            <a:pPr marL="342900" indent="-342900">
              <a:buAutoNum type="arabicParenR"/>
            </a:pPr>
            <a:r>
              <a:rPr lang="en-US" altLang="ko-KR" sz="1600" dirty="0" smtClean="0"/>
              <a:t>Fail in compliance test means,  the CPA width was more than 150mm, so the ball hit the CPA.</a:t>
            </a:r>
          </a:p>
          <a:p>
            <a:pPr marL="342900" indent="-342900">
              <a:buAutoNum type="arabicParenR"/>
            </a:pPr>
            <a:endParaRPr lang="en-US" altLang="ko-KR" sz="1600" dirty="0"/>
          </a:p>
          <a:p>
            <a:pPr marL="342900" indent="-342900">
              <a:buAutoNum type="arabicParenR"/>
            </a:pPr>
            <a:endParaRPr lang="en-US" altLang="ko-KR" sz="1600" dirty="0" smtClean="0"/>
          </a:p>
          <a:p>
            <a:pPr marL="342900" indent="-342900">
              <a:buAutoNum type="arabicParenR"/>
            </a:pPr>
            <a:endParaRPr lang="en-US" altLang="ko-KR" sz="1600" dirty="0"/>
          </a:p>
          <a:p>
            <a:pPr marL="342900" indent="-342900">
              <a:buAutoNum type="arabicParenR"/>
            </a:pPr>
            <a:endParaRPr lang="en-US" altLang="ko-KR" sz="1600" dirty="0" smtClean="0"/>
          </a:p>
          <a:p>
            <a:pPr marL="342900" indent="-342900">
              <a:buAutoNum type="arabicParenR"/>
            </a:pPr>
            <a:endParaRPr lang="en-US" altLang="ko-KR" sz="1600" dirty="0"/>
          </a:p>
          <a:p>
            <a:pPr marL="342900" indent="-342900">
              <a:buAutoNum type="arabicParenR"/>
            </a:pPr>
            <a:endParaRPr lang="en-US" altLang="ko-KR" sz="1600" dirty="0" smtClean="0"/>
          </a:p>
          <a:p>
            <a:pPr marL="342900" indent="-342900">
              <a:buAutoNum type="arabicParenR"/>
            </a:pPr>
            <a:r>
              <a:rPr lang="en-US" altLang="ko-KR" sz="1600" dirty="0" smtClean="0"/>
              <a:t>The purpose of reference test is,</a:t>
            </a:r>
            <a:r>
              <a:rPr lang="en-US" altLang="ko-KR" sz="1600" dirty="0"/>
              <a:t> </a:t>
            </a:r>
            <a:r>
              <a:rPr lang="en-US" altLang="ko-KR" sz="1600" dirty="0" smtClean="0"/>
              <a:t>to verify weakness of CPA in 227g ball drop test. Even pass the compliance test, all CPA glazing were broken. </a:t>
            </a:r>
          </a:p>
        </p:txBody>
      </p:sp>
      <p:pic>
        <p:nvPicPr>
          <p:cNvPr id="7" name="_x288673880" descr="EMB000004d0433a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676" t="13174" r="29672" b="52712"/>
          <a:stretch/>
        </p:blipFill>
        <p:spPr bwMode="auto">
          <a:xfrm>
            <a:off x="5601068" y="2060848"/>
            <a:ext cx="1045876" cy="1011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_x288673880" descr="EMB000004d0433a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429" t="34435" r="-1065" b="24515"/>
          <a:stretch/>
        </p:blipFill>
        <p:spPr bwMode="auto">
          <a:xfrm>
            <a:off x="5536395" y="4077072"/>
            <a:ext cx="1175222" cy="1201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3365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/>
          <p:cNvSpPr txBox="1"/>
          <p:nvPr/>
        </p:nvSpPr>
        <p:spPr>
          <a:xfrm>
            <a:off x="236784" y="332656"/>
            <a:ext cx="83529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 smtClean="0"/>
              <a:t>Photos of test pieces</a:t>
            </a:r>
            <a:endParaRPr lang="ko-KR" altLang="en-US" sz="2400" b="1" dirty="0"/>
          </a:p>
        </p:txBody>
      </p:sp>
      <p:sp>
        <p:nvSpPr>
          <p:cNvPr id="6" name="Rectangle 2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3098" name="_x288671960" descr="EMB000004d0437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96752"/>
            <a:ext cx="4032448" cy="2609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2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3100" name="_x192136584" descr="EMB000004d0437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196752"/>
            <a:ext cx="4032448" cy="2609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9" name="TextBox 8"/>
          <p:cNvSpPr txBox="1"/>
          <p:nvPr/>
        </p:nvSpPr>
        <p:spPr>
          <a:xfrm>
            <a:off x="1691680" y="3908244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Example 1</a:t>
            </a:r>
            <a:endParaRPr lang="ko-KR" alt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5796136" y="3923764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Example 2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03209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835</TotalTime>
  <Words>216</Words>
  <Application>Microsoft Office PowerPoint</Application>
  <PresentationFormat>화면 슬라이드 쇼(4:3)</PresentationFormat>
  <Paragraphs>77</Paragraphs>
  <Slides>3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4" baseType="lpstr">
      <vt:lpstr>Office 테마</vt:lpstr>
      <vt:lpstr>PowerPoint 프레젠테이션</vt:lpstr>
      <vt:lpstr>PowerPoint 프레젠테이션</vt:lpstr>
      <vt:lpstr>PowerPoint 프레젠테이션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user</cp:lastModifiedBy>
  <cp:revision>12</cp:revision>
  <dcterms:created xsi:type="dcterms:W3CDTF">2016-10-09T09:22:52Z</dcterms:created>
  <dcterms:modified xsi:type="dcterms:W3CDTF">2016-10-09T22:08:38Z</dcterms:modified>
</cp:coreProperties>
</file>