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308" r:id="rId2"/>
    <p:sldId id="307" r:id="rId3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00"/>
    <a:srgbClr val="FF9900"/>
    <a:srgbClr val="FFFF99"/>
    <a:srgbClr val="CCFFCC"/>
    <a:srgbClr val="EAEAEA"/>
    <a:srgbClr val="DDDDD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9647" autoAdjust="0"/>
  </p:normalViewPr>
  <p:slideViewPr>
    <p:cSldViewPr>
      <p:cViewPr varScale="1">
        <p:scale>
          <a:sx n="113" d="100"/>
          <a:sy n="113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AAC84-F9A1-4501-847B-20C1945B1962}" type="datetimeFigureOut">
              <a:rPr kumimoji="1" lang="ja-JP" altLang="en-US" smtClean="0"/>
              <a:t>2016/4/24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53EF7-31E0-43DC-AC76-E0F2417F6959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074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accent1"/>
          </a:solidFill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13023"/>
            <a:ext cx="2133600" cy="476250"/>
          </a:xfrm>
        </p:spPr>
        <p:txBody>
          <a:bodyPr/>
          <a:lstStyle>
            <a:lvl1pPr>
              <a:defRPr sz="1800" b="1"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9FCD6A-07E7-460C-8FD5-CB41EE805C84}" type="slidenum">
              <a:rPr lang="en-US" altLang="ja-JP" smtClean="0"/>
              <a:pPr>
                <a:defRPr/>
              </a:pPr>
              <a:t>‹Nr.›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4160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988FEB4-8C2C-414C-A3E8-8AFC9967936D}" type="slidenum">
              <a:rPr lang="en-US" altLang="ja-JP" smtClean="0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7394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accent1"/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D6454393-FA31-41ED-B1ED-E32944FEFC47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8844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2F43194A-9F5E-454D-A244-B2F2C9EB74BF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964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fld id="{AA358B25-0915-43FE-BD5B-2FBAFD6B2BF2}" type="slidenum">
              <a:rPr lang="en-US" altLang="ja-JP"/>
              <a:pPr>
                <a:defRPr/>
              </a:pPr>
              <a:t>‹Nr.›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6742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33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F7DF5BA-8A2E-419A-B565-452F20E0F63D}" type="slidenum">
              <a:rPr lang="en-US" altLang="ja-JP" smtClean="0"/>
              <a:pPr>
                <a:defRPr/>
              </a:pPr>
              <a:t>‹Nr.›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30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Starting note for OBD TF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</a:p>
          <a:p>
            <a:r>
              <a:rPr lang="en-US" dirty="0" smtClean="0"/>
              <a:t>28th of April, 2016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876256" y="508030"/>
            <a:ext cx="160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WLTP-14-09e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134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14" y="-5316"/>
            <a:ext cx="9144000" cy="633413"/>
          </a:xfrm>
        </p:spPr>
        <p:txBody>
          <a:bodyPr/>
          <a:lstStyle/>
          <a:p>
            <a:r>
              <a:rPr lang="en-US" sz="2400" dirty="0" smtClean="0"/>
              <a:t>OBD TF</a:t>
            </a:r>
            <a:endParaRPr 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8" y="692696"/>
            <a:ext cx="8496944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OBD TF will develop OBD requirement (potentially separate GTR from GTR15) during Phase2. 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Options for initial approach;</a:t>
            </a:r>
          </a:p>
          <a:p>
            <a:pPr lvl="1"/>
            <a:r>
              <a:rPr lang="en-US" sz="2400" dirty="0" smtClean="0"/>
              <a:t>A: Develop completely new OBD requirement.</a:t>
            </a:r>
          </a:p>
          <a:p>
            <a:pPr lvl="1"/>
            <a:r>
              <a:rPr lang="en-US" sz="2400" dirty="0" smtClean="0"/>
              <a:t>B: Use existing OBD requirement and amend it.</a:t>
            </a:r>
          </a:p>
          <a:p>
            <a:pPr lvl="1"/>
            <a:r>
              <a:rPr lang="en-US" sz="2400" dirty="0" smtClean="0"/>
              <a:t>C: Refer existing OBD requirement.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Hearing CPs needs;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Any particular area/issues that CPs want OBD TF to work on?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Any recommendation ?</a:t>
            </a:r>
          </a:p>
          <a:p>
            <a:endParaRPr lang="en-US" sz="2000" dirty="0"/>
          </a:p>
          <a:p>
            <a:r>
              <a:rPr lang="en-US" sz="2000" dirty="0" smtClean="0"/>
              <a:t>The following could be the discussion points in TF, if A or B was chosen.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monitor items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test cycle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IUPR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smtClean="0"/>
              <a:t>family criteria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000" dirty="0" smtClean="0"/>
              <a:t>OBD limit       </a:t>
            </a:r>
            <a:r>
              <a:rPr lang="en-US" sz="2000" dirty="0" smtClean="0"/>
              <a:t>etc.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768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ial フォーマッ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 Unicode MS"/>
        <a:ea typeface="Arial Unicode MS"/>
        <a:cs typeface=""/>
      </a:majorFont>
      <a:minorFont>
        <a:latin typeface="Arial Unicode MS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Arial フォーマット</Template>
  <TotalTime>0</TotalTime>
  <Words>107</Words>
  <Application>Microsoft Office PowerPoint</Application>
  <PresentationFormat>Bildschirmpräsentation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Arial フォーマット</vt:lpstr>
      <vt:lpstr>Starting note for OBD TF</vt:lpstr>
      <vt:lpstr>OBD TF</vt:lpstr>
    </vt:vector>
  </TitlesOfParts>
  <Company>本田技研工業株式会社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Starting note for Correction for the dynamometer roller radius</dc:title>
  <dc:creator>JAPAN</dc:creator>
  <cp:lastModifiedBy>Redmann, Stephan</cp:lastModifiedBy>
  <cp:revision>14</cp:revision>
  <dcterms:created xsi:type="dcterms:W3CDTF">2016-04-11T04:01:28Z</dcterms:created>
  <dcterms:modified xsi:type="dcterms:W3CDTF">2016-04-24T13:34:39Z</dcterms:modified>
</cp:coreProperties>
</file>