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742" r:id="rId1"/>
  </p:sldMasterIdLst>
  <p:notesMasterIdLst>
    <p:notesMasterId r:id="rId4"/>
  </p:notesMasterIdLst>
  <p:sldIdLst>
    <p:sldId id="259" r:id="rId2"/>
    <p:sldId id="260" r:id="rId3"/>
  </p:sldIdLst>
  <p:sldSz cx="12192000" cy="6858000"/>
  <p:notesSz cx="6858000" cy="9144000"/>
  <p:embeddedFontLst>
    <p:embeddedFont>
      <p:font typeface="BMW Group" panose="020B0604020202020204" charset="0"/>
      <p:regular r:id="rId5"/>
      <p:bold r:id="rId6"/>
      <p:italic r:id="rId7"/>
      <p:boldItalic r:id="rId8"/>
    </p:embeddedFont>
    <p:embeddedFont>
      <p:font typeface="BMW Group Condensed" panose="020B0604020202020204" charset="0"/>
      <p:regular r:id="rId9"/>
      <p:bold r:id="rId10"/>
      <p:italic r:id="rId11"/>
      <p:boldItalic r:id="rId12"/>
    </p:embeddedFont>
    <p:embeddedFont>
      <p:font typeface="BMW Group Condensed Bold" panose="020B0604020202020204" charset="0"/>
      <p:bold r:id="rId13"/>
    </p:embeddedFont>
    <p:embeddedFont>
      <p:font typeface="ＭＳ Ｐゴシック" panose="020B0600070205080204" pitchFamily="34" charset="-128"/>
      <p:regular r:id="rId14"/>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DEE3EA"/>
    <a:srgbClr val="BEC6D6"/>
    <a:srgbClr val="9DAAC3"/>
    <a:srgbClr val="8090AF"/>
    <a:srgbClr val="535D71"/>
    <a:srgbClr val="F8F9F7"/>
    <a:srgbClr val="D5D5D5"/>
    <a:srgbClr val="404040"/>
    <a:srgbClr val="9393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74" d="100"/>
          <a:sy n="74" d="100"/>
        </p:scale>
        <p:origin x="-456" y="-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font" Target="fonts/font9.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font" Target="fonts/font3.fntdata"/><Relationship Id="rId12" Type="http://schemas.openxmlformats.org/officeDocument/2006/relationships/font" Target="fonts/font8.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5" Type="http://schemas.openxmlformats.org/officeDocument/2006/relationships/font" Target="fonts/font1.fntdata"/><Relationship Id="rId15" Type="http://schemas.openxmlformats.org/officeDocument/2006/relationships/presProps" Target="presProps.xml"/><Relationship Id="rId10" Type="http://schemas.openxmlformats.org/officeDocument/2006/relationships/font" Target="fonts/font6.fntdata"/><Relationship Id="rId4" Type="http://schemas.openxmlformats.org/officeDocument/2006/relationships/notesMaster" Target="notesMasters/notesMaster1.xml"/><Relationship Id="rId9" Type="http://schemas.openxmlformats.org/officeDocument/2006/relationships/font" Target="fonts/font5.fntdata"/><Relationship Id="rId14"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23DC7E-545F-4537-850F-CC5C2B410559}" type="datetimeFigureOut">
              <a:rPr lang="de-DE" smtClean="0"/>
              <a:pPr/>
              <a:t>27.04.2016</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0" tIns="0" rIns="0" bIns="0" rtlCol="0">
            <a:noAutofit/>
          </a:bodyPr>
          <a:lstStyle/>
          <a:p>
            <a:pPr lvl="0" indent="-180000">
              <a:spcBef>
                <a:spcPts val="0"/>
              </a:spcBef>
              <a:spcAft>
                <a:spcPts val="600"/>
              </a:spcAft>
              <a:buFont typeface="Symbol" panose="05050102010706020507" pitchFamily="18" charset="2"/>
              <a:buChar char="-"/>
            </a:pPr>
            <a:r>
              <a:rPr lang="de-DE" dirty="0"/>
              <a:t>Textmasterformat bearbeiten</a:t>
            </a:r>
          </a:p>
          <a:p>
            <a:pPr marL="360000" lvl="1" indent="-180000">
              <a:spcBef>
                <a:spcPts val="0"/>
              </a:spcBef>
              <a:spcAft>
                <a:spcPts val="600"/>
              </a:spcAft>
              <a:buFont typeface="Symbol" panose="05050102010706020507" pitchFamily="18" charset="2"/>
              <a:buChar char="-"/>
            </a:pPr>
            <a:r>
              <a:rPr lang="de-DE" dirty="0"/>
              <a:t>Zweite Ebene</a:t>
            </a:r>
          </a:p>
          <a:p>
            <a:pPr marL="540000" lvl="2" indent="-180000">
              <a:spcBef>
                <a:spcPts val="0"/>
              </a:spcBef>
              <a:spcAft>
                <a:spcPts val="600"/>
              </a:spcAft>
              <a:buFont typeface="Symbol" panose="05050102010706020507" pitchFamily="18" charset="2"/>
              <a:buChar char="-"/>
            </a:pPr>
            <a:r>
              <a:rPr lang="de-DE" dirty="0"/>
              <a:t>Dritte Ebene</a:t>
            </a:r>
          </a:p>
          <a:p>
            <a:pPr marL="720000" lvl="3" indent="-180000">
              <a:spcBef>
                <a:spcPts val="0"/>
              </a:spcBef>
              <a:spcAft>
                <a:spcPts val="600"/>
              </a:spcAft>
              <a:buFont typeface="Symbol" panose="05050102010706020507" pitchFamily="18" charset="2"/>
              <a:buChar char="-"/>
            </a:pPr>
            <a:r>
              <a:rPr lang="de-DE" dirty="0"/>
              <a:t>Vierte Ebene</a:t>
            </a:r>
          </a:p>
          <a:p>
            <a:pPr marL="900000" lvl="4" indent="-180000">
              <a:spcBef>
                <a:spcPts val="0"/>
              </a:spcBef>
              <a:spcAft>
                <a:spcPts val="600"/>
              </a:spcAft>
              <a:buFont typeface="Symbol" panose="05050102010706020507" pitchFamily="18" charset="2"/>
              <a:buChar char="-"/>
            </a:pPr>
            <a:r>
              <a:rPr lang="de-DE" dirty="0"/>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7A725A-9256-4EC5-8CDB-4CC5D97770DD}" type="slidenum">
              <a:rPr lang="de-DE" smtClean="0"/>
              <a:pPr/>
              <a:t>‹Nr.›</a:t>
            </a:fld>
            <a:endParaRPr lang="de-DE"/>
          </a:p>
        </p:txBody>
      </p:sp>
    </p:spTree>
    <p:extLst>
      <p:ext uri="{BB962C8B-B14F-4D97-AF65-F5344CB8AC3E}">
        <p14:creationId xmlns:p14="http://schemas.microsoft.com/office/powerpoint/2010/main" val="3070249564"/>
      </p:ext>
    </p:extLst>
  </p:cSld>
  <p:clrMap bg1="lt1" tx1="dk1" bg2="lt2" tx2="dk2" accent1="accent1" accent2="accent2" accent3="accent3" accent4="accent4" accent5="accent5" accent6="accent6" hlink="hlink" folHlink="folHlink"/>
  <p:notesStyle>
    <a:lvl1pPr marL="0" algn="l" defTabSz="914400" rtl="0" eaLnBrk="1" latinLnBrk="0" hangingPunct="1">
      <a:defRPr lang="de-DE" sz="1800" kern="1200" dirty="0" smtClean="0">
        <a:solidFill>
          <a:srgbClr val="343434"/>
        </a:solidFill>
        <a:latin typeface="+mn-lt"/>
        <a:ea typeface="+mn-ea"/>
        <a:cs typeface="+mn-cs"/>
      </a:defRPr>
    </a:lvl1pPr>
    <a:lvl2pPr marL="457200" algn="l" defTabSz="914400" rtl="0" eaLnBrk="1" latinLnBrk="0" hangingPunct="1">
      <a:defRPr lang="de-DE" sz="1800" kern="1200" dirty="0" smtClean="0">
        <a:solidFill>
          <a:srgbClr val="343434"/>
        </a:solidFill>
        <a:latin typeface="+mn-lt"/>
        <a:ea typeface="+mn-ea"/>
        <a:cs typeface="+mn-cs"/>
      </a:defRPr>
    </a:lvl2pPr>
    <a:lvl3pPr marL="914400" algn="l" defTabSz="914400" rtl="0" eaLnBrk="1" latinLnBrk="0" hangingPunct="1">
      <a:defRPr lang="de-DE" sz="1600" kern="1200" dirty="0" smtClean="0">
        <a:solidFill>
          <a:srgbClr val="343434"/>
        </a:solidFill>
        <a:latin typeface="+mn-lt"/>
        <a:ea typeface="+mn-ea"/>
        <a:cs typeface="+mn-cs"/>
      </a:defRPr>
    </a:lvl3pPr>
    <a:lvl4pPr marL="1371600" algn="l" defTabSz="914400" rtl="0" eaLnBrk="1" latinLnBrk="0" hangingPunct="1">
      <a:defRPr lang="de-DE" sz="1600" kern="1200" dirty="0" smtClean="0">
        <a:solidFill>
          <a:srgbClr val="343434"/>
        </a:solidFill>
        <a:latin typeface="+mn-lt"/>
        <a:ea typeface="+mn-ea"/>
        <a:cs typeface="+mn-cs"/>
      </a:defRPr>
    </a:lvl4pPr>
    <a:lvl5pPr marL="1828800" algn="l" defTabSz="914400" rtl="0" eaLnBrk="1" latinLnBrk="0" hangingPunct="1">
      <a:defRPr lang="de-DE" sz="1600" kern="1200" dirty="0">
        <a:solidFill>
          <a:srgbClr val="343434"/>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67A725A-9256-4EC5-8CDB-4CC5D97770DD}" type="slidenum">
              <a:rPr lang="de-DE" smtClean="0"/>
              <a:pPr/>
              <a:t>1</a:t>
            </a:fld>
            <a:endParaRPr lang="de-DE"/>
          </a:p>
        </p:txBody>
      </p:sp>
    </p:spTree>
    <p:extLst>
      <p:ext uri="{BB962C8B-B14F-4D97-AF65-F5344CB8AC3E}">
        <p14:creationId xmlns:p14="http://schemas.microsoft.com/office/powerpoint/2010/main" val="3888433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67A725A-9256-4EC5-8CDB-4CC5D97770DD}" type="slidenum">
              <a:rPr lang="de-DE" smtClean="0"/>
              <a:pPr/>
              <a:t>2</a:t>
            </a:fld>
            <a:endParaRPr lang="de-DE"/>
          </a:p>
        </p:txBody>
      </p:sp>
    </p:spTree>
    <p:extLst>
      <p:ext uri="{BB962C8B-B14F-4D97-AF65-F5344CB8AC3E}">
        <p14:creationId xmlns:p14="http://schemas.microsoft.com/office/powerpoint/2010/main" val="14584280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664"/>
            <a:ext cx="12191999" cy="6863328"/>
          </a:xfrm>
          <a:prstGeom prst="rect">
            <a:avLst/>
          </a:prstGeom>
        </p:spPr>
      </p:pic>
      <p:sp>
        <p:nvSpPr>
          <p:cNvPr id="11" name="Textplatzhalter 24"/>
          <p:cNvSpPr>
            <a:spLocks noGrp="1"/>
          </p:cNvSpPr>
          <p:nvPr>
            <p:ph type="body" sz="quarter" idx="20" hasCustomPrompt="1"/>
          </p:nvPr>
        </p:nvSpPr>
        <p:spPr>
          <a:xfrm>
            <a:off x="488949" y="5634000"/>
            <a:ext cx="2677296" cy="319415"/>
          </a:xfrm>
          <a:prstGeom prst="rect">
            <a:avLst/>
          </a:prstGeom>
        </p:spPr>
        <p:txBody>
          <a:bodyPr lIns="0" tIns="0" rIns="0" bIns="0"/>
          <a:lstStyle>
            <a:lvl1pPr marL="0" indent="0">
              <a:buNone/>
              <a:defRPr sz="1100" b="1" i="0" baseline="0">
                <a:solidFill>
                  <a:schemeClr val="tx1"/>
                </a:solidFill>
                <a:latin typeface="BMW Group Condensed Bold"/>
                <a:ea typeface="BMW Type Global Pro Regular" pitchFamily="2" charset="0"/>
                <a:cs typeface="BMW Group Condensed Bold"/>
              </a:defRPr>
            </a:lvl1pPr>
            <a:lvl2pPr>
              <a:defRPr sz="1700"/>
            </a:lvl2pPr>
            <a:lvl3pPr>
              <a:defRPr sz="1700"/>
            </a:lvl3pPr>
            <a:lvl4pPr>
              <a:defRPr sz="1700"/>
            </a:lvl4pPr>
            <a:lvl5pPr>
              <a:defRPr sz="1700"/>
            </a:lvl5pPr>
          </a:lstStyle>
          <a:p>
            <a:pPr lvl="0"/>
            <a:r>
              <a:rPr lang="en-US" noProof="0" dirty="0"/>
              <a:t>Department | Date</a:t>
            </a:r>
          </a:p>
        </p:txBody>
      </p:sp>
      <p:pic>
        <p:nvPicPr>
          <p:cNvPr id="10" name="Bild 8" descr="BMWMINIRR_5fbg Kopie.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999870" y="6137292"/>
            <a:ext cx="1724211" cy="36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60614" y="6137292"/>
            <a:ext cx="1159625" cy="361604"/>
          </a:xfrm>
          <a:prstGeom prst="rect">
            <a:avLst/>
          </a:prstGeom>
        </p:spPr>
      </p:pic>
      <p:pic>
        <p:nvPicPr>
          <p:cNvPr id="16" name="Bild 7" descr="WortmarkeBMWGROUP Kopie.jp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84864" y="6138897"/>
            <a:ext cx="757729" cy="35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platzhalter 8"/>
          <p:cNvSpPr>
            <a:spLocks noGrp="1"/>
          </p:cNvSpPr>
          <p:nvPr>
            <p:ph type="body" sz="quarter" idx="13" hasCustomPrompt="1"/>
          </p:nvPr>
        </p:nvSpPr>
        <p:spPr>
          <a:xfrm>
            <a:off x="488948" y="269622"/>
            <a:ext cx="11224685" cy="1092510"/>
          </a:xfrm>
          <a:prstGeom prst="rect">
            <a:avLst/>
          </a:prstGeom>
        </p:spPr>
        <p:txBody>
          <a:bodyPr lIns="0" tIns="0" rIns="0" bIns="0" anchor="b">
            <a:noAutofit/>
          </a:bodyPr>
          <a:lstStyle>
            <a:lvl1pPr marL="0" indent="0">
              <a:lnSpc>
                <a:spcPts val="4000"/>
              </a:lnSpc>
              <a:spcBef>
                <a:spcPts val="0"/>
              </a:spcBef>
              <a:spcAft>
                <a:spcPts val="0"/>
              </a:spcAft>
              <a:buNone/>
              <a:defRPr sz="4000" b="1" cap="all" baseline="0">
                <a:solidFill>
                  <a:srgbClr val="404040"/>
                </a:solidFill>
                <a:latin typeface="+mj-lt"/>
              </a:defRPr>
            </a:lvl1pPr>
          </a:lstStyle>
          <a:p>
            <a:pPr lvl="0"/>
            <a:r>
              <a:rPr lang="en-US" noProof="0" dirty="0"/>
              <a:t>Single or </a:t>
            </a:r>
            <a:br>
              <a:rPr lang="en-US" noProof="0" dirty="0"/>
            </a:br>
            <a:r>
              <a:rPr lang="en-US" noProof="0" dirty="0"/>
              <a:t>Double-Line Headline.</a:t>
            </a:r>
          </a:p>
        </p:txBody>
      </p:sp>
      <p:sp>
        <p:nvSpPr>
          <p:cNvPr id="20" name="Textplatzhalter 8"/>
          <p:cNvSpPr>
            <a:spLocks noGrp="1"/>
          </p:cNvSpPr>
          <p:nvPr>
            <p:ph type="body" sz="quarter" idx="14" hasCustomPrompt="1"/>
          </p:nvPr>
        </p:nvSpPr>
        <p:spPr>
          <a:xfrm>
            <a:off x="488948" y="1386804"/>
            <a:ext cx="11224685" cy="534059"/>
          </a:xfrm>
          <a:prstGeom prst="rect">
            <a:avLst/>
          </a:prstGeom>
        </p:spPr>
        <p:txBody>
          <a:bodyPr lIns="0" tIns="0" rIns="0" bIns="0"/>
          <a:lstStyle>
            <a:lvl1pPr marL="0" indent="0">
              <a:lnSpc>
                <a:spcPts val="2100"/>
              </a:lnSpc>
              <a:spcBef>
                <a:spcPts val="0"/>
              </a:spcBef>
              <a:spcAft>
                <a:spcPts val="0"/>
              </a:spcAft>
              <a:buNone/>
              <a:defRPr sz="2000" b="1" cap="all" baseline="0">
                <a:solidFill>
                  <a:srgbClr val="404040"/>
                </a:solidFill>
                <a:latin typeface="+mj-lt"/>
              </a:defRPr>
            </a:lvl1pPr>
          </a:lstStyle>
          <a:p>
            <a:pPr lvl="0"/>
            <a:r>
              <a:rPr lang="en-US" noProof="0" dirty="0"/>
              <a:t>Single or Double-line </a:t>
            </a:r>
            <a:r>
              <a:rPr lang="en-US" noProof="0" dirty="0" err="1"/>
              <a:t>Subheadline</a:t>
            </a:r>
            <a:r>
              <a:rPr lang="en-US" noProof="0" dirty="0"/>
              <a:t>.</a:t>
            </a:r>
          </a:p>
        </p:txBody>
      </p:sp>
    </p:spTree>
    <p:extLst/>
  </p:cSld>
  <p:clrMapOvr>
    <a:masterClrMapping/>
  </p:clrMapOvr>
  <p:extLst mod="1">
    <p:ext uri="{DCECCB84-F9BA-43D5-87BE-67443E8EF086}">
      <p15:sldGuideLst xmlns:p15="http://schemas.microsoft.com/office/powerpoint/2012/main" xmlns="">
        <p15:guide id="1" pos="301" userDrawn="1">
          <p15:clr>
            <a:srgbClr val="FBAE40"/>
          </p15:clr>
        </p15:guide>
        <p15:guide id="2" pos="7384" userDrawn="1">
          <p15:clr>
            <a:srgbClr val="FBAE40"/>
          </p15:clr>
        </p15:guide>
        <p15:guide id="5" orient="horz" pos="3752" userDrawn="1">
          <p15:clr>
            <a:srgbClr val="FBAE40"/>
          </p15:clr>
        </p15:guide>
        <p15:guide id="6" orient="horz" pos="210" userDrawn="1">
          <p15:clr>
            <a:srgbClr val="FBAE40"/>
          </p15:clr>
        </p15:guide>
        <p15:guide id="7" orient="horz" pos="354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Pictures with Captio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9" name="Picture Placeholder 6"/>
          <p:cNvSpPr>
            <a:spLocks noGrp="1"/>
          </p:cNvSpPr>
          <p:nvPr>
            <p:ph type="pic" sz="quarter" idx="33"/>
          </p:nvPr>
        </p:nvSpPr>
        <p:spPr>
          <a:xfrm>
            <a:off x="488948" y="1413936"/>
            <a:ext cx="5486400" cy="2606167"/>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Type Global Pro Regular" pitchFamily="2" charset="0"/>
                <a:cs typeface="BMW Group" pitchFamily="2" charset="0"/>
              </a:defRPr>
            </a:lvl1pPr>
          </a:lstStyle>
          <a:p>
            <a:pPr lvl="0" indent="0" algn="ctr">
              <a:buNone/>
            </a:pPr>
            <a:r>
              <a:rPr lang="de-DE" smtClean="0"/>
              <a:t>Bild durch Klicken auf Symbol hinzufügen</a:t>
            </a:r>
            <a:endParaRPr lang="en-US" dirty="0"/>
          </a:p>
        </p:txBody>
      </p:sp>
      <p:sp>
        <p:nvSpPr>
          <p:cNvPr id="12" name="Picture Placeholder 6"/>
          <p:cNvSpPr>
            <a:spLocks noGrp="1"/>
          </p:cNvSpPr>
          <p:nvPr>
            <p:ph type="pic" sz="quarter" idx="34"/>
          </p:nvPr>
        </p:nvSpPr>
        <p:spPr>
          <a:xfrm>
            <a:off x="6193368" y="1413936"/>
            <a:ext cx="5520267" cy="2606167"/>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Type Global Pro Regular" pitchFamily="2" charset="0"/>
                <a:cs typeface="BMW Group" pitchFamily="2" charset="0"/>
              </a:defRPr>
            </a:lvl1pPr>
          </a:lstStyle>
          <a:p>
            <a:pPr lvl="0" indent="0" algn="ctr">
              <a:buNone/>
            </a:pPr>
            <a:r>
              <a:rPr lang="de-DE" smtClean="0"/>
              <a:t>Bild durch Klicken auf Symbol hinzufügen</a:t>
            </a:r>
            <a:endParaRPr lang="en-US"/>
          </a:p>
        </p:txBody>
      </p:sp>
      <p:sp>
        <p:nvSpPr>
          <p:cNvPr id="7" name="Footer Placeholder 6"/>
          <p:cNvSpPr>
            <a:spLocks noGrp="1"/>
          </p:cNvSpPr>
          <p:nvPr>
            <p:ph type="ftr" sz="quarter" idx="35"/>
          </p:nvPr>
        </p:nvSpPr>
        <p:spPr/>
        <p:txBody>
          <a:bodyPr/>
          <a:lstStyle>
            <a:lvl1pPr algn="l">
              <a:defRPr/>
            </a:lvl1pPr>
          </a:lstStyle>
          <a:p>
            <a:r>
              <a:rPr lang="en-GB" smtClean="0"/>
              <a:t>WLTP Phase 2 | Lueginger, BMW | 15.04.2016</a:t>
            </a:r>
            <a:endParaRPr lang="en-GB" dirty="0"/>
          </a:p>
        </p:txBody>
      </p:sp>
      <p:sp>
        <p:nvSpPr>
          <p:cNvPr id="8" name="Slide Number Placeholder 7"/>
          <p:cNvSpPr>
            <a:spLocks noGrp="1"/>
          </p:cNvSpPr>
          <p:nvPr>
            <p:ph type="sldNum" sz="quarter" idx="36"/>
          </p:nvPr>
        </p:nvSpPr>
        <p:spPr/>
        <p:txBody>
          <a:bodyPr/>
          <a:lstStyle/>
          <a:p>
            <a:r>
              <a:rPr lang="en-US" noProof="0"/>
              <a:t>Page </a:t>
            </a:r>
            <a:fld id="{AA807A42-CF27-4B84-8583-18EBE418342E}" type="slidenum">
              <a:rPr lang="en-US" noProof="0" smtClean="0"/>
              <a:pPr/>
              <a:t>‹Nr.›</a:t>
            </a:fld>
            <a:endParaRPr lang="en-US" noProof="0" dirty="0"/>
          </a:p>
        </p:txBody>
      </p:sp>
      <p:sp>
        <p:nvSpPr>
          <p:cNvPr id="14" name="Text Placeholder 13"/>
          <p:cNvSpPr>
            <a:spLocks noGrp="1"/>
          </p:cNvSpPr>
          <p:nvPr>
            <p:ph type="body" sz="quarter" idx="37"/>
          </p:nvPr>
        </p:nvSpPr>
        <p:spPr>
          <a:xfrm>
            <a:off x="488948" y="4183352"/>
            <a:ext cx="5486400" cy="1938048"/>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16" name="Text Placeholder 15"/>
          <p:cNvSpPr>
            <a:spLocks noGrp="1"/>
          </p:cNvSpPr>
          <p:nvPr>
            <p:ph type="body" sz="quarter" idx="38"/>
          </p:nvPr>
        </p:nvSpPr>
        <p:spPr>
          <a:xfrm>
            <a:off x="6193368" y="4191000"/>
            <a:ext cx="5520267" cy="1930400"/>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Tree>
    <p:extLst/>
  </p:cSld>
  <p:clrMapOvr>
    <a:masterClrMapping/>
  </p:clrMapOvr>
  <p:extLst mod="1">
    <p:ext uri="{DCECCB84-F9BA-43D5-87BE-67443E8EF086}">
      <p15:sldGuideLst xmlns:p15="http://schemas.microsoft.com/office/powerpoint/2012/main" xmlns="">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pos="3896" userDrawn="1">
          <p15:clr>
            <a:srgbClr val="FBAE40"/>
          </p15:clr>
        </p15:guide>
        <p15:guide id="6" pos="301" userDrawn="1">
          <p15:clr>
            <a:srgbClr val="FBAE40"/>
          </p15:clr>
        </p15:guide>
        <p15:guide id="7" pos="7384" userDrawn="1">
          <p15:clr>
            <a:srgbClr val="FBAE40"/>
          </p15:clr>
        </p15:guide>
        <p15:guide id="8" pos="3768" userDrawn="1">
          <p15:clr>
            <a:srgbClr val="FBAE40"/>
          </p15:clr>
        </p15:guide>
        <p15:guide id="9" orient="horz" pos="4042" userDrawn="1">
          <p15:clr>
            <a:srgbClr val="FBAE40"/>
          </p15:clr>
        </p15:guide>
        <p15:guide id="10" orient="horz" pos="4260" userDrawn="1">
          <p15:clr>
            <a:srgbClr val="FBAE40"/>
          </p15:clr>
        </p15:guide>
        <p15:guide id="11" orient="horz" pos="2636" userDrawn="1">
          <p15:clr>
            <a:srgbClr val="FBAE40"/>
          </p15:clr>
        </p15:guide>
        <p15:guide id="12" orient="horz" pos="2538"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Pictures with Captio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11" name="Picture Placeholder 6"/>
          <p:cNvSpPr>
            <a:spLocks noGrp="1"/>
          </p:cNvSpPr>
          <p:nvPr>
            <p:ph type="pic" sz="quarter" idx="33"/>
          </p:nvPr>
        </p:nvSpPr>
        <p:spPr>
          <a:xfrm>
            <a:off x="488950" y="1413936"/>
            <a:ext cx="3578577" cy="1675641"/>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Type Global Pro Regular" pitchFamily="2" charset="0"/>
                <a:cs typeface="BMW Group" pitchFamily="2" charset="0"/>
              </a:defRPr>
            </a:lvl1pPr>
          </a:lstStyle>
          <a:p>
            <a:pPr lvl="0" indent="0" algn="ctr">
              <a:buNone/>
            </a:pPr>
            <a:r>
              <a:rPr lang="de-DE" smtClean="0"/>
              <a:t>Bild durch Klicken auf Symbol hinzufügen</a:t>
            </a:r>
            <a:endParaRPr lang="en-US" dirty="0"/>
          </a:p>
        </p:txBody>
      </p:sp>
      <p:sp>
        <p:nvSpPr>
          <p:cNvPr id="12" name="Picture Placeholder 6"/>
          <p:cNvSpPr>
            <a:spLocks noGrp="1"/>
          </p:cNvSpPr>
          <p:nvPr>
            <p:ph type="pic" sz="quarter" idx="34"/>
          </p:nvPr>
        </p:nvSpPr>
        <p:spPr>
          <a:xfrm>
            <a:off x="4295424" y="1413936"/>
            <a:ext cx="3584221" cy="1683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Type Global Pro Regular" pitchFamily="2" charset="0"/>
                <a:cs typeface="BMW Group" pitchFamily="2" charset="0"/>
              </a:defRPr>
            </a:lvl1pPr>
          </a:lstStyle>
          <a:p>
            <a:pPr lvl="0" indent="0" algn="ctr">
              <a:buNone/>
            </a:pPr>
            <a:r>
              <a:rPr lang="de-DE" smtClean="0"/>
              <a:t>Bild durch Klicken auf Symbol hinzufügen</a:t>
            </a:r>
            <a:endParaRPr lang="en-US"/>
          </a:p>
        </p:txBody>
      </p:sp>
      <p:sp>
        <p:nvSpPr>
          <p:cNvPr id="13" name="Picture Placeholder 6"/>
          <p:cNvSpPr>
            <a:spLocks noGrp="1"/>
          </p:cNvSpPr>
          <p:nvPr>
            <p:ph type="pic" sz="quarter" idx="35"/>
          </p:nvPr>
        </p:nvSpPr>
        <p:spPr>
          <a:xfrm>
            <a:off x="8134521" y="1413936"/>
            <a:ext cx="3579112" cy="1683297"/>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Type Global Pro Regular" pitchFamily="2" charset="0"/>
                <a:cs typeface="BMW Group" pitchFamily="2" charset="0"/>
              </a:defRPr>
            </a:lvl1pPr>
          </a:lstStyle>
          <a:p>
            <a:pPr lvl="0" indent="0" algn="ctr">
              <a:buNone/>
            </a:pPr>
            <a:r>
              <a:rPr lang="de-DE" smtClean="0"/>
              <a:t>Bild durch Klicken auf Symbol hinzufügen</a:t>
            </a:r>
            <a:endParaRPr lang="en-US"/>
          </a:p>
        </p:txBody>
      </p:sp>
      <p:sp>
        <p:nvSpPr>
          <p:cNvPr id="5" name="Footer Placeholder 4"/>
          <p:cNvSpPr>
            <a:spLocks noGrp="1"/>
          </p:cNvSpPr>
          <p:nvPr>
            <p:ph type="ftr" sz="quarter" idx="36"/>
          </p:nvPr>
        </p:nvSpPr>
        <p:spPr/>
        <p:txBody>
          <a:bodyPr/>
          <a:lstStyle/>
          <a:p>
            <a:pPr algn="l"/>
            <a:r>
              <a:rPr lang="en-GB" noProof="0" smtClean="0"/>
              <a:t>WLTP Phase 2 | Lueginger, BMW | 15.04.2016</a:t>
            </a:r>
            <a:endParaRPr lang="en-GB" noProof="0" dirty="0"/>
          </a:p>
        </p:txBody>
      </p:sp>
      <p:sp>
        <p:nvSpPr>
          <p:cNvPr id="6" name="Slide Number Placeholder 5"/>
          <p:cNvSpPr>
            <a:spLocks noGrp="1"/>
          </p:cNvSpPr>
          <p:nvPr>
            <p:ph type="sldNum" sz="quarter" idx="37"/>
          </p:nvPr>
        </p:nvSpPr>
        <p:spPr/>
        <p:txBody>
          <a:bodyPr/>
          <a:lstStyle/>
          <a:p>
            <a:r>
              <a:rPr lang="en-US" noProof="0"/>
              <a:t>Page </a:t>
            </a:r>
            <a:fld id="{AA807A42-CF27-4B84-8583-18EBE418342E}" type="slidenum">
              <a:rPr lang="en-US" noProof="0" smtClean="0"/>
              <a:pPr/>
              <a:t>‹Nr.›</a:t>
            </a:fld>
            <a:endParaRPr lang="en-US" noProof="0" dirty="0"/>
          </a:p>
        </p:txBody>
      </p:sp>
      <p:sp>
        <p:nvSpPr>
          <p:cNvPr id="19" name="Text Placeholder 15"/>
          <p:cNvSpPr>
            <a:spLocks noGrp="1"/>
          </p:cNvSpPr>
          <p:nvPr>
            <p:ph type="body" sz="quarter" idx="38"/>
          </p:nvPr>
        </p:nvSpPr>
        <p:spPr>
          <a:xfrm>
            <a:off x="488950" y="3259666"/>
            <a:ext cx="3578577" cy="2861734"/>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20" name="Text Placeholder 15"/>
          <p:cNvSpPr>
            <a:spLocks noGrp="1"/>
          </p:cNvSpPr>
          <p:nvPr>
            <p:ph type="body" sz="quarter" idx="39"/>
          </p:nvPr>
        </p:nvSpPr>
        <p:spPr>
          <a:xfrm>
            <a:off x="4301070" y="3259666"/>
            <a:ext cx="3578577" cy="2861734"/>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21" name="Text Placeholder 15"/>
          <p:cNvSpPr>
            <a:spLocks noGrp="1"/>
          </p:cNvSpPr>
          <p:nvPr>
            <p:ph type="body" sz="quarter" idx="40"/>
          </p:nvPr>
        </p:nvSpPr>
        <p:spPr>
          <a:xfrm>
            <a:off x="8135058" y="3259666"/>
            <a:ext cx="3578577" cy="2861734"/>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Tree>
    <p:extLst/>
  </p:cSld>
  <p:clrMapOvr>
    <a:masterClrMapping/>
  </p:clrMapOvr>
  <p:extLst mod="1">
    <p:ext uri="{DCECCB84-F9BA-43D5-87BE-67443E8EF086}">
      <p15:sldGuideLst xmlns:p15="http://schemas.microsoft.com/office/powerpoint/2012/main" xmlns="">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7384" userDrawn="1">
          <p15:clr>
            <a:srgbClr val="FBAE40"/>
          </p15:clr>
        </p15:guide>
        <p15:guide id="8" pos="301" userDrawn="1">
          <p15:clr>
            <a:srgbClr val="FBAE40"/>
          </p15:clr>
        </p15:guide>
        <p15:guide id="9" pos="5120" userDrawn="1">
          <p15:clr>
            <a:srgbClr val="FBAE40"/>
          </p15:clr>
        </p15:guide>
        <p15:guide id="10" pos="4968" userDrawn="1">
          <p15:clr>
            <a:srgbClr val="FBAE40"/>
          </p15:clr>
        </p15:guide>
        <p15:guide id="11" pos="2704" userDrawn="1">
          <p15:clr>
            <a:srgbClr val="FBAE40"/>
          </p15:clr>
        </p15:guide>
        <p15:guide id="12" pos="2569"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Pictures with Captio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7" name="Picture Placeholder 6"/>
          <p:cNvSpPr>
            <a:spLocks noGrp="1"/>
          </p:cNvSpPr>
          <p:nvPr>
            <p:ph type="pic" sz="quarter" idx="30"/>
          </p:nvPr>
        </p:nvSpPr>
        <p:spPr>
          <a:xfrm>
            <a:off x="488950" y="1413936"/>
            <a:ext cx="2619020" cy="1302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Type Global Pro Regular" pitchFamily="2" charset="0"/>
                <a:cs typeface="BMW Group" pitchFamily="2" charset="0"/>
              </a:defRPr>
            </a:lvl1pPr>
          </a:lstStyle>
          <a:p>
            <a:pPr lvl="0" indent="0" algn="ctr">
              <a:buNone/>
            </a:pPr>
            <a:r>
              <a:rPr lang="de-DE" smtClean="0"/>
              <a:t>Bild durch Klicken auf Symbol hinzufügen</a:t>
            </a:r>
            <a:endParaRPr lang="en-US" dirty="0"/>
          </a:p>
        </p:txBody>
      </p:sp>
      <p:sp>
        <p:nvSpPr>
          <p:cNvPr id="15" name="Picture Placeholder 6"/>
          <p:cNvSpPr>
            <a:spLocks noGrp="1"/>
          </p:cNvSpPr>
          <p:nvPr>
            <p:ph type="pic" sz="quarter" idx="31"/>
          </p:nvPr>
        </p:nvSpPr>
        <p:spPr>
          <a:xfrm>
            <a:off x="3352802" y="1413936"/>
            <a:ext cx="2617423" cy="1302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Type Global Pro Regular" pitchFamily="2" charset="0"/>
                <a:cs typeface="BMW Group" pitchFamily="2" charset="0"/>
              </a:defRPr>
            </a:lvl1pPr>
          </a:lstStyle>
          <a:p>
            <a:pPr lvl="0" indent="0" algn="ctr">
              <a:buNone/>
            </a:pPr>
            <a:r>
              <a:rPr lang="de-DE" smtClean="0"/>
              <a:t>Bild durch Klicken auf Symbol hinzufügen</a:t>
            </a:r>
            <a:endParaRPr lang="en-US"/>
          </a:p>
        </p:txBody>
      </p:sp>
      <p:sp>
        <p:nvSpPr>
          <p:cNvPr id="16" name="Picture Placeholder 6"/>
          <p:cNvSpPr>
            <a:spLocks noGrp="1"/>
          </p:cNvSpPr>
          <p:nvPr>
            <p:ph type="pic" sz="quarter" idx="32"/>
          </p:nvPr>
        </p:nvSpPr>
        <p:spPr>
          <a:xfrm>
            <a:off x="6220182" y="1413936"/>
            <a:ext cx="2619020" cy="1302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Type Global Pro Regular" pitchFamily="2" charset="0"/>
                <a:cs typeface="BMW Group" pitchFamily="2" charset="0"/>
              </a:defRPr>
            </a:lvl1pPr>
          </a:lstStyle>
          <a:p>
            <a:pPr lvl="0" indent="0" algn="ctr">
              <a:buNone/>
            </a:pPr>
            <a:r>
              <a:rPr lang="de-DE" smtClean="0"/>
              <a:t>Bild durch Klicken auf Symbol hinzufügen</a:t>
            </a:r>
            <a:endParaRPr lang="en-US"/>
          </a:p>
        </p:txBody>
      </p:sp>
      <p:sp>
        <p:nvSpPr>
          <p:cNvPr id="17" name="Picture Placeholder 6"/>
          <p:cNvSpPr>
            <a:spLocks noGrp="1"/>
          </p:cNvSpPr>
          <p:nvPr>
            <p:ph type="pic" sz="quarter" idx="33"/>
          </p:nvPr>
        </p:nvSpPr>
        <p:spPr>
          <a:xfrm>
            <a:off x="9096213" y="1413936"/>
            <a:ext cx="2617423" cy="1302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Type Global Pro Regular" pitchFamily="2" charset="0"/>
                <a:cs typeface="BMW Group" pitchFamily="2" charset="0"/>
              </a:defRPr>
            </a:lvl1pPr>
          </a:lstStyle>
          <a:p>
            <a:pPr lvl="0" indent="0" algn="ctr">
              <a:buNone/>
            </a:pPr>
            <a:r>
              <a:rPr lang="de-DE" smtClean="0"/>
              <a:t>Bild durch Klicken auf Symbol hinzufügen</a:t>
            </a:r>
            <a:endParaRPr lang="en-US"/>
          </a:p>
        </p:txBody>
      </p:sp>
      <p:sp>
        <p:nvSpPr>
          <p:cNvPr id="9" name="Footer Placeholder 8"/>
          <p:cNvSpPr>
            <a:spLocks noGrp="1"/>
          </p:cNvSpPr>
          <p:nvPr>
            <p:ph type="ftr" sz="quarter" idx="34"/>
          </p:nvPr>
        </p:nvSpPr>
        <p:spPr/>
        <p:txBody>
          <a:bodyPr/>
          <a:lstStyle/>
          <a:p>
            <a:pPr algn="l"/>
            <a:r>
              <a:rPr lang="en-GB" noProof="0" smtClean="0"/>
              <a:t>WLTP Phase 2 | Lueginger, BMW | 15.04.2016</a:t>
            </a:r>
            <a:endParaRPr lang="en-GB" noProof="0" dirty="0"/>
          </a:p>
        </p:txBody>
      </p:sp>
      <p:sp>
        <p:nvSpPr>
          <p:cNvPr id="10" name="Slide Number Placeholder 9"/>
          <p:cNvSpPr>
            <a:spLocks noGrp="1"/>
          </p:cNvSpPr>
          <p:nvPr>
            <p:ph type="sldNum" sz="quarter" idx="35"/>
          </p:nvPr>
        </p:nvSpPr>
        <p:spPr/>
        <p:txBody>
          <a:bodyPr/>
          <a:lstStyle/>
          <a:p>
            <a:r>
              <a:rPr lang="en-US" noProof="0"/>
              <a:t>Page </a:t>
            </a:r>
            <a:fld id="{AA807A42-CF27-4B84-8583-18EBE418342E}" type="slidenum">
              <a:rPr lang="en-US" noProof="0" smtClean="0"/>
              <a:pPr/>
              <a:t>‹Nr.›</a:t>
            </a:fld>
            <a:endParaRPr lang="en-US" noProof="0" dirty="0"/>
          </a:p>
        </p:txBody>
      </p:sp>
      <p:sp>
        <p:nvSpPr>
          <p:cNvPr id="21" name="Text Placeholder 15"/>
          <p:cNvSpPr>
            <a:spLocks noGrp="1"/>
          </p:cNvSpPr>
          <p:nvPr>
            <p:ph type="body" sz="quarter" idx="38"/>
          </p:nvPr>
        </p:nvSpPr>
        <p:spPr>
          <a:xfrm>
            <a:off x="488948" y="2895604"/>
            <a:ext cx="2619021" cy="3225799"/>
          </a:xfrm>
        </p:spPr>
        <p:txBody>
          <a:bodyPr vert="horz" lIns="0" tIns="0" rIns="0" bIns="0" rtlCol="0">
            <a:normAutofit/>
          </a:bodyPr>
          <a:lstStyle>
            <a:lvl1pPr>
              <a:buFontTx/>
              <a:buNone/>
              <a:defRPr lang="en-US" sz="12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22" name="Text Placeholder 15"/>
          <p:cNvSpPr>
            <a:spLocks noGrp="1"/>
          </p:cNvSpPr>
          <p:nvPr>
            <p:ph type="body" sz="quarter" idx="39"/>
          </p:nvPr>
        </p:nvSpPr>
        <p:spPr>
          <a:xfrm>
            <a:off x="3352803" y="2895604"/>
            <a:ext cx="2619021" cy="3225799"/>
          </a:xfrm>
        </p:spPr>
        <p:txBody>
          <a:bodyPr vert="horz" lIns="0" tIns="0" rIns="0" bIns="0" rtlCol="0">
            <a:normAutofit/>
          </a:bodyPr>
          <a:lstStyle>
            <a:lvl1pPr>
              <a:buFontTx/>
              <a:buNone/>
              <a:defRPr lang="en-US" sz="1200" dirty="0" smtClean="0">
                <a:solidFill>
                  <a:srgbClr val="404040"/>
                </a:solidFill>
              </a:defRPr>
            </a:lvl1pPr>
          </a:lstStyle>
          <a:p>
            <a:pPr marR="0" lvl="0" indent="0" fontAlgn="auto">
              <a:lnSpc>
                <a:spcPct val="100000"/>
              </a:lnSpc>
              <a:buClrTx/>
              <a:buSzTx/>
              <a:buNone/>
              <a:tabLst/>
            </a:pPr>
            <a:r>
              <a:rPr lang="de-DE" smtClean="0"/>
              <a:t>Textmasterformat bearbeiten</a:t>
            </a:r>
          </a:p>
        </p:txBody>
      </p:sp>
      <p:sp>
        <p:nvSpPr>
          <p:cNvPr id="23" name="Text Placeholder 15"/>
          <p:cNvSpPr>
            <a:spLocks noGrp="1"/>
          </p:cNvSpPr>
          <p:nvPr>
            <p:ph type="body" sz="quarter" idx="40"/>
          </p:nvPr>
        </p:nvSpPr>
        <p:spPr>
          <a:xfrm>
            <a:off x="6220180" y="2887134"/>
            <a:ext cx="2619021" cy="3234266"/>
          </a:xfrm>
        </p:spPr>
        <p:txBody>
          <a:bodyPr vert="horz" lIns="0" tIns="0" rIns="0" bIns="0" rtlCol="0">
            <a:normAutofit/>
          </a:bodyPr>
          <a:lstStyle>
            <a:lvl1pPr>
              <a:buFontTx/>
              <a:buNone/>
              <a:defRPr lang="en-US" sz="12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24" name="Text Placeholder 15"/>
          <p:cNvSpPr>
            <a:spLocks noGrp="1"/>
          </p:cNvSpPr>
          <p:nvPr>
            <p:ph type="body" sz="quarter" idx="41"/>
          </p:nvPr>
        </p:nvSpPr>
        <p:spPr>
          <a:xfrm>
            <a:off x="9094612" y="2887134"/>
            <a:ext cx="2619021" cy="3234266"/>
          </a:xfrm>
        </p:spPr>
        <p:txBody>
          <a:bodyPr vert="horz" lIns="0" tIns="0" rIns="0" bIns="0" rtlCol="0">
            <a:normAutofit/>
          </a:bodyPr>
          <a:lstStyle>
            <a:lvl1pPr>
              <a:buFontTx/>
              <a:buNone/>
              <a:defRPr lang="en-US" sz="12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Tree>
    <p:extLst/>
  </p:cSld>
  <p:clrMapOvr>
    <a:masterClrMapping/>
  </p:clrMapOvr>
  <p:extLst mod="1">
    <p:ext uri="{DCECCB84-F9BA-43D5-87BE-67443E8EF086}">
      <p15:sldGuideLst xmlns:p15="http://schemas.microsoft.com/office/powerpoint/2012/main" xmlns="">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01" userDrawn="1">
          <p15:clr>
            <a:srgbClr val="FBAE40"/>
          </p15:clr>
        </p15:guide>
        <p15:guide id="8" pos="7384" userDrawn="1">
          <p15:clr>
            <a:srgbClr val="FBAE40"/>
          </p15:clr>
        </p15:guide>
        <p15:guide id="9" pos="1960" userDrawn="1">
          <p15:clr>
            <a:srgbClr val="FBAE40"/>
          </p15:clr>
        </p15:guide>
        <p15:guide id="10" pos="2112" userDrawn="1">
          <p15:clr>
            <a:srgbClr val="FBAE40"/>
          </p15:clr>
        </p15:guide>
        <p15:guide id="11" pos="3768" userDrawn="1">
          <p15:clr>
            <a:srgbClr val="FBAE40"/>
          </p15:clr>
        </p15:guide>
        <p15:guide id="12" pos="3912" userDrawn="1">
          <p15:clr>
            <a:srgbClr val="FBAE40"/>
          </p15:clr>
        </p15:guide>
        <p15:guide id="13" pos="5564" userDrawn="1">
          <p15:clr>
            <a:srgbClr val="FBAE40"/>
          </p15:clr>
        </p15:guide>
        <p15:guide id="14" pos="572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bination Slid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8" name="Content Placeholder 7"/>
          <p:cNvSpPr>
            <a:spLocks noGrp="1"/>
          </p:cNvSpPr>
          <p:nvPr>
            <p:ph sz="quarter" idx="16"/>
          </p:nvPr>
        </p:nvSpPr>
        <p:spPr>
          <a:xfrm>
            <a:off x="6204657" y="1413933"/>
            <a:ext cx="5508976"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0" name="Picture Placeholder 9"/>
          <p:cNvSpPr>
            <a:spLocks noGrp="1"/>
          </p:cNvSpPr>
          <p:nvPr>
            <p:ph type="pic" sz="quarter" idx="17"/>
          </p:nvPr>
        </p:nvSpPr>
        <p:spPr>
          <a:xfrm>
            <a:off x="6" y="1413933"/>
            <a:ext cx="5971817" cy="4715934"/>
          </a:xfrm>
          <a:pattFill prst="wdUpDiag">
            <a:fgClr>
              <a:schemeClr val="bg1">
                <a:lumMod val="75000"/>
              </a:schemeClr>
            </a:fgClr>
            <a:bgClr>
              <a:schemeClr val="bg1"/>
            </a:bgClr>
          </a:pattFill>
        </p:spPr>
        <p:txBody>
          <a:bodyPr vert="horz" lIns="0" tIns="720000" rIns="0" bIns="0" rtlCol="0" anchor="ctr" anchorCtr="0">
            <a:noAutofit/>
          </a:bodyPr>
          <a:lstStyle>
            <a:lvl1pPr algn="ctr">
              <a:buFontTx/>
              <a:buNone/>
              <a:defRPr lang="en-US" sz="2000">
                <a:ea typeface="BMW Type Global Pro Regular" pitchFamily="2" charset="0"/>
                <a:cs typeface="BMW Group" pitchFamily="2" charset="0"/>
              </a:defRPr>
            </a:lvl1pPr>
          </a:lstStyle>
          <a:p>
            <a:pPr lvl="0" indent="0" algn="ctr">
              <a:buNone/>
            </a:pPr>
            <a:r>
              <a:rPr lang="de-DE" smtClean="0"/>
              <a:t>Bild durch Klicken auf Symbol hinzufügen</a:t>
            </a:r>
            <a:endParaRPr lang="en-US" dirty="0"/>
          </a:p>
        </p:txBody>
      </p:sp>
      <p:sp>
        <p:nvSpPr>
          <p:cNvPr id="12" name="Footer Placeholder 11"/>
          <p:cNvSpPr>
            <a:spLocks noGrp="1"/>
          </p:cNvSpPr>
          <p:nvPr>
            <p:ph type="ftr" sz="quarter" idx="18"/>
          </p:nvPr>
        </p:nvSpPr>
        <p:spPr/>
        <p:txBody>
          <a:bodyPr/>
          <a:lstStyle/>
          <a:p>
            <a:pPr algn="l"/>
            <a:r>
              <a:rPr lang="en-GB" noProof="0" smtClean="0"/>
              <a:t>WLTP Phase 2 | Lueginger, BMW | 15.04.2016</a:t>
            </a:r>
            <a:endParaRPr lang="en-GB" noProof="0" dirty="0"/>
          </a:p>
        </p:txBody>
      </p:sp>
      <p:sp>
        <p:nvSpPr>
          <p:cNvPr id="13" name="Slide Number Placeholder 12"/>
          <p:cNvSpPr>
            <a:spLocks noGrp="1"/>
          </p:cNvSpPr>
          <p:nvPr>
            <p:ph type="sldNum" sz="quarter" idx="19"/>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xmlns="">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01" userDrawn="1">
          <p15:clr>
            <a:srgbClr val="FBAE40"/>
          </p15:clr>
        </p15:guide>
        <p15:guide id="8" pos="7384" userDrawn="1">
          <p15:clr>
            <a:srgbClr val="FBAE40"/>
          </p15:clr>
        </p15:guide>
        <p15:guide id="9" pos="3768" userDrawn="1">
          <p15:clr>
            <a:srgbClr val="FBAE40"/>
          </p15:clr>
        </p15:guide>
        <p15:guide id="10" pos="390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lin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8" name="Footer Placeholder 7"/>
          <p:cNvSpPr>
            <a:spLocks noGrp="1"/>
          </p:cNvSpPr>
          <p:nvPr>
            <p:ph type="ftr" sz="quarter" idx="10"/>
          </p:nvPr>
        </p:nvSpPr>
        <p:spPr/>
        <p:txBody>
          <a:bodyPr/>
          <a:lstStyle/>
          <a:p>
            <a:pPr algn="l"/>
            <a:r>
              <a:rPr lang="en-GB" noProof="0" smtClean="0"/>
              <a:t>WLTP Phase 2 | Lueginger, BMW | 15.04.2016</a:t>
            </a:r>
            <a:endParaRPr lang="en-GB" noProof="0" dirty="0"/>
          </a:p>
        </p:txBody>
      </p:sp>
      <p:sp>
        <p:nvSpPr>
          <p:cNvPr id="9" name="Slide Number Placeholder 8"/>
          <p:cNvSpPr>
            <a:spLocks noGrp="1"/>
          </p:cNvSpPr>
          <p:nvPr>
            <p:ph type="sldNum" sz="quarter" idx="11"/>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xmlns="">
        <p15:guide id="1" orient="horz" pos="663" userDrawn="1">
          <p15:clr>
            <a:srgbClr val="FBAE40"/>
          </p15:clr>
        </p15:guide>
        <p15:guide id="2" orient="horz" pos="216" userDrawn="1">
          <p15:clr>
            <a:srgbClr val="FBAE40"/>
          </p15:clr>
        </p15:guide>
        <p15:guide id="3" orient="horz" pos="888"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01" userDrawn="1">
          <p15:clr>
            <a:srgbClr val="FBAE40"/>
          </p15:clr>
        </p15:guide>
        <p15:guide id="8" pos="738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lgn="l"/>
            <a:r>
              <a:rPr lang="en-GB" noProof="0" smtClean="0"/>
              <a:t>WLTP Phase 2 | Lueginger, BMW | 15.04.2016</a:t>
            </a:r>
            <a:endParaRPr lang="en-GB" noProof="0" dirty="0"/>
          </a:p>
        </p:txBody>
      </p:sp>
      <p:sp>
        <p:nvSpPr>
          <p:cNvPr id="5" name="Slide Number Placeholder 4"/>
          <p:cNvSpPr>
            <a:spLocks noGrp="1"/>
          </p:cNvSpPr>
          <p:nvPr>
            <p:ph type="sldNum" sz="quarter" idx="11"/>
          </p:nvPr>
        </p:nvSpPr>
        <p:spPr/>
        <p:txBody>
          <a:bodyPr/>
          <a:lstStyle/>
          <a:p>
            <a:r>
              <a:rPr lang="en-US" noProof="0"/>
              <a:t>Page </a:t>
            </a:r>
            <a:fld id="{AA807A42-CF27-4B84-8583-18EBE418342E}" type="slidenum">
              <a:rPr lang="en-US" noProof="0" smtClean="0"/>
              <a:pPr/>
              <a:t>‹Nr.›</a:t>
            </a:fld>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ithout Picture">
    <p:spTree>
      <p:nvGrpSpPr>
        <p:cNvPr id="1" name=""/>
        <p:cNvGrpSpPr/>
        <p:nvPr/>
      </p:nvGrpSpPr>
      <p:grpSpPr>
        <a:xfrm>
          <a:off x="0" y="0"/>
          <a:ext cx="0" cy="0"/>
          <a:chOff x="0" y="0"/>
          <a:chExt cx="0" cy="0"/>
        </a:xfrm>
      </p:grpSpPr>
      <p:sp>
        <p:nvSpPr>
          <p:cNvPr id="16" name="Rechteck 12"/>
          <p:cNvSpPr/>
          <p:nvPr userDrawn="1"/>
        </p:nvSpPr>
        <p:spPr>
          <a:xfrm>
            <a:off x="0" y="0"/>
            <a:ext cx="12192000" cy="6858000"/>
          </a:xfrm>
          <a:prstGeom prst="rect">
            <a:avLst/>
          </a:prstGeom>
          <a:gradFill flip="none" rotWithShape="1">
            <a:gsLst>
              <a:gs pos="0">
                <a:schemeClr val="bg2">
                  <a:lumMod val="60000"/>
                  <a:lumOff val="40000"/>
                </a:schemeClr>
              </a:gs>
              <a:gs pos="100000">
                <a:srgbClr val="E4E8EE"/>
              </a:gs>
            </a:gsLst>
            <a:lin ang="1662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13" name="Bild 12" descr="Trigonalform_16zu9.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18000"/>
            <a:ext cx="12192000" cy="2540000"/>
          </a:xfrm>
          <a:prstGeom prst="rect">
            <a:avLst/>
          </a:prstGeom>
        </p:spPr>
      </p:pic>
      <p:sp>
        <p:nvSpPr>
          <p:cNvPr id="18" name="Textplatzhalter 24"/>
          <p:cNvSpPr>
            <a:spLocks noGrp="1"/>
          </p:cNvSpPr>
          <p:nvPr>
            <p:ph type="body" sz="quarter" idx="18" hasCustomPrompt="1"/>
          </p:nvPr>
        </p:nvSpPr>
        <p:spPr>
          <a:xfrm>
            <a:off x="488947" y="5634000"/>
            <a:ext cx="2600351" cy="319415"/>
          </a:xfrm>
          <a:prstGeom prst="rect">
            <a:avLst/>
          </a:prstGeom>
        </p:spPr>
        <p:txBody>
          <a:bodyPr lIns="0" tIns="0" rIns="0" bIns="0"/>
          <a:lstStyle>
            <a:lvl1pPr marL="0" indent="0">
              <a:buNone/>
              <a:defRPr sz="1100" b="1" i="0" baseline="0">
                <a:solidFill>
                  <a:srgbClr val="343434"/>
                </a:solidFill>
                <a:latin typeface="BMW Group Condensed Bold"/>
                <a:ea typeface="BMW Type Global Pro Regular" pitchFamily="2" charset="0"/>
                <a:cs typeface="BMW Group Condensed Bold"/>
              </a:defRPr>
            </a:lvl1pPr>
            <a:lvl2pPr>
              <a:defRPr sz="1700"/>
            </a:lvl2pPr>
            <a:lvl3pPr>
              <a:defRPr sz="1700"/>
            </a:lvl3pPr>
            <a:lvl4pPr>
              <a:defRPr sz="1700"/>
            </a:lvl4pPr>
            <a:lvl5pPr>
              <a:defRPr sz="1700"/>
            </a:lvl5pPr>
          </a:lstStyle>
          <a:p>
            <a:pPr lvl="0"/>
            <a:r>
              <a:rPr lang="en-US" noProof="0" dirty="0"/>
              <a:t>Department | Date</a:t>
            </a:r>
          </a:p>
        </p:txBody>
      </p:sp>
      <p:sp>
        <p:nvSpPr>
          <p:cNvPr id="19" name="Textplatzhalter 8"/>
          <p:cNvSpPr>
            <a:spLocks noGrp="1"/>
          </p:cNvSpPr>
          <p:nvPr>
            <p:ph type="body" sz="quarter" idx="13" hasCustomPrompt="1"/>
          </p:nvPr>
        </p:nvSpPr>
        <p:spPr>
          <a:xfrm>
            <a:off x="488948" y="1799485"/>
            <a:ext cx="11224685" cy="1092510"/>
          </a:xfrm>
          <a:prstGeom prst="rect">
            <a:avLst/>
          </a:prstGeom>
        </p:spPr>
        <p:txBody>
          <a:bodyPr lIns="0" tIns="0" rIns="0" bIns="0" anchor="b">
            <a:noAutofit/>
          </a:bodyPr>
          <a:lstStyle>
            <a:lvl1pPr marL="0" indent="0">
              <a:lnSpc>
                <a:spcPts val="4000"/>
              </a:lnSpc>
              <a:spcBef>
                <a:spcPts val="0"/>
              </a:spcBef>
              <a:buNone/>
              <a:defRPr sz="3900" b="1" cap="all" baseline="0">
                <a:solidFill>
                  <a:srgbClr val="667084"/>
                </a:solidFill>
                <a:latin typeface="+mj-lt"/>
              </a:defRPr>
            </a:lvl1pPr>
          </a:lstStyle>
          <a:p>
            <a:pPr lvl="0"/>
            <a:r>
              <a:rPr lang="en-US" noProof="0" dirty="0"/>
              <a:t>Single or Double-Line Headline.</a:t>
            </a:r>
          </a:p>
        </p:txBody>
      </p:sp>
      <p:sp>
        <p:nvSpPr>
          <p:cNvPr id="20" name="Textplatzhalter 8"/>
          <p:cNvSpPr>
            <a:spLocks noGrp="1"/>
          </p:cNvSpPr>
          <p:nvPr>
            <p:ph type="body" sz="quarter" idx="14" hasCustomPrompt="1"/>
          </p:nvPr>
        </p:nvSpPr>
        <p:spPr>
          <a:xfrm>
            <a:off x="488948" y="2916667"/>
            <a:ext cx="11224685" cy="534059"/>
          </a:xfrm>
          <a:prstGeom prst="rect">
            <a:avLst/>
          </a:prstGeom>
        </p:spPr>
        <p:txBody>
          <a:bodyPr lIns="0" tIns="0" rIns="0" bIns="0"/>
          <a:lstStyle>
            <a:lvl1pPr marL="0" indent="0">
              <a:lnSpc>
                <a:spcPts val="2100"/>
              </a:lnSpc>
              <a:spcBef>
                <a:spcPts val="0"/>
              </a:spcBef>
              <a:buNone/>
              <a:defRPr sz="2000" b="1" cap="all" baseline="0">
                <a:solidFill>
                  <a:srgbClr val="667084"/>
                </a:solidFill>
                <a:latin typeface="+mj-lt"/>
              </a:defRPr>
            </a:lvl1pPr>
          </a:lstStyle>
          <a:p>
            <a:pPr lvl="0"/>
            <a:r>
              <a:rPr lang="en-US" noProof="0" dirty="0"/>
              <a:t>Single or Double-Line </a:t>
            </a:r>
            <a:r>
              <a:rPr lang="en-US" noProof="0" dirty="0" err="1"/>
              <a:t>Subheadline</a:t>
            </a:r>
            <a:r>
              <a:rPr lang="en-US" noProof="0" dirty="0"/>
              <a:t>.</a:t>
            </a:r>
          </a:p>
        </p:txBody>
      </p:sp>
      <p:pic>
        <p:nvPicPr>
          <p:cNvPr id="11" name="Grafik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60613" y="6137292"/>
            <a:ext cx="1159625" cy="361604"/>
          </a:xfrm>
          <a:prstGeom prst="rect">
            <a:avLst/>
          </a:prstGeom>
        </p:spPr>
      </p:pic>
      <p:pic>
        <p:nvPicPr>
          <p:cNvPr id="14" name="Bild 8" descr="BMWMINIRR_5fbg Kopie.jp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999870" y="6137292"/>
            <a:ext cx="1724211" cy="36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Bild 7" descr="WortmarkeBMWGROUP Kopie.jp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84864" y="6138897"/>
            <a:ext cx="757729" cy="35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cSld>
  <p:clrMapOvr>
    <a:masterClrMapping/>
  </p:clrMapOvr>
  <p:extLst mod="1">
    <p:ext uri="{DCECCB84-F9BA-43D5-87BE-67443E8EF086}">
      <p15:sldGuideLst xmlns:p15="http://schemas.microsoft.com/office/powerpoint/2012/main" xmlns="">
        <p15:guide id="1" orient="horz" pos="2179" userDrawn="1">
          <p15:clr>
            <a:srgbClr val="FBAE40"/>
          </p15:clr>
        </p15:guide>
        <p15:guide id="2" orient="horz" pos="1128" userDrawn="1">
          <p15:clr>
            <a:srgbClr val="FBAE40"/>
          </p15:clr>
        </p15:guide>
        <p15:guide id="3" orient="horz" pos="3544" userDrawn="1">
          <p15:clr>
            <a:srgbClr val="FBAE40"/>
          </p15:clr>
        </p15:guide>
        <p15:guide id="4" orient="horz" pos="1832" userDrawn="1">
          <p15:clr>
            <a:srgbClr val="FBAE40"/>
          </p15:clr>
        </p15:guide>
        <p15:guide id="5" pos="301" userDrawn="1">
          <p15:clr>
            <a:srgbClr val="FBAE40"/>
          </p15:clr>
        </p15:guide>
        <p15:guide id="6" pos="7384" userDrawn="1">
          <p15:clr>
            <a:srgbClr val="FBAE40"/>
          </p15:clr>
        </p15:guide>
        <p15:guide id="7" orient="horz" pos="375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15" name="Rechteck 8"/>
          <p:cNvSpPr/>
          <p:nvPr userDrawn="1"/>
        </p:nvSpPr>
        <p:spPr>
          <a:xfrm>
            <a:off x="0" y="0"/>
            <a:ext cx="12192000" cy="6294964"/>
          </a:xfrm>
          <a:prstGeom prst="rect">
            <a:avLst/>
          </a:prstGeom>
          <a:gradFill flip="none" rotWithShape="1">
            <a:gsLst>
              <a:gs pos="0">
                <a:schemeClr val="bg2">
                  <a:lumMod val="60000"/>
                  <a:lumOff val="40000"/>
                </a:schemeClr>
              </a:gs>
              <a:gs pos="100000">
                <a:srgbClr val="E4E8EE"/>
              </a:gs>
            </a:gsLst>
            <a:lin ang="1662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16" name="Bild 10" descr="Next_100_Years_Signet.png"/>
          <p:cNvPicPr>
            <a:picLocks noChangeAspect="1"/>
          </p:cNvPicPr>
          <p:nvPr userDrawn="1"/>
        </p:nvPicPr>
        <p:blipFill rotWithShape="1">
          <a:blip r:embed="rId2">
            <a:alphaModFix amt="70000"/>
            <a:extLst>
              <a:ext uri="{28A0092B-C50C-407E-A947-70E740481C1C}">
                <a14:useLocalDpi xmlns:a14="http://schemas.microsoft.com/office/drawing/2010/main" val="0"/>
              </a:ext>
            </a:extLst>
          </a:blip>
          <a:srcRect l="-1290" t="31947" r="48537" b="3"/>
          <a:stretch/>
        </p:blipFill>
        <p:spPr>
          <a:xfrm>
            <a:off x="4664261" y="1"/>
            <a:ext cx="7527739" cy="6330218"/>
          </a:xfrm>
          <a:prstGeom prst="rect">
            <a:avLst/>
          </a:prstGeom>
        </p:spPr>
      </p:pic>
      <p:sp>
        <p:nvSpPr>
          <p:cNvPr id="8" name="Textplatzhalter 8"/>
          <p:cNvSpPr>
            <a:spLocks noGrp="1"/>
          </p:cNvSpPr>
          <p:nvPr>
            <p:ph type="body" sz="quarter" idx="14" hasCustomPrompt="1"/>
          </p:nvPr>
        </p:nvSpPr>
        <p:spPr>
          <a:xfrm>
            <a:off x="488949" y="1412875"/>
            <a:ext cx="2989019" cy="924620"/>
          </a:xfrm>
          <a:prstGeom prst="rect">
            <a:avLst/>
          </a:prstGeom>
        </p:spPr>
        <p:txBody>
          <a:bodyPr wrap="square" lIns="0" tIns="0" rIns="0" bIns="0">
            <a:noAutofit/>
          </a:bodyPr>
          <a:lstStyle>
            <a:lvl1pPr marL="0" indent="0">
              <a:lnSpc>
                <a:spcPts val="7200"/>
              </a:lnSpc>
              <a:spcBef>
                <a:spcPts val="0"/>
              </a:spcBef>
              <a:buNone/>
              <a:defRPr sz="7200" b="1" cap="all" baseline="0">
                <a:solidFill>
                  <a:srgbClr val="667084"/>
                </a:solidFill>
                <a:latin typeface="+mj-lt"/>
              </a:defRPr>
            </a:lvl1pPr>
          </a:lstStyle>
          <a:p>
            <a:pPr lvl="0"/>
            <a:r>
              <a:rPr lang="en-US" noProof="0" dirty="0"/>
              <a:t>01</a:t>
            </a:r>
          </a:p>
        </p:txBody>
      </p:sp>
      <p:sp>
        <p:nvSpPr>
          <p:cNvPr id="10" name="Textplatzhalter 8"/>
          <p:cNvSpPr>
            <a:spLocks noGrp="1"/>
          </p:cNvSpPr>
          <p:nvPr>
            <p:ph type="body" sz="quarter" idx="15" hasCustomPrompt="1"/>
          </p:nvPr>
        </p:nvSpPr>
        <p:spPr>
          <a:xfrm>
            <a:off x="488948" y="2362896"/>
            <a:ext cx="11224685" cy="548868"/>
          </a:xfrm>
          <a:prstGeom prst="rect">
            <a:avLst/>
          </a:prstGeom>
        </p:spPr>
        <p:txBody>
          <a:bodyPr lIns="0" tIns="0" rIns="0" bIns="0">
            <a:spAutoFit/>
          </a:bodyPr>
          <a:lstStyle>
            <a:lvl1pPr marL="0" indent="0">
              <a:lnSpc>
                <a:spcPts val="4200"/>
              </a:lnSpc>
              <a:spcBef>
                <a:spcPts val="0"/>
              </a:spcBef>
              <a:buNone/>
              <a:defRPr sz="4000" b="1" cap="all" baseline="0">
                <a:solidFill>
                  <a:srgbClr val="667084"/>
                </a:solidFill>
                <a:latin typeface="+mj-lt"/>
              </a:defRPr>
            </a:lvl1pPr>
          </a:lstStyle>
          <a:p>
            <a:pPr lvl="0"/>
            <a:r>
              <a:rPr lang="en-US" noProof="0" dirty="0"/>
              <a:t>Chapter.</a:t>
            </a:r>
          </a:p>
        </p:txBody>
      </p:sp>
      <p:sp>
        <p:nvSpPr>
          <p:cNvPr id="2" name="Footer Placeholder 1"/>
          <p:cNvSpPr>
            <a:spLocks noGrp="1"/>
          </p:cNvSpPr>
          <p:nvPr>
            <p:ph type="ftr" sz="quarter" idx="16"/>
          </p:nvPr>
        </p:nvSpPr>
        <p:spPr/>
        <p:txBody>
          <a:bodyPr/>
          <a:lstStyle/>
          <a:p>
            <a:pPr algn="l"/>
            <a:r>
              <a:rPr lang="en-GB" noProof="0" smtClean="0"/>
              <a:t>WLTP Phase 2 | Lueginger, BMW | 15.04.2016</a:t>
            </a:r>
            <a:endParaRPr lang="en-GB" noProof="0" dirty="0"/>
          </a:p>
        </p:txBody>
      </p:sp>
      <p:sp>
        <p:nvSpPr>
          <p:cNvPr id="5" name="Slide Number Placeholder 4"/>
          <p:cNvSpPr>
            <a:spLocks noGrp="1"/>
          </p:cNvSpPr>
          <p:nvPr>
            <p:ph type="sldNum" sz="quarter" idx="17"/>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xmlns="">
        <p15:guide id="1" orient="horz" pos="1836" userDrawn="1">
          <p15:clr>
            <a:srgbClr val="FBAE40"/>
          </p15:clr>
        </p15:guide>
        <p15:guide id="2" orient="horz" pos="887" userDrawn="1">
          <p15:clr>
            <a:srgbClr val="FBAE40"/>
          </p15:clr>
        </p15:guide>
        <p15:guide id="3" pos="7384" userDrawn="1">
          <p15:clr>
            <a:srgbClr val="FBAE40"/>
          </p15:clr>
        </p15:guide>
        <p15:guide id="4" pos="30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baseline="0"/>
            </a:lvl1pPr>
          </a:lstStyle>
          <a:p>
            <a:r>
              <a:rPr lang="en-US" noProof="0" dirty="0"/>
              <a:t>Click to edit Master title style.</a:t>
            </a:r>
            <a:br>
              <a:rPr lang="en-US" noProof="0" dirty="0"/>
            </a:br>
            <a:r>
              <a:rPr lang="en-US" noProof="0" dirty="0"/>
              <a:t>Second Line Lorem Ipsum.</a:t>
            </a:r>
          </a:p>
        </p:txBody>
      </p:sp>
      <p:sp>
        <p:nvSpPr>
          <p:cNvPr id="6" name="Content Placeholder 5"/>
          <p:cNvSpPr>
            <a:spLocks noGrp="1"/>
          </p:cNvSpPr>
          <p:nvPr>
            <p:ph sz="quarter" idx="12"/>
          </p:nvPr>
        </p:nvSpPr>
        <p:spPr>
          <a:xfrm>
            <a:off x="488948" y="1413933"/>
            <a:ext cx="11224685"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Footer Placeholder 6"/>
          <p:cNvSpPr>
            <a:spLocks noGrp="1"/>
          </p:cNvSpPr>
          <p:nvPr>
            <p:ph type="ftr" sz="quarter" idx="13"/>
          </p:nvPr>
        </p:nvSpPr>
        <p:spPr/>
        <p:txBody>
          <a:bodyPr/>
          <a:lstStyle/>
          <a:p>
            <a:pPr algn="l"/>
            <a:r>
              <a:rPr lang="en-GB" noProof="0" smtClean="0"/>
              <a:t>WLTP Phase 2 | Lueginger, BMW | 15.04.2016</a:t>
            </a:r>
            <a:endParaRPr lang="en-GB" noProof="0" dirty="0"/>
          </a:p>
        </p:txBody>
      </p:sp>
      <p:sp>
        <p:nvSpPr>
          <p:cNvPr id="8" name="Slide Number Placeholder 7"/>
          <p:cNvSpPr>
            <a:spLocks noGrp="1"/>
          </p:cNvSpPr>
          <p:nvPr>
            <p:ph type="sldNum" sz="quarter" idx="14"/>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xmlns="">
        <p15:guide id="1" pos="301" userDrawn="1">
          <p15:clr>
            <a:srgbClr val="FBAE40"/>
          </p15:clr>
        </p15:guide>
        <p15:guide id="2" pos="7384" userDrawn="1">
          <p15:clr>
            <a:srgbClr val="FBAE40"/>
          </p15:clr>
        </p15:guide>
        <p15:guide id="3" orient="horz" pos="216" userDrawn="1">
          <p15:clr>
            <a:srgbClr val="FBAE40"/>
          </p15:clr>
        </p15:guide>
        <p15:guide id="4" orient="horz" pos="663" userDrawn="1">
          <p15:clr>
            <a:srgbClr val="FBAE40"/>
          </p15:clr>
        </p15:guide>
        <p15:guide id="5" orient="horz" pos="890" userDrawn="1">
          <p15:clr>
            <a:srgbClr val="FBAE40"/>
          </p15:clr>
        </p15:guide>
        <p15:guide id="6" orient="horz" pos="3858" userDrawn="1">
          <p15:clr>
            <a:srgbClr val="FBAE40"/>
          </p15:clr>
        </p15:guide>
        <p15:guide id="7" orient="horz" pos="4260" userDrawn="1">
          <p15:clr>
            <a:srgbClr val="FBAE40"/>
          </p15:clr>
        </p15:guide>
        <p15:guide id="8" orient="horz" pos="404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Background">
    <p:spTree>
      <p:nvGrpSpPr>
        <p:cNvPr id="1" name=""/>
        <p:cNvGrpSpPr/>
        <p:nvPr/>
      </p:nvGrpSpPr>
      <p:grpSpPr>
        <a:xfrm>
          <a:off x="0" y="0"/>
          <a:ext cx="0" cy="0"/>
          <a:chOff x="0" y="0"/>
          <a:chExt cx="0" cy="0"/>
        </a:xfrm>
      </p:grpSpPr>
      <p:pic>
        <p:nvPicPr>
          <p:cNvPr id="9" name="Bild 11"/>
          <p:cNvPicPr>
            <a:picLocks noChangeAspect="1"/>
          </p:cNvPicPr>
          <p:nvPr userDrawn="1"/>
        </p:nvPicPr>
        <p:blipFill rotWithShape="1">
          <a:blip r:embed="rId2" cstate="print">
            <a:alphaModFix amt="10000"/>
            <a:extLst>
              <a:ext uri="{28A0092B-C50C-407E-A947-70E740481C1C}">
                <a14:useLocalDpi xmlns:a14="http://schemas.microsoft.com/office/drawing/2010/main" val="0"/>
              </a:ext>
            </a:extLst>
          </a:blip>
          <a:srcRect l="69656" t="46096" r="-1521" b="2091"/>
          <a:stretch/>
        </p:blipFill>
        <p:spPr>
          <a:xfrm>
            <a:off x="-9832" y="0"/>
            <a:ext cx="6028267" cy="6293905"/>
          </a:xfrm>
          <a:prstGeom prst="rect">
            <a:avLst/>
          </a:prstGeom>
        </p:spPr>
      </p:pic>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7" name="Content Placeholder 5"/>
          <p:cNvSpPr>
            <a:spLocks noGrp="1"/>
          </p:cNvSpPr>
          <p:nvPr>
            <p:ph sz="quarter" idx="12"/>
          </p:nvPr>
        </p:nvSpPr>
        <p:spPr>
          <a:xfrm>
            <a:off x="488948" y="1413933"/>
            <a:ext cx="11224685"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Footer Placeholder 4"/>
          <p:cNvSpPr>
            <a:spLocks noGrp="1"/>
          </p:cNvSpPr>
          <p:nvPr>
            <p:ph type="ftr" sz="quarter" idx="13"/>
          </p:nvPr>
        </p:nvSpPr>
        <p:spPr/>
        <p:txBody>
          <a:bodyPr/>
          <a:lstStyle/>
          <a:p>
            <a:pPr algn="l"/>
            <a:r>
              <a:rPr lang="en-GB" noProof="0" smtClean="0"/>
              <a:t>WLTP Phase 2 | Lueginger, BMW | 15.04.2016</a:t>
            </a:r>
            <a:endParaRPr lang="en-GB" noProof="0" dirty="0"/>
          </a:p>
        </p:txBody>
      </p:sp>
      <p:sp>
        <p:nvSpPr>
          <p:cNvPr id="6" name="Slide Number Placeholder 5"/>
          <p:cNvSpPr>
            <a:spLocks noGrp="1"/>
          </p:cNvSpPr>
          <p:nvPr>
            <p:ph type="sldNum" sz="quarter" idx="14"/>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xmlns="">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01" userDrawn="1">
          <p15:clr>
            <a:srgbClr val="FBAE40"/>
          </p15:clr>
        </p15:guide>
        <p15:guide id="8" pos="738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6" name="Content Placeholder 5"/>
          <p:cNvSpPr>
            <a:spLocks noGrp="1"/>
          </p:cNvSpPr>
          <p:nvPr>
            <p:ph sz="quarter" idx="18"/>
          </p:nvPr>
        </p:nvSpPr>
        <p:spPr>
          <a:xfrm>
            <a:off x="488948" y="1413933"/>
            <a:ext cx="5486400"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8" name="Content Placeholder 7"/>
          <p:cNvSpPr>
            <a:spLocks noGrp="1"/>
          </p:cNvSpPr>
          <p:nvPr>
            <p:ph sz="quarter" idx="19"/>
          </p:nvPr>
        </p:nvSpPr>
        <p:spPr>
          <a:xfrm>
            <a:off x="6193368" y="1413933"/>
            <a:ext cx="5520267"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9" name="Footer Placeholder 8"/>
          <p:cNvSpPr>
            <a:spLocks noGrp="1"/>
          </p:cNvSpPr>
          <p:nvPr>
            <p:ph type="ftr" sz="quarter" idx="20"/>
          </p:nvPr>
        </p:nvSpPr>
        <p:spPr/>
        <p:txBody>
          <a:bodyPr/>
          <a:lstStyle/>
          <a:p>
            <a:pPr algn="l"/>
            <a:r>
              <a:rPr lang="en-GB" noProof="0" smtClean="0"/>
              <a:t>WLTP Phase 2 | Lueginger, BMW | 15.04.2016</a:t>
            </a:r>
            <a:endParaRPr lang="en-GB" noProof="0" dirty="0"/>
          </a:p>
        </p:txBody>
      </p:sp>
      <p:sp>
        <p:nvSpPr>
          <p:cNvPr id="10" name="Slide Number Placeholder 9"/>
          <p:cNvSpPr>
            <a:spLocks noGrp="1"/>
          </p:cNvSpPr>
          <p:nvPr>
            <p:ph type="sldNum" sz="quarter" idx="21"/>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xmlns="">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896" userDrawn="1">
          <p15:clr>
            <a:srgbClr val="FBAE40"/>
          </p15:clr>
        </p15:guide>
        <p15:guide id="8" pos="3768" userDrawn="1">
          <p15:clr>
            <a:srgbClr val="FBAE40"/>
          </p15:clr>
        </p15:guide>
        <p15:guide id="9" pos="7384" userDrawn="1">
          <p15:clr>
            <a:srgbClr val="FBAE40"/>
          </p15:clr>
        </p15:guide>
        <p15:guide id="10" pos="30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ntents with Subheadline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10" name="Content Placeholder 9"/>
          <p:cNvSpPr>
            <a:spLocks noGrp="1"/>
          </p:cNvSpPr>
          <p:nvPr>
            <p:ph sz="quarter" idx="22"/>
          </p:nvPr>
        </p:nvSpPr>
        <p:spPr>
          <a:xfrm>
            <a:off x="6193368" y="1795463"/>
            <a:ext cx="5520267" cy="4325936"/>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5" name="Content Placeholder 14"/>
          <p:cNvSpPr>
            <a:spLocks noGrp="1"/>
          </p:cNvSpPr>
          <p:nvPr>
            <p:ph sz="quarter" idx="23"/>
          </p:nvPr>
        </p:nvSpPr>
        <p:spPr>
          <a:xfrm>
            <a:off x="488948" y="1795463"/>
            <a:ext cx="5486400" cy="4325936"/>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7" name="Footer Placeholder 16"/>
          <p:cNvSpPr>
            <a:spLocks noGrp="1"/>
          </p:cNvSpPr>
          <p:nvPr>
            <p:ph type="ftr" sz="quarter" idx="24"/>
          </p:nvPr>
        </p:nvSpPr>
        <p:spPr/>
        <p:txBody>
          <a:bodyPr/>
          <a:lstStyle/>
          <a:p>
            <a:pPr algn="l"/>
            <a:r>
              <a:rPr lang="en-GB" noProof="0" smtClean="0"/>
              <a:t>WLTP Phase 2 | Lueginger, BMW | 15.04.2016</a:t>
            </a:r>
            <a:endParaRPr lang="en-GB" noProof="0" dirty="0"/>
          </a:p>
        </p:txBody>
      </p:sp>
      <p:sp>
        <p:nvSpPr>
          <p:cNvPr id="18" name="Slide Number Placeholder 17"/>
          <p:cNvSpPr>
            <a:spLocks noGrp="1"/>
          </p:cNvSpPr>
          <p:nvPr>
            <p:ph type="sldNum" sz="quarter" idx="25"/>
          </p:nvPr>
        </p:nvSpPr>
        <p:spPr/>
        <p:txBody>
          <a:bodyPr/>
          <a:lstStyle/>
          <a:p>
            <a:r>
              <a:rPr lang="en-US" noProof="0"/>
              <a:t>Page </a:t>
            </a:r>
            <a:fld id="{AA807A42-CF27-4B84-8583-18EBE418342E}" type="slidenum">
              <a:rPr lang="en-US" noProof="0" smtClean="0"/>
              <a:pPr/>
              <a:t>‹Nr.›</a:t>
            </a:fld>
            <a:endParaRPr lang="en-US" noProof="0" dirty="0"/>
          </a:p>
        </p:txBody>
      </p:sp>
      <p:sp>
        <p:nvSpPr>
          <p:cNvPr id="4" name="Textplatzhalter 3"/>
          <p:cNvSpPr>
            <a:spLocks noGrp="1"/>
          </p:cNvSpPr>
          <p:nvPr>
            <p:ph type="body" sz="quarter" idx="26" hasCustomPrompt="1"/>
          </p:nvPr>
        </p:nvSpPr>
        <p:spPr>
          <a:xfrm>
            <a:off x="488950" y="1412875"/>
            <a:ext cx="5486400" cy="323850"/>
          </a:xfrm>
        </p:spPr>
        <p:txBody>
          <a:bodyPr/>
          <a:lstStyle>
            <a:lvl1pPr marL="0" indent="0">
              <a:buNone/>
              <a:defRPr b="1"/>
            </a:lvl1pPr>
          </a:lstStyle>
          <a:p>
            <a:pPr lvl="0"/>
            <a:r>
              <a:rPr lang="en-US" noProof="0" dirty="0"/>
              <a:t>Click to edit Master text styles</a:t>
            </a:r>
          </a:p>
        </p:txBody>
      </p:sp>
      <p:sp>
        <p:nvSpPr>
          <p:cNvPr id="11" name="Textplatzhalter 3"/>
          <p:cNvSpPr>
            <a:spLocks noGrp="1"/>
          </p:cNvSpPr>
          <p:nvPr>
            <p:ph type="body" sz="quarter" idx="27" hasCustomPrompt="1"/>
          </p:nvPr>
        </p:nvSpPr>
        <p:spPr>
          <a:xfrm>
            <a:off x="6193368" y="1412875"/>
            <a:ext cx="5486400" cy="323850"/>
          </a:xfrm>
        </p:spPr>
        <p:txBody>
          <a:bodyPr/>
          <a:lstStyle>
            <a:lvl1pPr marL="0" indent="0">
              <a:buNone/>
              <a:defRPr b="1"/>
            </a:lvl1pPr>
          </a:lstStyle>
          <a:p>
            <a:pPr lvl="0"/>
            <a:r>
              <a:rPr lang="en-US" noProof="0" dirty="0"/>
              <a:t>Click to edit Master text styles</a:t>
            </a:r>
          </a:p>
        </p:txBody>
      </p:sp>
    </p:spTree>
    <p:extLst/>
  </p:cSld>
  <p:clrMapOvr>
    <a:masterClrMapping/>
  </p:clrMapOvr>
  <p:extLst mod="1">
    <p:ext uri="{DCECCB84-F9BA-43D5-87BE-67443E8EF086}">
      <p15:sldGuideLst xmlns:p15="http://schemas.microsoft.com/office/powerpoint/2012/main" xmlns="">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897" userDrawn="1">
          <p15:clr>
            <a:srgbClr val="FBAE40"/>
          </p15:clr>
        </p15:guide>
        <p15:guide id="8" pos="3769" userDrawn="1">
          <p15:clr>
            <a:srgbClr val="FBAE40"/>
          </p15:clr>
        </p15:guide>
        <p15:guide id="9" pos="7384" userDrawn="1">
          <p15:clr>
            <a:srgbClr val="FBAE40"/>
          </p15:clr>
        </p15:guide>
        <p15:guide id="10" orient="horz" pos="1131" userDrawn="1">
          <p15:clr>
            <a:srgbClr val="FBAE40"/>
          </p15:clr>
        </p15:guide>
        <p15:guide id="11" orient="horz" pos="1094" userDrawn="1">
          <p15:clr>
            <a:srgbClr val="FBAE40"/>
          </p15:clr>
        </p15:guide>
        <p15:guide id="12" pos="301"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 Picture with Foot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5" name="Footer Placeholder 4"/>
          <p:cNvSpPr>
            <a:spLocks noGrp="1"/>
          </p:cNvSpPr>
          <p:nvPr>
            <p:ph type="ftr" sz="quarter" idx="34"/>
          </p:nvPr>
        </p:nvSpPr>
        <p:spPr/>
        <p:txBody>
          <a:bodyPr/>
          <a:lstStyle>
            <a:lvl1pPr algn="l">
              <a:defRPr/>
            </a:lvl1pPr>
          </a:lstStyle>
          <a:p>
            <a:r>
              <a:rPr lang="en-GB" smtClean="0"/>
              <a:t>WLTP Phase 2 | Lueginger, BMW | 15.04.2016</a:t>
            </a:r>
            <a:endParaRPr lang="en-GB" dirty="0"/>
          </a:p>
        </p:txBody>
      </p:sp>
      <p:sp>
        <p:nvSpPr>
          <p:cNvPr id="8" name="Slide Number Placeholder 7"/>
          <p:cNvSpPr>
            <a:spLocks noGrp="1"/>
          </p:cNvSpPr>
          <p:nvPr>
            <p:ph type="sldNum" sz="quarter" idx="35"/>
          </p:nvPr>
        </p:nvSpPr>
        <p:spPr/>
        <p:txBody>
          <a:bodyPr/>
          <a:lstStyle/>
          <a:p>
            <a:r>
              <a:rPr lang="en-US" noProof="0"/>
              <a:t>Page </a:t>
            </a:r>
            <a:fld id="{AA807A42-CF27-4B84-8583-18EBE418342E}" type="slidenum">
              <a:rPr lang="en-US" noProof="0" smtClean="0"/>
              <a:pPr/>
              <a:t>‹Nr.›</a:t>
            </a:fld>
            <a:endParaRPr lang="en-US" noProof="0" dirty="0"/>
          </a:p>
        </p:txBody>
      </p:sp>
      <p:sp>
        <p:nvSpPr>
          <p:cNvPr id="10" name="Picture Placeholder 9"/>
          <p:cNvSpPr>
            <a:spLocks noGrp="1"/>
          </p:cNvSpPr>
          <p:nvPr>
            <p:ph type="pic" sz="quarter" idx="36"/>
          </p:nvPr>
        </p:nvSpPr>
        <p:spPr>
          <a:xfrm>
            <a:off x="488948" y="1413933"/>
            <a:ext cx="11224685" cy="4707467"/>
          </a:xfrm>
          <a:pattFill prst="wdUpDiag">
            <a:fgClr>
              <a:srgbClr val="BFBFBF"/>
            </a:fgClr>
            <a:bgClr>
              <a:schemeClr val="bg1"/>
            </a:bgClr>
          </a:pattFill>
        </p:spPr>
        <p:txBody>
          <a:bodyPr tIns="540000" anchor="ctr"/>
          <a:lstStyle>
            <a:lvl1pPr marL="0" indent="0" algn="ctr">
              <a:buNone/>
              <a:defRPr sz="2000"/>
            </a:lvl1pPr>
          </a:lstStyle>
          <a:p>
            <a:r>
              <a:rPr lang="de-DE" smtClean="0"/>
              <a:t>Bild durch Klicken auf Symbol hinzufügen</a:t>
            </a:r>
            <a:endParaRPr lang="en-US"/>
          </a:p>
        </p:txBody>
      </p:sp>
    </p:spTree>
    <p:extLst/>
  </p:cSld>
  <p:clrMapOvr>
    <a:masterClrMapping/>
  </p:clrMapOvr>
  <p:extLst mod="1">
    <p:ext uri="{DCECCB84-F9BA-43D5-87BE-67443E8EF086}">
      <p15:sldGuideLst xmlns:p15="http://schemas.microsoft.com/office/powerpoint/2012/main" xmlns="">
        <p15:guide id="1" orient="horz" pos="663" userDrawn="1">
          <p15:clr>
            <a:srgbClr val="FBAE40"/>
          </p15:clr>
        </p15:guide>
        <p15:guide id="2" orient="horz" pos="216" userDrawn="1">
          <p15:clr>
            <a:srgbClr val="FBAE40"/>
          </p15:clr>
        </p15:guide>
        <p15:guide id="3" orient="horz" pos="890" userDrawn="1">
          <p15:clr>
            <a:srgbClr val="FBAE40"/>
          </p15:clr>
        </p15:guide>
        <p15:guide id="4" orient="horz" pos="3858" userDrawn="1">
          <p15:clr>
            <a:srgbClr val="FBAE40"/>
          </p15:clr>
        </p15:guide>
        <p15:guide id="5" pos="301" userDrawn="1">
          <p15:clr>
            <a:srgbClr val="FBAE40"/>
          </p15:clr>
        </p15:guide>
        <p15:guide id="6" pos="7384" userDrawn="1">
          <p15:clr>
            <a:srgbClr val="FBAE40"/>
          </p15:clr>
        </p15:guide>
        <p15:guide id="7" orient="horz" pos="4042" userDrawn="1">
          <p15:clr>
            <a:srgbClr val="FBAE40"/>
          </p15:clr>
        </p15:guide>
        <p15:guide id="8" orient="horz" pos="426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Picture without Foot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4" name="Picture Placeholder 6"/>
          <p:cNvSpPr>
            <a:spLocks noGrp="1"/>
          </p:cNvSpPr>
          <p:nvPr>
            <p:ph type="pic" sz="quarter" idx="33"/>
          </p:nvPr>
        </p:nvSpPr>
        <p:spPr>
          <a:xfrm>
            <a:off x="5" y="1413933"/>
            <a:ext cx="12192003" cy="5444068"/>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2000">
                <a:ea typeface="BMW Type Global Pro Regular" pitchFamily="2" charset="0"/>
                <a:cs typeface="BMW Group" pitchFamily="2" charset="0"/>
              </a:defRPr>
            </a:lvl1pPr>
          </a:lstStyle>
          <a:p>
            <a:pPr lvl="0" indent="0" algn="ctr">
              <a:buNone/>
            </a:pPr>
            <a:r>
              <a:rPr lang="de-DE" smtClean="0"/>
              <a:t>Bild durch Klicken auf Symbol hinzufügen</a:t>
            </a:r>
            <a:endParaRPr lang="en-US" dirty="0"/>
          </a:p>
        </p:txBody>
      </p:sp>
    </p:spTree>
    <p:extLst/>
  </p:cSld>
  <p:clrMapOvr>
    <a:masterClrMapping/>
  </p:clrMapOvr>
  <p:extLst mod="1">
    <p:ext uri="{DCECCB84-F9BA-43D5-87BE-67443E8EF086}">
      <p15:sldGuideLst xmlns:p15="http://schemas.microsoft.com/office/powerpoint/2012/main" xmlns="">
        <p15:guide id="1" orient="horz" pos="663" userDrawn="1">
          <p15:clr>
            <a:srgbClr val="FBAE40"/>
          </p15:clr>
        </p15:guide>
        <p15:guide id="2" orient="horz" pos="216" userDrawn="1">
          <p15:clr>
            <a:srgbClr val="FBAE40"/>
          </p15:clr>
        </p15:guide>
        <p15:guide id="3" pos="301" userDrawn="1">
          <p15:clr>
            <a:srgbClr val="FBAE40"/>
          </p15:clr>
        </p15:guide>
        <p15:guide id="4" pos="738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1.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ußzeilenplatzhalter 3"/>
          <p:cNvSpPr>
            <a:spLocks noGrp="1"/>
          </p:cNvSpPr>
          <p:nvPr>
            <p:ph type="ftr" sz="quarter" idx="3"/>
          </p:nvPr>
        </p:nvSpPr>
        <p:spPr>
          <a:xfrm>
            <a:off x="488949" y="6425350"/>
            <a:ext cx="9851675" cy="331787"/>
          </a:xfrm>
          <a:prstGeom prst="rect">
            <a:avLst/>
          </a:prstGeom>
        </p:spPr>
        <p:txBody>
          <a:bodyPr vert="horz" lIns="0" tIns="0" rIns="0" bIns="0" rtlCol="0" anchor="ctr"/>
          <a:lstStyle>
            <a:lvl1pPr algn="ctr">
              <a:defRPr sz="800">
                <a:solidFill>
                  <a:srgbClr val="404040"/>
                </a:solidFill>
              </a:defRPr>
            </a:lvl1pPr>
          </a:lstStyle>
          <a:p>
            <a:pPr algn="l"/>
            <a:r>
              <a:rPr lang="en-GB" noProof="0" smtClean="0"/>
              <a:t>WLTP Phase 2 | Lueginger, BMW | 15.04.2016</a:t>
            </a:r>
            <a:endParaRPr lang="en-GB" noProof="0" dirty="0"/>
          </a:p>
        </p:txBody>
      </p:sp>
      <p:sp>
        <p:nvSpPr>
          <p:cNvPr id="5" name="Foliennummernplatzhalter 4"/>
          <p:cNvSpPr>
            <a:spLocks noGrp="1"/>
          </p:cNvSpPr>
          <p:nvPr>
            <p:ph type="sldNum" sz="quarter" idx="4"/>
          </p:nvPr>
        </p:nvSpPr>
        <p:spPr>
          <a:xfrm>
            <a:off x="10586156" y="6425347"/>
            <a:ext cx="1127477" cy="331788"/>
          </a:xfrm>
          <a:prstGeom prst="rect">
            <a:avLst/>
          </a:prstGeom>
        </p:spPr>
        <p:txBody>
          <a:bodyPr vert="horz" lIns="0" tIns="0" rIns="0" bIns="0" rtlCol="0" anchor="ctr"/>
          <a:lstStyle>
            <a:lvl1pPr algn="r">
              <a:defRPr sz="800">
                <a:solidFill>
                  <a:srgbClr val="404040"/>
                </a:solidFill>
              </a:defRPr>
            </a:lvl1pPr>
          </a:lstStyle>
          <a:p>
            <a:r>
              <a:rPr lang="en-US" noProof="0" dirty="0"/>
              <a:t>Page </a:t>
            </a:r>
            <a:fld id="{AA807A42-CF27-4B84-8583-18EBE418342E}" type="slidenum">
              <a:rPr lang="en-US" noProof="0" smtClean="0"/>
              <a:pPr/>
              <a:t>‹Nr.›</a:t>
            </a:fld>
            <a:endParaRPr lang="en-US" noProof="0" dirty="0"/>
          </a:p>
        </p:txBody>
      </p:sp>
      <p:cxnSp>
        <p:nvCxnSpPr>
          <p:cNvPr id="82" name="Gerade Verbindung 81"/>
          <p:cNvCxnSpPr/>
          <p:nvPr userDrawn="1"/>
        </p:nvCxnSpPr>
        <p:spPr>
          <a:xfrm>
            <a:off x="-1" y="629873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
        <p:nvSpPr>
          <p:cNvPr id="280" name="Rechteck 279"/>
          <p:cNvSpPr/>
          <p:nvPr/>
        </p:nvSpPr>
        <p:spPr>
          <a:xfrm>
            <a:off x="237067" y="177800"/>
            <a:ext cx="240000" cy="1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8" name="empower - DO NOT DELETE!!!" hidden="1"/>
          <p:cNvSpPr/>
          <p:nvPr userDrawn="1">
            <p:custDataLst>
              <p:tags r:id="rId17"/>
            </p:custDataLst>
          </p:nvPr>
        </p:nvSpPr>
        <p:spPr>
          <a:xfrm>
            <a:off x="-1693333" y="-1270000"/>
            <a:ext cx="0" cy="0"/>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 name="Title Placeholder 1"/>
          <p:cNvSpPr>
            <a:spLocks noGrp="1"/>
          </p:cNvSpPr>
          <p:nvPr>
            <p:ph type="title"/>
          </p:nvPr>
        </p:nvSpPr>
        <p:spPr>
          <a:xfrm>
            <a:off x="488948" y="347184"/>
            <a:ext cx="11224685" cy="701474"/>
          </a:xfrm>
          <a:prstGeom prst="rect">
            <a:avLst/>
          </a:prstGeom>
        </p:spPr>
        <p:txBody>
          <a:bodyPr vert="horz" lIns="0" tIns="0" rIns="0" bIns="0" rtlCol="0" anchor="t">
            <a:noAutofit/>
          </a:bodyPr>
          <a:lstStyle/>
          <a:p>
            <a:pPr lvl="0">
              <a:lnSpc>
                <a:spcPts val="2700"/>
              </a:lnSpc>
            </a:pPr>
            <a:r>
              <a:rPr lang="de-DE" noProof="0" smtClean="0"/>
              <a:t>Titelmasterformat durch Klicken bearbeiten</a:t>
            </a:r>
            <a:endParaRPr lang="en-US" noProof="0" dirty="0"/>
          </a:p>
        </p:txBody>
      </p:sp>
      <p:sp>
        <p:nvSpPr>
          <p:cNvPr id="3" name="Text Placeholder 2"/>
          <p:cNvSpPr>
            <a:spLocks noGrp="1"/>
          </p:cNvSpPr>
          <p:nvPr>
            <p:ph type="body" idx="1"/>
          </p:nvPr>
        </p:nvSpPr>
        <p:spPr>
          <a:xfrm>
            <a:off x="488948" y="1413933"/>
            <a:ext cx="11224685" cy="4707467"/>
          </a:xfrm>
          <a:prstGeom prst="rect">
            <a:avLst/>
          </a:prstGeom>
        </p:spPr>
        <p:txBody>
          <a:bodyPr vert="horz" lIns="0" tIns="0" rIns="0" bIns="0" rtlCol="0">
            <a:noAutofit/>
          </a:body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en-US" noProof="0" dirty="0"/>
          </a:p>
        </p:txBody>
      </p:sp>
    </p:spTree>
    <p:extLst/>
  </p:cSld>
  <p:clrMap bg1="lt1" tx1="dk1" bg2="lt2" tx2="dk2" accent1="accent1" accent2="accent2" accent3="accent3" accent4="accent4" accent5="accent5" accent6="accent6" hlink="hlink" folHlink="folHlink"/>
  <p:sldLayoutIdLst>
    <p:sldLayoutId id="2147483747" r:id="rId1"/>
    <p:sldLayoutId id="2147483746" r:id="rId2"/>
    <p:sldLayoutId id="2147483748" r:id="rId3"/>
    <p:sldLayoutId id="2147483749" r:id="rId4"/>
    <p:sldLayoutId id="2147483752" r:id="rId5"/>
    <p:sldLayoutId id="2147483750" r:id="rId6"/>
    <p:sldLayoutId id="2147483751" r:id="rId7"/>
    <p:sldLayoutId id="2147483753" r:id="rId8"/>
    <p:sldLayoutId id="2147483754" r:id="rId9"/>
    <p:sldLayoutId id="2147483755" r:id="rId10"/>
    <p:sldLayoutId id="2147483756" r:id="rId11"/>
    <p:sldLayoutId id="2147483757" r:id="rId12"/>
    <p:sldLayoutId id="2147483758" r:id="rId13"/>
    <p:sldLayoutId id="2147483762" r:id="rId14"/>
    <p:sldLayoutId id="2147483764" r:id="rId15"/>
  </p:sldLayoutIdLst>
  <p:hf hdr="0" dt="0"/>
  <p:txStyles>
    <p:titleStyle>
      <a:lvl1pPr algn="l" defTabSz="914400" rtl="0" eaLnBrk="1" latinLnBrk="0" hangingPunct="1">
        <a:lnSpc>
          <a:spcPts val="3400"/>
        </a:lnSpc>
        <a:spcBef>
          <a:spcPct val="0"/>
        </a:spcBef>
        <a:buNone/>
        <a:defRPr lang="de-DE" sz="2600" b="1" kern="1200" cap="all" baseline="0" smtClean="0">
          <a:solidFill>
            <a:srgbClr val="92A2BD"/>
          </a:solidFill>
          <a:latin typeface="+mj-lt"/>
          <a:ea typeface="+mn-ea"/>
          <a:cs typeface="+mn-cs"/>
        </a:defRPr>
      </a:lvl1pPr>
    </p:titleStyle>
    <p:body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WLTP Phase 2 – carryover from 1b – Annex 4</a:t>
            </a:r>
            <a:br>
              <a:rPr lang="en-GB" dirty="0" smtClean="0"/>
            </a:br>
            <a:r>
              <a:rPr lang="en-GB" dirty="0" smtClean="0">
                <a:solidFill>
                  <a:schemeClr val="tx2"/>
                </a:solidFill>
              </a:rPr>
              <a:t>Starting note </a:t>
            </a:r>
            <a:r>
              <a:rPr lang="en-GB" dirty="0" smtClean="0"/>
              <a:t>on split runs in coast down testing</a:t>
            </a:r>
            <a:endParaRPr lang="en-GB" dirty="0"/>
          </a:p>
        </p:txBody>
      </p:sp>
      <p:sp>
        <p:nvSpPr>
          <p:cNvPr id="4" name="Fußzeilenplatzhalter 3"/>
          <p:cNvSpPr>
            <a:spLocks noGrp="1"/>
          </p:cNvSpPr>
          <p:nvPr>
            <p:ph type="ftr" sz="quarter" idx="13"/>
          </p:nvPr>
        </p:nvSpPr>
        <p:spPr/>
        <p:txBody>
          <a:bodyPr/>
          <a:lstStyle/>
          <a:p>
            <a:pPr algn="l"/>
            <a:r>
              <a:rPr lang="en-GB" smtClean="0"/>
              <a:t>WLTP Phase 2 | Lueginger, BMW | 15.04.2016</a:t>
            </a:r>
            <a:endParaRPr lang="en-GB" dirty="0"/>
          </a:p>
        </p:txBody>
      </p:sp>
      <p:sp>
        <p:nvSpPr>
          <p:cNvPr id="5" name="Foliennummernplatzhalter 4"/>
          <p:cNvSpPr>
            <a:spLocks noGrp="1"/>
          </p:cNvSpPr>
          <p:nvPr>
            <p:ph type="sldNum" sz="quarter" idx="14"/>
          </p:nvPr>
        </p:nvSpPr>
        <p:spPr/>
        <p:txBody>
          <a:bodyPr/>
          <a:lstStyle/>
          <a:p>
            <a:r>
              <a:rPr lang="en-GB" dirty="0" smtClean="0"/>
              <a:t>Page </a:t>
            </a:r>
            <a:fld id="{AA807A42-CF27-4B84-8583-18EBE418342E}" type="slidenum">
              <a:rPr lang="en-GB" smtClean="0"/>
              <a:pPr/>
              <a:t>1</a:t>
            </a:fld>
            <a:endParaRPr lang="en-GB" dirty="0"/>
          </a:p>
        </p:txBody>
      </p:sp>
      <p:sp>
        <p:nvSpPr>
          <p:cNvPr id="9" name="Textfeld 8"/>
          <p:cNvSpPr txBox="1"/>
          <p:nvPr/>
        </p:nvSpPr>
        <p:spPr>
          <a:xfrm rot="1071811">
            <a:off x="11165623" y="218560"/>
            <a:ext cx="641008" cy="369332"/>
          </a:xfrm>
          <a:prstGeom prst="rect">
            <a:avLst/>
          </a:prstGeom>
          <a:noFill/>
        </p:spPr>
        <p:txBody>
          <a:bodyPr wrap="none" rtlCol="0">
            <a:spAutoFit/>
          </a:bodyPr>
          <a:lstStyle/>
          <a:p>
            <a:pPr algn="ctr"/>
            <a:r>
              <a:rPr lang="en-GB" b="1" dirty="0" smtClean="0">
                <a:solidFill>
                  <a:srgbClr val="FF0000"/>
                </a:solidFill>
                <a:latin typeface="BMW Group Condensed" pitchFamily="34" charset="0"/>
              </a:rPr>
              <a:t>draft</a:t>
            </a:r>
            <a:endParaRPr lang="en-GB" b="1" dirty="0">
              <a:solidFill>
                <a:srgbClr val="FF0000"/>
              </a:solidFill>
              <a:latin typeface="BMW Group Condensed" pitchFamily="34" charset="0"/>
            </a:endParaRPr>
          </a:p>
        </p:txBody>
      </p:sp>
      <p:grpSp>
        <p:nvGrpSpPr>
          <p:cNvPr id="10" name="Gruppieren 9"/>
          <p:cNvGrpSpPr/>
          <p:nvPr/>
        </p:nvGrpSpPr>
        <p:grpSpPr>
          <a:xfrm>
            <a:off x="477837" y="4931229"/>
            <a:ext cx="11244264" cy="1190172"/>
            <a:chOff x="468312" y="1693863"/>
            <a:chExt cx="11259343" cy="720000"/>
          </a:xfrm>
        </p:grpSpPr>
        <p:sp>
          <p:nvSpPr>
            <p:cNvPr id="11" name="Rechteck 10"/>
            <p:cNvSpPr/>
            <p:nvPr/>
          </p:nvSpPr>
          <p:spPr>
            <a:xfrm>
              <a:off x="468312" y="1693863"/>
              <a:ext cx="11259343" cy="720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 bIns="36000" rtlCol="0" anchor="ctr"/>
            <a:lstStyle/>
            <a:p>
              <a:pPr>
                <a:spcBef>
                  <a:spcPts val="600"/>
                </a:spcBef>
              </a:pPr>
              <a:r>
                <a:rPr lang="en-GB" sz="1400" dirty="0" smtClean="0">
                  <a:solidFill>
                    <a:schemeClr val="tx1"/>
                  </a:solidFill>
                </a:rPr>
                <a:t>An earlier proposal was to limit the number of splits to 2 (3 segments).</a:t>
              </a:r>
            </a:p>
            <a:p>
              <a:pPr>
                <a:spcBef>
                  <a:spcPts val="600"/>
                </a:spcBef>
              </a:pPr>
              <a:r>
                <a:rPr lang="en-GB" sz="1400" dirty="0" smtClean="0">
                  <a:solidFill>
                    <a:schemeClr val="tx1"/>
                  </a:solidFill>
                  <a:sym typeface="Wingdings" pitchFamily="2" charset="2"/>
                </a:rPr>
                <a:t>This would prevent some OEMs / test tracks from coast down testing, therefore the issue was skipped.</a:t>
              </a:r>
            </a:p>
            <a:p>
              <a:pPr>
                <a:spcBef>
                  <a:spcPts val="600"/>
                </a:spcBef>
              </a:pPr>
              <a:r>
                <a:rPr lang="en-GB" sz="1400" b="1" dirty="0" smtClean="0">
                  <a:solidFill>
                    <a:schemeClr val="bg2"/>
                  </a:solidFill>
                  <a:sym typeface="Wingdings" pitchFamily="2" charset="2"/>
                </a:rPr>
                <a:t>Alternative solutions have to be developed within this new Annex 4 TF within phase 2. It may include also new issues in that context (improving methods / tightening tolerances, where possible).</a:t>
              </a:r>
            </a:p>
          </p:txBody>
        </p:sp>
        <p:sp>
          <p:nvSpPr>
            <p:cNvPr id="12" name="Gleichschenkliges Dreieck 11"/>
            <p:cNvSpPr/>
            <p:nvPr/>
          </p:nvSpPr>
          <p:spPr>
            <a:xfrm rot="5400000">
              <a:off x="217728" y="1944447"/>
              <a:ext cx="720000" cy="2188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grpSp>
      <p:sp>
        <p:nvSpPr>
          <p:cNvPr id="13" name="Inhaltsplatzhalter 2"/>
          <p:cNvSpPr txBox="1">
            <a:spLocks/>
          </p:cNvSpPr>
          <p:nvPr/>
        </p:nvSpPr>
        <p:spPr>
          <a:xfrm>
            <a:off x="500517" y="1412875"/>
            <a:ext cx="5280176" cy="3306082"/>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pPr>
            <a:r>
              <a:rPr lang="en-GB" dirty="0" smtClean="0">
                <a:ea typeface="ＭＳ Ｐゴシック" charset="-128"/>
              </a:rPr>
              <a:t>Within phase 1b, practically all tolerances within road load and specifically coast down testing have been tightened.</a:t>
            </a:r>
          </a:p>
          <a:p>
            <a:pPr>
              <a:spcBef>
                <a:spcPct val="0"/>
              </a:spcBef>
            </a:pPr>
            <a:r>
              <a:rPr lang="en-GB" dirty="0" smtClean="0">
                <a:ea typeface="ＭＳ Ｐゴシック" charset="-128"/>
              </a:rPr>
              <a:t>This was proposed by industry and mainly triggered by the results of the road load validation. They had made obvious, that coast down testing is the most inaccurate way determining road load – but that we cannot avoid that method for several reasons.</a:t>
            </a:r>
          </a:p>
          <a:p>
            <a:pPr>
              <a:spcBef>
                <a:spcPct val="0"/>
              </a:spcBef>
            </a:pPr>
            <a:r>
              <a:rPr lang="en-GB" dirty="0" smtClean="0">
                <a:ea typeface="ＭＳ Ｐゴシック" charset="-128"/>
              </a:rPr>
              <a:t>One of these set of measures was the issue of "split runs".</a:t>
            </a:r>
          </a:p>
          <a:p>
            <a:pPr>
              <a:spcBef>
                <a:spcPct val="0"/>
              </a:spcBef>
            </a:pPr>
            <a:r>
              <a:rPr lang="en-GB" dirty="0" smtClean="0">
                <a:ea typeface="ＭＳ Ｐゴシック" charset="-128"/>
              </a:rPr>
              <a:t>Split runs are necessary, if the distance of the coast down track is too short, to coast down from ~145 to ~15 km/h within one straight track (up to 6km can occur).</a:t>
            </a:r>
          </a:p>
        </p:txBody>
      </p:sp>
      <p:sp>
        <p:nvSpPr>
          <p:cNvPr id="14" name="Inhaltsplatzhalter 2"/>
          <p:cNvSpPr txBox="1">
            <a:spLocks/>
          </p:cNvSpPr>
          <p:nvPr/>
        </p:nvSpPr>
        <p:spPr>
          <a:xfrm>
            <a:off x="6441924" y="1412875"/>
            <a:ext cx="5280176" cy="3306082"/>
          </a:xfrm>
          <a:prstGeom prst="rect">
            <a:avLst/>
          </a:prstGeom>
          <a:solidFill>
            <a:schemeClr val="accent5"/>
          </a:solidFill>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pPr>
            <a:r>
              <a:rPr lang="en-GB" dirty="0" smtClean="0">
                <a:ea typeface="ＭＳ Ｐゴシック" charset="-128"/>
              </a:rPr>
              <a:t>Parameters, that "produce" that problem:</a:t>
            </a:r>
            <a:br>
              <a:rPr lang="en-GB" dirty="0" smtClean="0">
                <a:ea typeface="ＭＳ Ｐゴシック" charset="-128"/>
              </a:rPr>
            </a:br>
            <a:r>
              <a:rPr lang="en-GB" dirty="0" smtClean="0">
                <a:ea typeface="ＭＳ Ｐゴシック" charset="-128"/>
              </a:rPr>
              <a:t>- road load of the vehicle in relation to mass</a:t>
            </a:r>
            <a:br>
              <a:rPr lang="en-GB" dirty="0" smtClean="0">
                <a:ea typeface="ＭＳ Ｐゴシック" charset="-128"/>
              </a:rPr>
            </a:br>
            <a:r>
              <a:rPr lang="en-GB" dirty="0" smtClean="0">
                <a:ea typeface="ＭＳ Ｐゴシック" charset="-128"/>
              </a:rPr>
              <a:t>- length of track</a:t>
            </a:r>
            <a:br>
              <a:rPr lang="en-GB" dirty="0" smtClean="0">
                <a:ea typeface="ＭＳ Ｐゴシック" charset="-128"/>
              </a:rPr>
            </a:br>
            <a:endParaRPr lang="en-GB" dirty="0" smtClean="0">
              <a:ea typeface="ＭＳ Ｐゴシック" charset="-128"/>
            </a:endParaRPr>
          </a:p>
          <a:p>
            <a:pPr>
              <a:spcBef>
                <a:spcPct val="0"/>
              </a:spcBef>
            </a:pPr>
            <a:r>
              <a:rPr lang="en-GB" dirty="0" smtClean="0">
                <a:ea typeface="ＭＳ Ｐゴシック" charset="-128"/>
              </a:rPr>
              <a:t>Parameters, that interfere potentially negatively:</a:t>
            </a:r>
            <a:br>
              <a:rPr lang="en-GB" dirty="0" smtClean="0">
                <a:ea typeface="ＭＳ Ｐゴシック" charset="-128"/>
              </a:rPr>
            </a:br>
            <a:r>
              <a:rPr lang="en-GB" dirty="0" smtClean="0">
                <a:ea typeface="ＭＳ Ｐゴシック" charset="-128"/>
              </a:rPr>
              <a:t>- warm-up between the split runs</a:t>
            </a:r>
            <a:br>
              <a:rPr lang="en-GB" dirty="0" smtClean="0">
                <a:ea typeface="ＭＳ Ｐゴシック" charset="-128"/>
              </a:rPr>
            </a:br>
            <a:r>
              <a:rPr lang="en-GB" dirty="0" smtClean="0">
                <a:ea typeface="ＭＳ Ｐゴシック" charset="-128"/>
              </a:rPr>
              <a:t>- track between the straight parts (e.g. turning radius)</a:t>
            </a:r>
          </a:p>
          <a:p>
            <a:pPr>
              <a:spcBef>
                <a:spcPct val="0"/>
              </a:spcBef>
            </a:pPr>
            <a:endParaRPr lang="en-GB" dirty="0">
              <a:ea typeface="ＭＳ Ｐゴシック" charset="-128"/>
            </a:endParaRPr>
          </a:p>
          <a:p>
            <a:pPr>
              <a:spcBef>
                <a:spcPct val="0"/>
              </a:spcBef>
            </a:pPr>
            <a:r>
              <a:rPr lang="en-GB" dirty="0" smtClean="0">
                <a:ea typeface="ＭＳ Ｐゴシック" charset="-128"/>
              </a:rPr>
              <a:t>Measures, that help to improve the result:</a:t>
            </a:r>
            <a:br>
              <a:rPr lang="en-GB" dirty="0" smtClean="0">
                <a:ea typeface="ＭＳ Ｐゴシック" charset="-128"/>
              </a:rPr>
            </a:br>
            <a:r>
              <a:rPr lang="en-GB" dirty="0" smtClean="0">
                <a:ea typeface="ＭＳ Ｐゴシック" charset="-128"/>
              </a:rPr>
              <a:t>- statistical requirement between runs – already in place.</a:t>
            </a:r>
            <a:br>
              <a:rPr lang="en-GB" dirty="0" smtClean="0">
                <a:ea typeface="ＭＳ Ｐゴシック" charset="-128"/>
              </a:rPr>
            </a:br>
            <a:r>
              <a:rPr lang="en-GB" dirty="0" smtClean="0">
                <a:solidFill>
                  <a:schemeClr val="bg2"/>
                </a:solidFill>
                <a:ea typeface="ＭＳ Ｐゴシック" charset="-128"/>
              </a:rPr>
              <a:t>- new requirements </a:t>
            </a:r>
            <a:r>
              <a:rPr lang="en-GB" dirty="0" smtClean="0">
                <a:solidFill>
                  <a:schemeClr val="bg2"/>
                </a:solidFill>
                <a:ea typeface="ＭＳ Ｐゴシック" charset="-128"/>
                <a:sym typeface="Wingdings" panose="05000000000000000000" pitchFamily="2" charset="2"/>
              </a:rPr>
              <a:t> to be developed.</a:t>
            </a:r>
            <a:endParaRPr lang="en-GB" dirty="0" smtClean="0">
              <a:solidFill>
                <a:schemeClr val="bg2"/>
              </a:solidFill>
              <a:ea typeface="ＭＳ Ｐゴシック" charset="-128"/>
            </a:endParaRPr>
          </a:p>
        </p:txBody>
      </p:sp>
      <p:sp>
        <p:nvSpPr>
          <p:cNvPr id="3" name="Textfeld 2"/>
          <p:cNvSpPr txBox="1"/>
          <p:nvPr/>
        </p:nvSpPr>
        <p:spPr>
          <a:xfrm>
            <a:off x="8963695" y="403226"/>
            <a:ext cx="1956177" cy="461665"/>
          </a:xfrm>
          <a:prstGeom prst="rect">
            <a:avLst/>
          </a:prstGeom>
          <a:noFill/>
        </p:spPr>
        <p:txBody>
          <a:bodyPr vert="horz" wrap="none" rtlCol="0">
            <a:spAutoFit/>
          </a:bodyPr>
          <a:lstStyle/>
          <a:p>
            <a:pPr algn="l" rtl="0" eaLnBrk="1" fontAlgn="auto" hangingPunct="1">
              <a:lnSpc>
                <a:spcPct val="100000"/>
              </a:lnSpc>
              <a:spcBef>
                <a:spcPts val="0"/>
              </a:spcBef>
              <a:spcAft>
                <a:spcPts val="0"/>
              </a:spcAft>
            </a:pPr>
            <a:r>
              <a:rPr lang="de-DE" sz="2400" b="1" i="0" u="sng" baseline="0" dirty="0" smtClean="0">
                <a:solidFill>
                  <a:srgbClr val="000000"/>
                </a:solidFill>
                <a:latin typeface="BMW Group Condensed" panose="020B0606020202020204" pitchFamily="34" charset="0"/>
              </a:rPr>
              <a:t>WLTP-14-18e</a:t>
            </a:r>
            <a:endParaRPr lang="de-DE" sz="2400" b="1" i="0" u="sng" baseline="0" dirty="0" smtClean="0">
              <a:solidFill>
                <a:srgbClr val="000000"/>
              </a:solidFill>
              <a:latin typeface="BMW Group Condensed" panose="020B0606020202020204" pitchFamily="34" charset="0"/>
            </a:endParaRPr>
          </a:p>
        </p:txBody>
      </p:sp>
    </p:spTree>
    <p:extLst>
      <p:ext uri="{BB962C8B-B14F-4D97-AF65-F5344CB8AC3E}">
        <p14:creationId xmlns:p14="http://schemas.microsoft.com/office/powerpoint/2010/main" val="11302731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4286250" y="2139043"/>
            <a:ext cx="1809750" cy="195943"/>
          </a:xfrm>
          <a:prstGeom prst="rect">
            <a:avLst/>
          </a:prstGeom>
          <a:solidFill>
            <a:srgbClr val="FEE37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800" b="0" i="0" u="none" baseline="0" dirty="0" err="1" smtClean="0">
              <a:solidFill>
                <a:srgbClr val="666666"/>
              </a:solidFill>
              <a:latin typeface="BMW Group Condensed" panose="020B0606020202020204" pitchFamily="34" charset="0"/>
            </a:endParaRPr>
          </a:p>
        </p:txBody>
      </p:sp>
      <p:sp>
        <p:nvSpPr>
          <p:cNvPr id="13" name="Rechteck 12"/>
          <p:cNvSpPr/>
          <p:nvPr/>
        </p:nvSpPr>
        <p:spPr>
          <a:xfrm>
            <a:off x="1298121" y="2324100"/>
            <a:ext cx="4797880" cy="410936"/>
          </a:xfrm>
          <a:prstGeom prst="rect">
            <a:avLst/>
          </a:prstGeom>
          <a:solidFill>
            <a:srgbClr val="FEE37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800" b="0" i="0" u="none" baseline="0" dirty="0" err="1" smtClean="0">
              <a:solidFill>
                <a:srgbClr val="666666"/>
              </a:solidFill>
              <a:latin typeface="BMW Group Condensed" panose="020B0606020202020204" pitchFamily="34" charset="0"/>
            </a:endParaRPr>
          </a:p>
        </p:txBody>
      </p:sp>
      <p:sp>
        <p:nvSpPr>
          <p:cNvPr id="2" name="Titel 1"/>
          <p:cNvSpPr>
            <a:spLocks noGrp="1"/>
          </p:cNvSpPr>
          <p:nvPr>
            <p:ph type="title"/>
          </p:nvPr>
        </p:nvSpPr>
        <p:spPr/>
        <p:txBody>
          <a:bodyPr/>
          <a:lstStyle/>
          <a:p>
            <a:r>
              <a:rPr lang="en-GB" dirty="0" smtClean="0"/>
              <a:t>WLTP Phase 2 – carryover from 1b – Annex 4</a:t>
            </a:r>
            <a:br>
              <a:rPr lang="en-GB" dirty="0" smtClean="0"/>
            </a:br>
            <a:r>
              <a:rPr lang="en-GB" dirty="0" smtClean="0">
                <a:solidFill>
                  <a:schemeClr val="tx2"/>
                </a:solidFill>
              </a:rPr>
              <a:t>Information </a:t>
            </a:r>
            <a:r>
              <a:rPr lang="en-GB" dirty="0" smtClean="0"/>
              <a:t>on acceleration for dyno setting</a:t>
            </a:r>
            <a:endParaRPr lang="en-GB" dirty="0"/>
          </a:p>
        </p:txBody>
      </p:sp>
      <p:sp>
        <p:nvSpPr>
          <p:cNvPr id="3" name="Inhaltsplatzhalter 2"/>
          <p:cNvSpPr>
            <a:spLocks noGrp="1"/>
          </p:cNvSpPr>
          <p:nvPr>
            <p:ph sz="quarter" idx="12"/>
          </p:nvPr>
        </p:nvSpPr>
        <p:spPr>
          <a:xfrm>
            <a:off x="6433457" y="1413934"/>
            <a:ext cx="5280176" cy="3933673"/>
          </a:xfrm>
        </p:spPr>
        <p:txBody>
          <a:bodyPr/>
          <a:lstStyle/>
          <a:p>
            <a:pPr>
              <a:spcBef>
                <a:spcPct val="0"/>
              </a:spcBef>
            </a:pPr>
            <a:r>
              <a:rPr lang="en-GB" dirty="0" smtClean="0">
                <a:ea typeface="ＭＳ Ｐゴシック" charset="-128"/>
              </a:rPr>
              <a:t>Initially a fixed acceleration of approx. 6m²/s³ was drafted.</a:t>
            </a:r>
          </a:p>
          <a:p>
            <a:pPr>
              <a:spcBef>
                <a:spcPct val="0"/>
              </a:spcBef>
            </a:pPr>
            <a:r>
              <a:rPr lang="en-GB" dirty="0" smtClean="0">
                <a:ea typeface="ＭＳ Ｐゴシック" charset="-128"/>
              </a:rPr>
              <a:t>For vehicles, not achieving that, a solution (full throttle) was included.</a:t>
            </a:r>
          </a:p>
          <a:p>
            <a:pPr>
              <a:spcBef>
                <a:spcPct val="0"/>
              </a:spcBef>
            </a:pPr>
            <a:r>
              <a:rPr lang="en-GB" dirty="0" smtClean="0">
                <a:ea typeface="ＭＳ Ｐゴシック" charset="-128"/>
              </a:rPr>
              <a:t>For normal passenger vehicles, that will easily outreach the 6m²/s³, this acceleration requirement is mainly test burden:</a:t>
            </a:r>
            <a:br>
              <a:rPr lang="en-GB" dirty="0" smtClean="0">
                <a:ea typeface="ＭＳ Ｐゴシック" charset="-128"/>
              </a:rPr>
            </a:br>
            <a:r>
              <a:rPr lang="en-GB" dirty="0" smtClean="0">
                <a:ea typeface="ＭＳ Ｐゴシック" charset="-128"/>
              </a:rPr>
              <a:t>One coast down run (acceleration + coast down) lasts approx. 10km. Typically 3-4 runs are needed </a:t>
            </a:r>
            <a:r>
              <a:rPr lang="en-GB" dirty="0" smtClean="0">
                <a:ea typeface="ＭＳ Ｐゴシック" charset="-128"/>
                <a:sym typeface="Wingdings" panose="05000000000000000000" pitchFamily="2" charset="2"/>
              </a:rPr>
              <a:t> 40km!</a:t>
            </a:r>
            <a:r>
              <a:rPr lang="en-GB" dirty="0" smtClean="0">
                <a:ea typeface="ＭＳ Ｐゴシック" charset="-128"/>
              </a:rPr>
              <a:t> Especially in COP-testing, kilometres should be limited.</a:t>
            </a:r>
          </a:p>
          <a:p>
            <a:pPr>
              <a:spcBef>
                <a:spcPct val="0"/>
              </a:spcBef>
            </a:pPr>
            <a:r>
              <a:rPr lang="en-GB" dirty="0" smtClean="0">
                <a:ea typeface="ＭＳ Ｐゴシック" charset="-128"/>
              </a:rPr>
              <a:t>As IWG road load experts concluded, that higher accelerations are to the worst case direction. It was agreed, to set the 6m²/s³ as a minimum and allow for higher accelerations.</a:t>
            </a:r>
          </a:p>
          <a:p>
            <a:pPr>
              <a:spcBef>
                <a:spcPct val="0"/>
              </a:spcBef>
            </a:pPr>
            <a:r>
              <a:rPr lang="en-GB" dirty="0" smtClean="0">
                <a:ea typeface="ＭＳ Ｐゴシック" charset="-128"/>
              </a:rPr>
              <a:t>That was presented and adopted in Geneva 01/2016.</a:t>
            </a:r>
            <a:endParaRPr lang="en-GB" dirty="0">
              <a:ea typeface="ＭＳ Ｐゴシック" charset="-128"/>
            </a:endParaRPr>
          </a:p>
        </p:txBody>
      </p:sp>
      <p:sp>
        <p:nvSpPr>
          <p:cNvPr id="4" name="Fußzeilenplatzhalter 3"/>
          <p:cNvSpPr>
            <a:spLocks noGrp="1"/>
          </p:cNvSpPr>
          <p:nvPr>
            <p:ph type="ftr" sz="quarter" idx="13"/>
          </p:nvPr>
        </p:nvSpPr>
        <p:spPr/>
        <p:txBody>
          <a:bodyPr/>
          <a:lstStyle/>
          <a:p>
            <a:pPr algn="l"/>
            <a:r>
              <a:rPr lang="en-GB" smtClean="0"/>
              <a:t>WLTP Phase 2 | Lueginger, BMW | 15.04.2016</a:t>
            </a:r>
            <a:endParaRPr lang="en-GB" dirty="0"/>
          </a:p>
        </p:txBody>
      </p:sp>
      <p:sp>
        <p:nvSpPr>
          <p:cNvPr id="5" name="Foliennummernplatzhalter 4"/>
          <p:cNvSpPr>
            <a:spLocks noGrp="1"/>
          </p:cNvSpPr>
          <p:nvPr>
            <p:ph type="sldNum" sz="quarter" idx="14"/>
          </p:nvPr>
        </p:nvSpPr>
        <p:spPr/>
        <p:txBody>
          <a:bodyPr/>
          <a:lstStyle/>
          <a:p>
            <a:r>
              <a:rPr lang="en-GB" dirty="0" smtClean="0"/>
              <a:t>Page </a:t>
            </a:r>
            <a:fld id="{AA807A42-CF27-4B84-8583-18EBE418342E}" type="slidenum">
              <a:rPr lang="en-GB" smtClean="0"/>
              <a:pPr/>
              <a:t>2</a:t>
            </a:fld>
            <a:endParaRPr lang="en-GB" dirty="0"/>
          </a:p>
        </p:txBody>
      </p:sp>
      <p:sp>
        <p:nvSpPr>
          <p:cNvPr id="9" name="Textfeld 8"/>
          <p:cNvSpPr txBox="1"/>
          <p:nvPr/>
        </p:nvSpPr>
        <p:spPr>
          <a:xfrm rot="1071811">
            <a:off x="11165623" y="218560"/>
            <a:ext cx="641008" cy="369332"/>
          </a:xfrm>
          <a:prstGeom prst="rect">
            <a:avLst/>
          </a:prstGeom>
          <a:noFill/>
        </p:spPr>
        <p:txBody>
          <a:bodyPr wrap="none" rtlCol="0">
            <a:spAutoFit/>
          </a:bodyPr>
          <a:lstStyle/>
          <a:p>
            <a:pPr algn="ctr"/>
            <a:r>
              <a:rPr lang="en-GB" b="1" dirty="0" smtClean="0">
                <a:solidFill>
                  <a:srgbClr val="FF0000"/>
                </a:solidFill>
                <a:latin typeface="BMW Group Condensed" pitchFamily="34" charset="0"/>
              </a:rPr>
              <a:t>draft</a:t>
            </a:r>
            <a:endParaRPr lang="en-GB" b="1" dirty="0">
              <a:solidFill>
                <a:srgbClr val="FF0000"/>
              </a:solidFill>
              <a:latin typeface="BMW Group Condensed" pitchFamily="34" charset="0"/>
            </a:endParaRPr>
          </a:p>
        </p:txBody>
      </p:sp>
      <p:grpSp>
        <p:nvGrpSpPr>
          <p:cNvPr id="10" name="Gruppieren 9"/>
          <p:cNvGrpSpPr/>
          <p:nvPr/>
        </p:nvGrpSpPr>
        <p:grpSpPr>
          <a:xfrm>
            <a:off x="477837" y="5543550"/>
            <a:ext cx="11244264" cy="577850"/>
            <a:chOff x="468312" y="1693863"/>
            <a:chExt cx="11259343" cy="720000"/>
          </a:xfrm>
        </p:grpSpPr>
        <p:sp>
          <p:nvSpPr>
            <p:cNvPr id="11" name="Rechteck 10"/>
            <p:cNvSpPr/>
            <p:nvPr/>
          </p:nvSpPr>
          <p:spPr>
            <a:xfrm>
              <a:off x="468312" y="1693863"/>
              <a:ext cx="11259343" cy="720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 bIns="36000" rtlCol="0" anchor="ctr"/>
            <a:lstStyle/>
            <a:p>
              <a:pPr>
                <a:spcBef>
                  <a:spcPts val="600"/>
                </a:spcBef>
              </a:pPr>
              <a:r>
                <a:rPr lang="en-GB" sz="1400" b="1" dirty="0" smtClean="0">
                  <a:solidFill>
                    <a:schemeClr val="tx1"/>
                  </a:solidFill>
                </a:rPr>
                <a:t>This issue is presented to ask IWG, if during the review since the Geneva-meeting in 01/2016, questions have emerged.</a:t>
              </a:r>
            </a:p>
            <a:p>
              <a:pPr>
                <a:spcBef>
                  <a:spcPts val="600"/>
                </a:spcBef>
              </a:pPr>
              <a:r>
                <a:rPr lang="en-GB" sz="1400" b="1" dirty="0" smtClean="0">
                  <a:solidFill>
                    <a:schemeClr val="tx1"/>
                  </a:solidFill>
                  <a:sym typeface="Wingdings" pitchFamily="2" charset="2"/>
                </a:rPr>
                <a:t>Recommendation: Conformation of current text.</a:t>
              </a:r>
              <a:endParaRPr lang="en-GB" sz="1400" dirty="0" smtClean="0">
                <a:solidFill>
                  <a:schemeClr val="tx1"/>
                </a:solidFill>
                <a:sym typeface="Wingdings" pitchFamily="2" charset="2"/>
              </a:endParaRPr>
            </a:p>
          </p:txBody>
        </p:sp>
        <p:sp>
          <p:nvSpPr>
            <p:cNvPr id="12" name="Gleichschenkliges Dreieck 11"/>
            <p:cNvSpPr/>
            <p:nvPr/>
          </p:nvSpPr>
          <p:spPr>
            <a:xfrm rot="5400000">
              <a:off x="217728" y="1944447"/>
              <a:ext cx="720000" cy="2188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grpSp>
      <p:pic>
        <p:nvPicPr>
          <p:cNvPr id="6" name="Grafik 5"/>
          <p:cNvPicPr>
            <a:picLocks noChangeAspect="1"/>
          </p:cNvPicPr>
          <p:nvPr/>
        </p:nvPicPr>
        <p:blipFill>
          <a:blip r:embed="rId3">
            <a:clrChange>
              <a:clrFrom>
                <a:srgbClr val="FFFFFF"/>
              </a:clrFrom>
              <a:clrTo>
                <a:srgbClr val="FFFFFF">
                  <a:alpha val="0"/>
                </a:srgbClr>
              </a:clrTo>
            </a:clrChange>
          </a:blip>
          <a:stretch>
            <a:fillRect/>
          </a:stretch>
        </p:blipFill>
        <p:spPr>
          <a:xfrm>
            <a:off x="477839" y="1412875"/>
            <a:ext cx="5618162" cy="1324861"/>
          </a:xfrm>
          <a:prstGeom prst="rect">
            <a:avLst/>
          </a:prstGeom>
        </p:spPr>
      </p:pic>
      <p:pic>
        <p:nvPicPr>
          <p:cNvPr id="8" name="Grafik 7"/>
          <p:cNvPicPr>
            <a:picLocks noChangeAspect="1"/>
          </p:cNvPicPr>
          <p:nvPr/>
        </p:nvPicPr>
        <p:blipFill>
          <a:blip r:embed="rId4"/>
          <a:stretch>
            <a:fillRect/>
          </a:stretch>
        </p:blipFill>
        <p:spPr>
          <a:xfrm>
            <a:off x="2497953" y="3071514"/>
            <a:ext cx="3598047" cy="2200243"/>
          </a:xfrm>
          <a:prstGeom prst="rect">
            <a:avLst/>
          </a:prstGeom>
        </p:spPr>
      </p:pic>
    </p:spTree>
    <p:extLst>
      <p:ext uri="{BB962C8B-B14F-4D97-AF65-F5344CB8AC3E}">
        <p14:creationId xmlns:p14="http://schemas.microsoft.com/office/powerpoint/2010/main" val="25342610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IO_PRESI_FIRST_SLIDENUMBER" val="1"/>
  <p:tag name="MIO_FALLBACK_LAYOUT" val="14"/>
  <p:tag name="MIO_SHOW_DATE" val="False"/>
  <p:tag name="MIO_SHOW_FOOTER" val="True"/>
  <p:tag name="MIO_SHOW_PAGENUMBER" val="True"/>
  <p:tag name="MIO_AVOID_BLANK_LAYOUT" val="True"/>
  <p:tag name="MIO_NUMBER_OF_VALID_LAYOUTS" val="15"/>
  <p:tag name="MIO_MST_COLOR_1" val="0,0,0,Dunkel 1"/>
  <p:tag name="MIO_MST_COLOR_2" val="255,255,255,Hell 1"/>
  <p:tag name="MIO_MST_COLOR_3" val="64,64,64,Dunkel 2"/>
  <p:tag name="MIO_MST_COLOR_4" val="146,162,189,Hell 2"/>
  <p:tag name="MIO_MST_COLOR_5" val="102,113,132,Akzent 1"/>
  <p:tag name="MIO_MST_COLOR_6" val="146,162,189,Akzent 2"/>
  <p:tag name="MIO_MST_COLOR_7" val="173,185,206,Akzent 3"/>
  <p:tag name="MIO_MST_COLOR_8" val="201,209,222,Akzent 4"/>
  <p:tag name="MIO_MST_COLOR_9" val="228,232,238,Akzent 5"/>
  <p:tag name="MIO_MST_COLOR_10" val="221,218,210,Akzent 6"/>
  <p:tag name="MIO_MST_COLOR_11" val="0,0,0,"/>
  <p:tag name="MIO_MST_COLOR_12" val="0,0,0,"/>
  <p:tag name="MIO_HDS" val="True"/>
  <p:tag name="MIO_EK" val="1989"/>
  <p:tag name="MIO_UPDATE" val="True"/>
  <p:tag name="MIO_VERSION" val="23.10.2015 16:52:00"/>
  <p:tag name="MIO_DBID" val="917DD09C-76C3-4640-8E0D-382111CB3B69"/>
  <p:tag name="MIO_LASTDOWNLOADED" val="30.10.2015 14:18:05"/>
  <p:tag name="MIO_OBJECTNAME" val="BMW Group 4:3"/>
  <p:tag name="MIO_LASTEDITORNAME" val="empower enterprise"/>
</p:tagLst>
</file>

<file path=ppt/theme/theme1.xml><?xml version="1.0" encoding="utf-8"?>
<a:theme xmlns:a="http://schemas.openxmlformats.org/drawingml/2006/main" name="BMW Group 16:9">
  <a:themeElements>
    <a:clrScheme name="Benutzerdefiniert 68">
      <a:dk1>
        <a:srgbClr val="000000"/>
      </a:dk1>
      <a:lt1>
        <a:sysClr val="window" lastClr="FFFFFF"/>
      </a:lt1>
      <a:dk2>
        <a:srgbClr val="404040"/>
      </a:dk2>
      <a:lt2>
        <a:srgbClr val="92A2BD"/>
      </a:lt2>
      <a:accent1>
        <a:srgbClr val="667184"/>
      </a:accent1>
      <a:accent2>
        <a:srgbClr val="92A2BD"/>
      </a:accent2>
      <a:accent3>
        <a:srgbClr val="ADB9CE"/>
      </a:accent3>
      <a:accent4>
        <a:srgbClr val="C9D1DE"/>
      </a:accent4>
      <a:accent5>
        <a:srgbClr val="E4E8EE"/>
      </a:accent5>
      <a:accent6>
        <a:srgbClr val="DDDAD2"/>
      </a:accent6>
      <a:hlink>
        <a:srgbClr val="000000"/>
      </a:hlink>
      <a:folHlink>
        <a:srgbClr val="000000"/>
      </a:folHlink>
    </a:clrScheme>
    <a:fontScheme name="BMW GROUP">
      <a:majorFont>
        <a:latin typeface="BMW Group Condensed"/>
        <a:ea typeface=""/>
        <a:cs typeface=""/>
      </a:majorFont>
      <a:minorFont>
        <a:latin typeface="BMW Group Condensed"/>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CCCCC"/>
        </a:solidFill>
        <a:ln w="9525">
          <a:solidFill>
            <a:srgbClr val="CCCCCC"/>
          </a:solidFill>
        </a:ln>
      </a:spPr>
      <a:bodyPr rtlCol="0" anchor="t"/>
      <a:lstStyle>
        <a:defPPr algn="l" rtl="0" eaLnBrk="1" fontAlgn="auto" hangingPunct="1">
          <a:lnSpc>
            <a:spcPct val="100000"/>
          </a:lnSpc>
          <a:spcBef>
            <a:spcPts val="0"/>
          </a:spcBef>
          <a:spcAft>
            <a:spcPts val="0"/>
          </a:spcAft>
          <a:defRPr sz="1800" b="0" i="0" u="none" baseline="0" dirty="0" err="1" smtClean="0">
            <a:solidFill>
              <a:srgbClr val="666666"/>
            </a:solidFill>
            <a:latin typeface="BMW Group Condensed" panose="020B0606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rgbClr val="92A2BD"/>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vert="horz" rtlCol="0">
        <a:spAutoFit/>
      </a:bodyPr>
      <a:lstStyle>
        <a:defPPr algn="l" rtl="0" eaLnBrk="1" fontAlgn="auto" hangingPunct="1">
          <a:lnSpc>
            <a:spcPct val="100000"/>
          </a:lnSpc>
          <a:spcBef>
            <a:spcPts val="0"/>
          </a:spcBef>
          <a:spcAft>
            <a:spcPts val="0"/>
          </a:spcAft>
          <a:defRPr sz="1800" b="0" i="0" u="none" baseline="0" dirty="0" smtClean="0">
            <a:solidFill>
              <a:srgbClr val="000000"/>
            </a:solidFill>
            <a:latin typeface="BMW Group Condensed" panose="020B0606020202020204" pitchFamily="34" charset="0"/>
          </a:defRPr>
        </a:defPPr>
      </a:lstStyle>
    </a:txDef>
  </a:objectDefaults>
  <a:extraClrSchemeLst/>
  <a:custClrLst>
    <a:custClr name="Grundfarbe Schwarz">
      <a:srgbClr val="000000"/>
    </a:custClr>
    <a:custClr name="Grundfarbe Graubraun 1">
      <a:srgbClr val="555147"/>
    </a:custClr>
    <a:custClr name="Grundfarbe Blau 1">
      <a:srgbClr val="667084"/>
    </a:custClr>
    <a:custClr name="Grundfarbe Gruen 1">
      <a:srgbClr val="747400"/>
    </a:custClr>
    <a:custClr name="Grundfarbe Gelb 1">
      <a:srgbClr val="BE9809"/>
    </a:custClr>
    <a:custClr name="Akzentfarbe Orange 1">
      <a:srgbClr val="FE6700"/>
    </a:custClr>
    <a:custClr name="Akzentfarbe Braun 1">
      <a:srgbClr val="5B4334"/>
    </a:custClr>
    <a:custClr name="Akzentfarbe Rot 1">
      <a:srgbClr val="7C0A0E"/>
    </a:custClr>
    <a:custClr name="Zusatzfarbe Blau 1">
      <a:srgbClr val="3F7BFD"/>
    </a:custClr>
    <a:custClr name="Zusatzfarbe Gruen 1">
      <a:srgbClr val="3D6A3C"/>
    </a:custClr>
    <a:custClr name="Grundfarbe Grau 1">
      <a:srgbClr val="404040"/>
    </a:custClr>
    <a:custClr name="Grundfarbe Graubraun 2">
      <a:srgbClr val="7F7A6A"/>
    </a:custClr>
    <a:custClr name="Grundfarbe Blau 2">
      <a:srgbClr val="92A2BD"/>
    </a:custClr>
    <a:custClr name="Grundfarbe Gruen 2">
      <a:srgbClr val="959500"/>
    </a:custClr>
    <a:custClr name="Grundfarbe Gelb 2">
      <a:srgbClr val="FECB00"/>
    </a:custClr>
    <a:custClr name="Akzentfarbe Orange 2">
      <a:srgbClr val="FE8533"/>
    </a:custClr>
    <a:custClr name="Akzentfarbe Braun 2">
      <a:srgbClr val="9C5C48"/>
    </a:custClr>
    <a:custClr name="Akzentfarbe Rot 2">
      <a:srgbClr val="B20F14"/>
    </a:custClr>
    <a:custClr name="Zusatzfarbe Blau 2">
      <a:srgbClr val="6595FD"/>
    </a:custClr>
    <a:custClr name="Zusatzfarbe Gruen 2">
      <a:srgbClr val="648863"/>
    </a:custClr>
    <a:custClr name="Grundfarbe Grau 2">
      <a:srgbClr val="666666"/>
    </a:custClr>
    <a:custClr name="Grundfarbe Graubraun 3">
      <a:srgbClr val="AAA38E"/>
    </a:custClr>
    <a:custClr name="Grundfarbe Blau 3">
      <a:srgbClr val="ADB9CE"/>
    </a:custClr>
    <a:custClr name="Grundfarbe Gruen 3">
      <a:srgbClr val="B0B040"/>
    </a:custClr>
    <a:custClr name="Grundfarbe Gelb 3">
      <a:srgbClr val="FEE372"/>
    </a:custClr>
    <a:custClr name="Akzentfarbe Orange 3">
      <a:srgbClr val="FEA466"/>
    </a:custClr>
    <a:custClr name="Akzentfarbe Braun 3">
      <a:srgbClr val="976F57"/>
    </a:custClr>
    <a:custClr name="Akzentfarbe Rot 3">
      <a:srgbClr val="D16F72"/>
    </a:custClr>
    <a:custClr name="Zusatzfarbe Blau 3">
      <a:srgbClr val="8CB0FE"/>
    </a:custClr>
    <a:custClr name="Zusatzfarbe Gruen 3">
      <a:srgbClr val="8BA68A"/>
    </a:custClr>
    <a:custClr name="Grundfarbe Grau 3">
      <a:srgbClr val="999999"/>
    </a:custClr>
    <a:custClr name="Grundfarbe Graubraun 4">
      <a:srgbClr val="BFBAAA"/>
    </a:custClr>
    <a:custClr name="Grundfarbe Blau 4">
      <a:srgbClr val="C9D1DE"/>
    </a:custClr>
    <a:custClr name="Grundfarbe Gruen 4">
      <a:srgbClr val="CFCF8C"/>
    </a:custClr>
    <a:custClr name="Grundfarbe Gelb 4">
      <a:srgbClr val="FFEA99"/>
    </a:custClr>
    <a:custClr name="Akzentfarbe Orange 4">
      <a:srgbClr val="FFC299"/>
    </a:custClr>
    <a:custClr name="Akzentfarbe Braun 4">
      <a:srgbClr val="B19395"/>
    </a:custClr>
    <a:custClr name="Akzentfarbe Rot 4">
      <a:srgbClr val="DF9A9C"/>
    </a:custClr>
    <a:custClr name="Zusatzfarbe Blau 4">
      <a:srgbClr val="B2CAFE"/>
    </a:custClr>
    <a:custClr name="Zusatzfarbe Gruen 4">
      <a:srgbClr val="B1C3B1"/>
    </a:custClr>
    <a:custClr name="Grundfarbe Grau 4">
      <a:srgbClr val="CCCCCC"/>
    </a:custClr>
    <a:custClr name="Grundfarbe Graubraun 5">
      <a:srgbClr val="DDDAD2"/>
    </a:custClr>
    <a:custClr name="Grundfarbe Blau 5">
      <a:srgbClr val="E4E8EE"/>
    </a:custClr>
    <a:custClr name="Grundfarbe Gruen 5">
      <a:srgbClr val="EAEACC"/>
    </a:custClr>
    <a:custClr name="Grundfarbe Gelb 5">
      <a:srgbClr val="FFF5CC"/>
    </a:custClr>
    <a:custClr name="Akzentfarbe Orange 5">
      <a:srgbClr val="FFE1CC"/>
    </a:custClr>
    <a:custClr name="Akzentfarbe Braun 5">
      <a:srgbClr val="C8B3A6"/>
    </a:custClr>
    <a:custClr name="Akzentfarbe Rot 5">
      <a:srgbClr val="EABEBF"/>
    </a:custClr>
    <a:custClr name="Zusatzfarbe Blau 5">
      <a:srgbClr val="D9E5FF"/>
    </a:custClr>
    <a:custClr name="Zusatzfarbe Gruen 5">
      <a:srgbClr val="D8E1D8"/>
    </a:custClr>
  </a:custClrLst>
  <a:extLst>
    <a:ext uri="{05A4C25C-085E-4340-85A3-A5531E510DB2}">
      <thm15:themeFamily xmlns:thm15="http://schemas.microsoft.com/office/thememl/2012/main" xmlns="" name="BMWGroup_BMW+MINI+RR_E_16zu9-2.pptx" id="{E8B91760-FD29-45BA-BADB-4BAE39D768A6}" vid="{647E5A2B-1EFD-4106-A86B-D6A95B726A48}"/>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enutzerdefiniert 4">
      <a:majorFont>
        <a:latin typeface="BMW Group"/>
        <a:ea typeface=""/>
        <a:cs typeface=""/>
      </a:majorFont>
      <a:minorFont>
        <a:latin typeface="BMW Group"/>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BMWGroup_BMW+MINI+RR_E_16zu9-2</Template>
  <TotalTime>0</TotalTime>
  <Words>319</Words>
  <Application>Microsoft Office PowerPoint</Application>
  <PresentationFormat>Benutzerdefiniert</PresentationFormat>
  <Paragraphs>29</Paragraphs>
  <Slides>2</Slides>
  <Notes>2</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2</vt:i4>
      </vt:variant>
    </vt:vector>
  </HeadingPairs>
  <TitlesOfParts>
    <vt:vector size="11" baseType="lpstr">
      <vt:lpstr>Arial</vt:lpstr>
      <vt:lpstr>BMW Type Global Pro Regular</vt:lpstr>
      <vt:lpstr>BMW Group</vt:lpstr>
      <vt:lpstr>Symbol</vt:lpstr>
      <vt:lpstr>BMW Group Condensed</vt:lpstr>
      <vt:lpstr>BMW Group Condensed Bold</vt:lpstr>
      <vt:lpstr>ＭＳ Ｐゴシック</vt:lpstr>
      <vt:lpstr>Wingdings</vt:lpstr>
      <vt:lpstr>BMW Group 16:9</vt:lpstr>
      <vt:lpstr>WLTP Phase 2 – carryover from 1b – Annex 4 Starting note on split runs in coast down testing</vt:lpstr>
      <vt:lpstr>WLTP Phase 2 – carryover from 1b – Annex 4 Information on acceleration for dyno setting</vt:lpstr>
    </vt:vector>
  </TitlesOfParts>
  <Company>BMW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Lueginger Christoph, EG-83</dc:creator>
  <cp:lastModifiedBy>Redmann, Stephan</cp:lastModifiedBy>
  <cp:revision>16</cp:revision>
  <dcterms:created xsi:type="dcterms:W3CDTF">2016-03-18T08:19:14Z</dcterms:created>
  <dcterms:modified xsi:type="dcterms:W3CDTF">2016-04-27T09:15:59Z</dcterms:modified>
</cp:coreProperties>
</file>