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1"/>
  </p:notesMasterIdLst>
  <p:handoutMasterIdLst>
    <p:handoutMasterId r:id="rId12"/>
  </p:handoutMasterIdLst>
  <p:sldIdLst>
    <p:sldId id="289" r:id="rId5"/>
    <p:sldId id="287" r:id="rId6"/>
    <p:sldId id="286" r:id="rId7"/>
    <p:sldId id="267" r:id="rId8"/>
    <p:sldId id="288" r:id="rId9"/>
    <p:sldId id="28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89"/>
            <p14:sldId id="287"/>
            <p14:sldId id="286"/>
            <p14:sldId id="267"/>
            <p14:sldId id="288"/>
            <p14:sldId id="284"/>
          </p14:sldIdLst>
        </p14:section>
      </p14:sectionLst>
    </p:ext>
    <p:ext uri="{EFAFB233-063F-42B5-8137-9DF3F51BA10A}">
      <p15:sldGuideLst xmlns:p15="http://schemas.microsoft.com/office/powerpoint/2012/main">
        <p15:guide id="3" orient="horz" pos="2260" userDrawn="1">
          <p15:clr>
            <a:srgbClr val="A4A3A4"/>
          </p15:clr>
        </p15:guide>
        <p15:guide id="4"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6262"/>
    <a:srgbClr val="FF8447"/>
    <a:srgbClr val="FE5500"/>
    <a:srgbClr val="CF6631"/>
    <a:srgbClr val="006AB0"/>
    <a:srgbClr val="0E11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45508-C56C-47DF-AADF-AA950D53E9AC}" v="184" dt="2025-09-19T17:13:47.559"/>
    <p1510:client id="{B9AA8754-B4DE-4C65-8D4E-809F48C5CBED}" v="130" dt="2025-09-19T16:53:52.2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1926" y="102"/>
      </p:cViewPr>
      <p:guideLst>
        <p:guide orient="horz" pos="22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las Hannah" userId="e9267bac-9433-4fab-8e98-c4001658069c" providerId="ADAL" clId="{4AC3A2F0-3D50-480F-9C40-BD803BD0EAB6}"/>
    <pc:docChg chg="undo custSel modSld">
      <pc:chgData name="Douglas Hannah" userId="e9267bac-9433-4fab-8e98-c4001658069c" providerId="ADAL" clId="{4AC3A2F0-3D50-480F-9C40-BD803BD0EAB6}" dt="2025-09-19T16:53:52.225" v="129" actId="20577"/>
      <pc:docMkLst>
        <pc:docMk/>
      </pc:docMkLst>
      <pc:sldChg chg="modSp mod">
        <pc:chgData name="Douglas Hannah" userId="e9267bac-9433-4fab-8e98-c4001658069c" providerId="ADAL" clId="{4AC3A2F0-3D50-480F-9C40-BD803BD0EAB6}" dt="2025-09-19T16:50:23.492" v="45" actId="20577"/>
        <pc:sldMkLst>
          <pc:docMk/>
          <pc:sldMk cId="4092277582" sldId="267"/>
        </pc:sldMkLst>
        <pc:spChg chg="mod">
          <ac:chgData name="Douglas Hannah" userId="e9267bac-9433-4fab-8e98-c4001658069c" providerId="ADAL" clId="{4AC3A2F0-3D50-480F-9C40-BD803BD0EAB6}" dt="2025-09-19T16:50:23.492" v="45" actId="20577"/>
          <ac:spMkLst>
            <pc:docMk/>
            <pc:sldMk cId="4092277582" sldId="267"/>
            <ac:spMk id="3" creationId="{1598C893-006A-48F8-2676-700521BB834E}"/>
          </ac:spMkLst>
        </pc:spChg>
      </pc:sldChg>
      <pc:sldChg chg="modSp mod">
        <pc:chgData name="Douglas Hannah" userId="e9267bac-9433-4fab-8e98-c4001658069c" providerId="ADAL" clId="{4AC3A2F0-3D50-480F-9C40-BD803BD0EAB6}" dt="2025-09-19T16:53:52.225" v="129" actId="20577"/>
        <pc:sldMkLst>
          <pc:docMk/>
          <pc:sldMk cId="2623847279" sldId="284"/>
        </pc:sldMkLst>
        <pc:spChg chg="mod">
          <ac:chgData name="Douglas Hannah" userId="e9267bac-9433-4fab-8e98-c4001658069c" providerId="ADAL" clId="{4AC3A2F0-3D50-480F-9C40-BD803BD0EAB6}" dt="2025-09-19T16:53:52.225" v="129" actId="20577"/>
          <ac:spMkLst>
            <pc:docMk/>
            <pc:sldMk cId="2623847279" sldId="284"/>
            <ac:spMk id="3" creationId="{0DFD41EA-FF86-1250-2DF2-E1B6DE33CB9F}"/>
          </ac:spMkLst>
        </pc:spChg>
      </pc:sldChg>
      <pc:sldChg chg="addSp delSp modSp mod">
        <pc:chgData name="Douglas Hannah" userId="e9267bac-9433-4fab-8e98-c4001658069c" providerId="ADAL" clId="{4AC3A2F0-3D50-480F-9C40-BD803BD0EAB6}" dt="2025-09-19T16:48:03.523" v="30" actId="1076"/>
        <pc:sldMkLst>
          <pc:docMk/>
          <pc:sldMk cId="2057141689" sldId="287"/>
        </pc:sldMkLst>
        <pc:spChg chg="mod">
          <ac:chgData name="Douglas Hannah" userId="e9267bac-9433-4fab-8e98-c4001658069c" providerId="ADAL" clId="{4AC3A2F0-3D50-480F-9C40-BD803BD0EAB6}" dt="2025-09-19T16:47:27.641" v="23" actId="1076"/>
          <ac:spMkLst>
            <pc:docMk/>
            <pc:sldMk cId="2057141689" sldId="287"/>
            <ac:spMk id="51" creationId="{2967EEFC-75CB-1E4A-6966-7A84056CB618}"/>
          </ac:spMkLst>
        </pc:spChg>
        <pc:spChg chg="del">
          <ac:chgData name="Douglas Hannah" userId="e9267bac-9433-4fab-8e98-c4001658069c" providerId="ADAL" clId="{4AC3A2F0-3D50-480F-9C40-BD803BD0EAB6}" dt="2025-09-19T16:47:23.133" v="22" actId="478"/>
          <ac:spMkLst>
            <pc:docMk/>
            <pc:sldMk cId="2057141689" sldId="287"/>
            <ac:spMk id="52" creationId="{CA0224C8-714B-5499-B89F-3D9C0ACBED27}"/>
          </ac:spMkLst>
        </pc:spChg>
        <pc:spChg chg="del">
          <ac:chgData name="Douglas Hannah" userId="e9267bac-9433-4fab-8e98-c4001658069c" providerId="ADAL" clId="{4AC3A2F0-3D50-480F-9C40-BD803BD0EAB6}" dt="2025-09-19T16:47:46.180" v="26" actId="478"/>
          <ac:spMkLst>
            <pc:docMk/>
            <pc:sldMk cId="2057141689" sldId="287"/>
            <ac:spMk id="53" creationId="{E8E6B998-6F5C-8675-CAB0-CCD797833676}"/>
          </ac:spMkLst>
        </pc:spChg>
        <pc:spChg chg="add mod">
          <ac:chgData name="Douglas Hannah" userId="e9267bac-9433-4fab-8e98-c4001658069c" providerId="ADAL" clId="{4AC3A2F0-3D50-480F-9C40-BD803BD0EAB6}" dt="2025-09-19T16:47:41.963" v="25" actId="1076"/>
          <ac:spMkLst>
            <pc:docMk/>
            <pc:sldMk cId="2057141689" sldId="287"/>
            <ac:spMk id="54" creationId="{A58D541C-6EA2-57D7-14EF-18EA9CE53DA7}"/>
          </ac:spMkLst>
        </pc:spChg>
        <pc:spChg chg="add mod">
          <ac:chgData name="Douglas Hannah" userId="e9267bac-9433-4fab-8e98-c4001658069c" providerId="ADAL" clId="{4AC3A2F0-3D50-480F-9C40-BD803BD0EAB6}" dt="2025-09-19T16:48:03.523" v="30" actId="1076"/>
          <ac:spMkLst>
            <pc:docMk/>
            <pc:sldMk cId="2057141689" sldId="287"/>
            <ac:spMk id="60" creationId="{5DEF794D-8FCB-9576-8B8E-B592BF3A5BAA}"/>
          </ac:spMkLst>
        </pc:spChg>
        <pc:grpChg chg="mod">
          <ac:chgData name="Douglas Hannah" userId="e9267bac-9433-4fab-8e98-c4001658069c" providerId="ADAL" clId="{4AC3A2F0-3D50-480F-9C40-BD803BD0EAB6}" dt="2025-09-19T16:47:56.160" v="29" actId="1076"/>
          <ac:grpSpMkLst>
            <pc:docMk/>
            <pc:sldMk cId="2057141689" sldId="287"/>
            <ac:grpSpMk id="18" creationId="{AF633CE3-D459-8167-A66E-1BE6F2E06275}"/>
          </ac:grpSpMkLst>
        </pc:grpChg>
      </pc:sldChg>
    </pc:docChg>
  </pc:docChgLst>
  <pc:docChgLst>
    <pc:chgData name="Robbie Wilmot" userId="e0331d86-4fff-4ba3-81be-9935ce780f51" providerId="ADAL" clId="{AB145508-C56C-47DF-AADF-AA950D53E9AC}"/>
    <pc:docChg chg="undo custSel mod addSld delSld modSld sldOrd modMainMaster modSection">
      <pc:chgData name="Robbie Wilmot" userId="e0331d86-4fff-4ba3-81be-9935ce780f51" providerId="ADAL" clId="{AB145508-C56C-47DF-AADF-AA950D53E9AC}" dt="2025-09-19T17:14:35.242" v="2585" actId="47"/>
      <pc:docMkLst>
        <pc:docMk/>
      </pc:docMkLst>
      <pc:sldChg chg="del">
        <pc:chgData name="Robbie Wilmot" userId="e0331d86-4fff-4ba3-81be-9935ce780f51" providerId="ADAL" clId="{AB145508-C56C-47DF-AADF-AA950D53E9AC}" dt="2025-09-18T14:54:42.202" v="0" actId="47"/>
        <pc:sldMkLst>
          <pc:docMk/>
          <pc:sldMk cId="942294477" sldId="266"/>
        </pc:sldMkLst>
      </pc:sldChg>
      <pc:sldChg chg="addSp delSp modSp mod">
        <pc:chgData name="Robbie Wilmot" userId="e0331d86-4fff-4ba3-81be-9935ce780f51" providerId="ADAL" clId="{AB145508-C56C-47DF-AADF-AA950D53E9AC}" dt="2025-09-19T16:42:31.426" v="2301" actId="21"/>
        <pc:sldMkLst>
          <pc:docMk/>
          <pc:sldMk cId="4092277582" sldId="267"/>
        </pc:sldMkLst>
        <pc:spChg chg="mod">
          <ac:chgData name="Robbie Wilmot" userId="e0331d86-4fff-4ba3-81be-9935ce780f51" providerId="ADAL" clId="{AB145508-C56C-47DF-AADF-AA950D53E9AC}" dt="2025-09-19T16:25:07.570" v="1884" actId="14100"/>
          <ac:spMkLst>
            <pc:docMk/>
            <pc:sldMk cId="4092277582" sldId="267"/>
            <ac:spMk id="3" creationId="{1598C893-006A-48F8-2676-700521BB834E}"/>
          </ac:spMkLst>
        </pc:spChg>
        <pc:spChg chg="mod">
          <ac:chgData name="Robbie Wilmot" userId="e0331d86-4fff-4ba3-81be-9935ce780f51" providerId="ADAL" clId="{AB145508-C56C-47DF-AADF-AA950D53E9AC}" dt="2025-09-19T16:25:15.221" v="1885" actId="403"/>
          <ac:spMkLst>
            <pc:docMk/>
            <pc:sldMk cId="4092277582" sldId="267"/>
            <ac:spMk id="4" creationId="{3A064534-6671-4142-8679-DF4D54C939EF}"/>
          </ac:spMkLst>
        </pc:spChg>
        <pc:spChg chg="mod">
          <ac:chgData name="Robbie Wilmot" userId="e0331d86-4fff-4ba3-81be-9935ce780f51" providerId="ADAL" clId="{AB145508-C56C-47DF-AADF-AA950D53E9AC}" dt="2025-09-19T10:46:08.094" v="1365" actId="1038"/>
          <ac:spMkLst>
            <pc:docMk/>
            <pc:sldMk cId="4092277582" sldId="267"/>
            <ac:spMk id="5" creationId="{339D7641-DFB0-4359-8FA9-AC84CBD49938}"/>
          </ac:spMkLst>
        </pc:spChg>
        <pc:spChg chg="del">
          <ac:chgData name="Robbie Wilmot" userId="e0331d86-4fff-4ba3-81be-9935ce780f51" providerId="ADAL" clId="{AB145508-C56C-47DF-AADF-AA950D53E9AC}" dt="2025-09-18T16:45:49.111" v="1162" actId="21"/>
          <ac:spMkLst>
            <pc:docMk/>
            <pc:sldMk cId="4092277582" sldId="267"/>
            <ac:spMk id="7" creationId="{194B8DD1-3922-9AB1-F340-8EE41F1237C0}"/>
          </ac:spMkLst>
        </pc:spChg>
        <pc:spChg chg="del">
          <ac:chgData name="Robbie Wilmot" userId="e0331d86-4fff-4ba3-81be-9935ce780f51" providerId="ADAL" clId="{AB145508-C56C-47DF-AADF-AA950D53E9AC}" dt="2025-09-18T16:45:49.111" v="1162" actId="21"/>
          <ac:spMkLst>
            <pc:docMk/>
            <pc:sldMk cId="4092277582" sldId="267"/>
            <ac:spMk id="8" creationId="{ED97114E-9961-528F-C6D0-1F5A6D4189E3}"/>
          </ac:spMkLst>
        </pc:spChg>
        <pc:spChg chg="add mod">
          <ac:chgData name="Robbie Wilmot" userId="e0331d86-4fff-4ba3-81be-9935ce780f51" providerId="ADAL" clId="{AB145508-C56C-47DF-AADF-AA950D53E9AC}" dt="2025-09-19T10:46:38.624" v="1457" actId="1036"/>
          <ac:spMkLst>
            <pc:docMk/>
            <pc:sldMk cId="4092277582" sldId="267"/>
            <ac:spMk id="9" creationId="{878332F5-805E-0AE0-339E-CCE80E5C5B44}"/>
          </ac:spMkLst>
        </pc:spChg>
        <pc:spChg chg="add mod">
          <ac:chgData name="Robbie Wilmot" userId="e0331d86-4fff-4ba3-81be-9935ce780f51" providerId="ADAL" clId="{AB145508-C56C-47DF-AADF-AA950D53E9AC}" dt="2025-09-19T10:46:38.624" v="1457" actId="1036"/>
          <ac:spMkLst>
            <pc:docMk/>
            <pc:sldMk cId="4092277582" sldId="267"/>
            <ac:spMk id="10" creationId="{AFE5FF8C-1544-B5EA-88CD-B56C3133337B}"/>
          </ac:spMkLst>
        </pc:spChg>
        <pc:spChg chg="add mod">
          <ac:chgData name="Robbie Wilmot" userId="e0331d86-4fff-4ba3-81be-9935ce780f51" providerId="ADAL" clId="{AB145508-C56C-47DF-AADF-AA950D53E9AC}" dt="2025-09-19T10:46:38.624" v="1457" actId="1036"/>
          <ac:spMkLst>
            <pc:docMk/>
            <pc:sldMk cId="4092277582" sldId="267"/>
            <ac:spMk id="11" creationId="{EAD2C7F8-95ED-30BC-A683-5E8053211F9E}"/>
          </ac:spMkLst>
        </pc:spChg>
        <pc:spChg chg="add mod">
          <ac:chgData name="Robbie Wilmot" userId="e0331d86-4fff-4ba3-81be-9935ce780f51" providerId="ADAL" clId="{AB145508-C56C-47DF-AADF-AA950D53E9AC}" dt="2025-09-19T10:46:38.624" v="1457" actId="1036"/>
          <ac:spMkLst>
            <pc:docMk/>
            <pc:sldMk cId="4092277582" sldId="267"/>
            <ac:spMk id="12" creationId="{A57C190C-181A-AB58-BF37-F367C1037FEC}"/>
          </ac:spMkLst>
        </pc:spChg>
        <pc:spChg chg="add mod ord">
          <ac:chgData name="Robbie Wilmot" userId="e0331d86-4fff-4ba3-81be-9935ce780f51" providerId="ADAL" clId="{AB145508-C56C-47DF-AADF-AA950D53E9AC}" dt="2025-09-19T10:46:38.624" v="1457" actId="1036"/>
          <ac:spMkLst>
            <pc:docMk/>
            <pc:sldMk cId="4092277582" sldId="267"/>
            <ac:spMk id="13" creationId="{F4CA6CB4-F11C-9AFB-B96D-C5EE311269AE}"/>
          </ac:spMkLst>
        </pc:spChg>
        <pc:spChg chg="add mod ord">
          <ac:chgData name="Robbie Wilmot" userId="e0331d86-4fff-4ba3-81be-9935ce780f51" providerId="ADAL" clId="{AB145508-C56C-47DF-AADF-AA950D53E9AC}" dt="2025-09-19T10:46:38.624" v="1457" actId="1036"/>
          <ac:spMkLst>
            <pc:docMk/>
            <pc:sldMk cId="4092277582" sldId="267"/>
            <ac:spMk id="14" creationId="{04357272-C558-C2D7-3C24-ADD133B6E824}"/>
          </ac:spMkLst>
        </pc:spChg>
        <pc:spChg chg="add mod">
          <ac:chgData name="Robbie Wilmot" userId="e0331d86-4fff-4ba3-81be-9935ce780f51" providerId="ADAL" clId="{AB145508-C56C-47DF-AADF-AA950D53E9AC}" dt="2025-09-19T10:46:38.624" v="1457" actId="1036"/>
          <ac:spMkLst>
            <pc:docMk/>
            <pc:sldMk cId="4092277582" sldId="267"/>
            <ac:spMk id="15" creationId="{6CAFF3A5-B668-3EED-8B69-CD24A8145C9B}"/>
          </ac:spMkLst>
        </pc:spChg>
        <pc:spChg chg="add mod">
          <ac:chgData name="Robbie Wilmot" userId="e0331d86-4fff-4ba3-81be-9935ce780f51" providerId="ADAL" clId="{AB145508-C56C-47DF-AADF-AA950D53E9AC}" dt="2025-09-19T10:46:38.624" v="1457" actId="1036"/>
          <ac:spMkLst>
            <pc:docMk/>
            <pc:sldMk cId="4092277582" sldId="267"/>
            <ac:spMk id="16" creationId="{EF0EEAF2-F899-7B5B-180E-6206A7A5AEBA}"/>
          </ac:spMkLst>
        </pc:spChg>
        <pc:spChg chg="add mod ord">
          <ac:chgData name="Robbie Wilmot" userId="e0331d86-4fff-4ba3-81be-9935ce780f51" providerId="ADAL" clId="{AB145508-C56C-47DF-AADF-AA950D53E9AC}" dt="2025-09-19T10:46:24.684" v="1427" actId="1038"/>
          <ac:spMkLst>
            <pc:docMk/>
            <pc:sldMk cId="4092277582" sldId="267"/>
            <ac:spMk id="19" creationId="{D6AD4B55-1181-4B27-795C-0D8B09B730FD}"/>
          </ac:spMkLst>
        </pc:spChg>
        <pc:spChg chg="add mod">
          <ac:chgData name="Robbie Wilmot" userId="e0331d86-4fff-4ba3-81be-9935ce780f51" providerId="ADAL" clId="{AB145508-C56C-47DF-AADF-AA950D53E9AC}" dt="2025-09-19T10:46:24.684" v="1427" actId="1038"/>
          <ac:spMkLst>
            <pc:docMk/>
            <pc:sldMk cId="4092277582" sldId="267"/>
            <ac:spMk id="22" creationId="{F2541F9B-6C56-7EB6-D1F7-2D2B9D20D661}"/>
          </ac:spMkLst>
        </pc:spChg>
        <pc:spChg chg="add mod">
          <ac:chgData name="Robbie Wilmot" userId="e0331d86-4fff-4ba3-81be-9935ce780f51" providerId="ADAL" clId="{AB145508-C56C-47DF-AADF-AA950D53E9AC}" dt="2025-09-19T10:46:24.684" v="1427" actId="1038"/>
          <ac:spMkLst>
            <pc:docMk/>
            <pc:sldMk cId="4092277582" sldId="267"/>
            <ac:spMk id="23" creationId="{467AF861-E608-3BD2-6F96-F2127D06E424}"/>
          </ac:spMkLst>
        </pc:spChg>
        <pc:spChg chg="add mod">
          <ac:chgData name="Robbie Wilmot" userId="e0331d86-4fff-4ba3-81be-9935ce780f51" providerId="ADAL" clId="{AB145508-C56C-47DF-AADF-AA950D53E9AC}" dt="2025-09-19T10:46:24.684" v="1427" actId="1038"/>
          <ac:spMkLst>
            <pc:docMk/>
            <pc:sldMk cId="4092277582" sldId="267"/>
            <ac:spMk id="24" creationId="{5ECB62C8-2084-E5D7-FCF3-2D6A030C1781}"/>
          </ac:spMkLst>
        </pc:spChg>
        <pc:spChg chg="add mod ord">
          <ac:chgData name="Robbie Wilmot" userId="e0331d86-4fff-4ba3-81be-9935ce780f51" providerId="ADAL" clId="{AB145508-C56C-47DF-AADF-AA950D53E9AC}" dt="2025-09-19T10:46:24.684" v="1427" actId="1038"/>
          <ac:spMkLst>
            <pc:docMk/>
            <pc:sldMk cId="4092277582" sldId="267"/>
            <ac:spMk id="25" creationId="{6A6CEC85-E902-D47B-C997-1A1D2C78B851}"/>
          </ac:spMkLst>
        </pc:spChg>
        <pc:spChg chg="add mod">
          <ac:chgData name="Robbie Wilmot" userId="e0331d86-4fff-4ba3-81be-9935ce780f51" providerId="ADAL" clId="{AB145508-C56C-47DF-AADF-AA950D53E9AC}" dt="2025-09-19T10:46:24.684" v="1427" actId="1038"/>
          <ac:spMkLst>
            <pc:docMk/>
            <pc:sldMk cId="4092277582" sldId="267"/>
            <ac:spMk id="26" creationId="{F82708CB-B87C-92D0-DC53-65E6A2518F6C}"/>
          </ac:spMkLst>
        </pc:spChg>
        <pc:spChg chg="add mod">
          <ac:chgData name="Robbie Wilmot" userId="e0331d86-4fff-4ba3-81be-9935ce780f51" providerId="ADAL" clId="{AB145508-C56C-47DF-AADF-AA950D53E9AC}" dt="2025-09-19T10:46:24.684" v="1427" actId="1038"/>
          <ac:spMkLst>
            <pc:docMk/>
            <pc:sldMk cId="4092277582" sldId="267"/>
            <ac:spMk id="27" creationId="{7ACB3CFD-6605-BF2C-E8C6-59CDC08AC676}"/>
          </ac:spMkLst>
        </pc:spChg>
        <pc:spChg chg="add mod">
          <ac:chgData name="Robbie Wilmot" userId="e0331d86-4fff-4ba3-81be-9935ce780f51" providerId="ADAL" clId="{AB145508-C56C-47DF-AADF-AA950D53E9AC}" dt="2025-09-19T10:46:24.684" v="1427" actId="1038"/>
          <ac:spMkLst>
            <pc:docMk/>
            <pc:sldMk cId="4092277582" sldId="267"/>
            <ac:spMk id="28" creationId="{896DA6E7-E766-687E-FE99-39B1602BF665}"/>
          </ac:spMkLst>
        </pc:spChg>
        <pc:spChg chg="add mod">
          <ac:chgData name="Robbie Wilmot" userId="e0331d86-4fff-4ba3-81be-9935ce780f51" providerId="ADAL" clId="{AB145508-C56C-47DF-AADF-AA950D53E9AC}" dt="2025-09-19T10:46:24.684" v="1427" actId="1038"/>
          <ac:spMkLst>
            <pc:docMk/>
            <pc:sldMk cId="4092277582" sldId="267"/>
            <ac:spMk id="30" creationId="{C45D57D6-35CD-6CAB-CF1E-78712CD4165C}"/>
          </ac:spMkLst>
        </pc:spChg>
        <pc:spChg chg="add mod ord">
          <ac:chgData name="Robbie Wilmot" userId="e0331d86-4fff-4ba3-81be-9935ce780f51" providerId="ADAL" clId="{AB145508-C56C-47DF-AADF-AA950D53E9AC}" dt="2025-09-19T10:47:04.890" v="1462" actId="167"/>
          <ac:spMkLst>
            <pc:docMk/>
            <pc:sldMk cId="4092277582" sldId="267"/>
            <ac:spMk id="33" creationId="{C4B7CFA3-6640-F410-DBD4-2608D3366158}"/>
          </ac:spMkLst>
        </pc:spChg>
        <pc:spChg chg="add mod ord">
          <ac:chgData name="Robbie Wilmot" userId="e0331d86-4fff-4ba3-81be-9935ce780f51" providerId="ADAL" clId="{AB145508-C56C-47DF-AADF-AA950D53E9AC}" dt="2025-09-19T10:47:40.481" v="1466" actId="1076"/>
          <ac:spMkLst>
            <pc:docMk/>
            <pc:sldMk cId="4092277582" sldId="267"/>
            <ac:spMk id="34" creationId="{BE5DF540-6E9F-A825-FFCA-0A16FE49E53E}"/>
          </ac:spMkLst>
        </pc:spChg>
        <pc:spChg chg="add del mod">
          <ac:chgData name="Robbie Wilmot" userId="e0331d86-4fff-4ba3-81be-9935ce780f51" providerId="ADAL" clId="{AB145508-C56C-47DF-AADF-AA950D53E9AC}" dt="2025-09-19T16:42:31.426" v="2301" actId="21"/>
          <ac:spMkLst>
            <pc:docMk/>
            <pc:sldMk cId="4092277582" sldId="267"/>
            <ac:spMk id="35" creationId="{E776B7FF-8D96-0C16-F818-FBC74521D594}"/>
          </ac:spMkLst>
        </pc:spChg>
        <pc:picChg chg="add mod">
          <ac:chgData name="Robbie Wilmot" userId="e0331d86-4fff-4ba3-81be-9935ce780f51" providerId="ADAL" clId="{AB145508-C56C-47DF-AADF-AA950D53E9AC}" dt="2025-09-19T10:46:38.624" v="1457" actId="1036"/>
          <ac:picMkLst>
            <pc:docMk/>
            <pc:sldMk cId="4092277582" sldId="267"/>
            <ac:picMk id="2" creationId="{E5DC674F-3227-9DE4-ED4A-86A78AE28B20}"/>
          </ac:picMkLst>
        </pc:picChg>
        <pc:picChg chg="add mod">
          <ac:chgData name="Robbie Wilmot" userId="e0331d86-4fff-4ba3-81be-9935ce780f51" providerId="ADAL" clId="{AB145508-C56C-47DF-AADF-AA950D53E9AC}" dt="2025-09-19T10:46:38.624" v="1457" actId="1036"/>
          <ac:picMkLst>
            <pc:docMk/>
            <pc:sldMk cId="4092277582" sldId="267"/>
            <ac:picMk id="6" creationId="{29351C99-3F83-8B51-737F-898DEF102E31}"/>
          </ac:picMkLst>
        </pc:picChg>
        <pc:picChg chg="add mod">
          <ac:chgData name="Robbie Wilmot" userId="e0331d86-4fff-4ba3-81be-9935ce780f51" providerId="ADAL" clId="{AB145508-C56C-47DF-AADF-AA950D53E9AC}" dt="2025-09-19T10:46:24.684" v="1427" actId="1038"/>
          <ac:picMkLst>
            <pc:docMk/>
            <pc:sldMk cId="4092277582" sldId="267"/>
            <ac:picMk id="20" creationId="{9CFF8319-18C5-2A45-382E-E5A2C1211EC4}"/>
          </ac:picMkLst>
        </pc:picChg>
        <pc:picChg chg="add mod">
          <ac:chgData name="Robbie Wilmot" userId="e0331d86-4fff-4ba3-81be-9935ce780f51" providerId="ADAL" clId="{AB145508-C56C-47DF-AADF-AA950D53E9AC}" dt="2025-09-19T10:42:58.030" v="1285" actId="1076"/>
          <ac:picMkLst>
            <pc:docMk/>
            <pc:sldMk cId="4092277582" sldId="267"/>
            <ac:picMk id="21" creationId="{40125379-6614-B089-0BC2-B80207DE3C04}"/>
          </ac:picMkLst>
        </pc:picChg>
        <pc:cxnChg chg="add mod">
          <ac:chgData name="Robbie Wilmot" userId="e0331d86-4fff-4ba3-81be-9935ce780f51" providerId="ADAL" clId="{AB145508-C56C-47DF-AADF-AA950D53E9AC}" dt="2025-09-19T10:42:40.791" v="1283" actId="208"/>
          <ac:cxnSpMkLst>
            <pc:docMk/>
            <pc:sldMk cId="4092277582" sldId="267"/>
            <ac:cxnSpMk id="18" creationId="{63DD2FDA-95B5-7D07-D142-C1901739D58F}"/>
          </ac:cxnSpMkLst>
        </pc:cxnChg>
        <pc:cxnChg chg="del">
          <ac:chgData name="Robbie Wilmot" userId="e0331d86-4fff-4ba3-81be-9935ce780f51" providerId="ADAL" clId="{AB145508-C56C-47DF-AADF-AA950D53E9AC}" dt="2025-09-19T10:43:10.487" v="1294" actId="478"/>
          <ac:cxnSpMkLst>
            <pc:docMk/>
            <pc:sldMk cId="4092277582" sldId="267"/>
            <ac:cxnSpMk id="29" creationId="{B8854022-014D-C3A1-0120-8020ABFBB789}"/>
          </ac:cxnSpMkLst>
        </pc:cxnChg>
        <pc:cxnChg chg="add mod">
          <ac:chgData name="Robbie Wilmot" userId="e0331d86-4fff-4ba3-81be-9935ce780f51" providerId="ADAL" clId="{AB145508-C56C-47DF-AADF-AA950D53E9AC}" dt="2025-09-19T10:45:17.223" v="1364" actId="208"/>
          <ac:cxnSpMkLst>
            <pc:docMk/>
            <pc:sldMk cId="4092277582" sldId="267"/>
            <ac:cxnSpMk id="32" creationId="{ACD65B24-F41A-90A7-9588-CE4201232227}"/>
          </ac:cxnSpMkLst>
        </pc:cxnChg>
      </pc:sldChg>
      <pc:sldChg chg="addSp delSp modSp del mod">
        <pc:chgData name="Robbie Wilmot" userId="e0331d86-4fff-4ba3-81be-9935ce780f51" providerId="ADAL" clId="{AB145508-C56C-47DF-AADF-AA950D53E9AC}" dt="2025-09-19T17:14:35.242" v="2585" actId="47"/>
        <pc:sldMkLst>
          <pc:docMk/>
          <pc:sldMk cId="1152547949" sldId="283"/>
        </pc:sldMkLst>
        <pc:spChg chg="del">
          <ac:chgData name="Robbie Wilmot" userId="e0331d86-4fff-4ba3-81be-9935ce780f51" providerId="ADAL" clId="{AB145508-C56C-47DF-AADF-AA950D53E9AC}" dt="2025-09-18T14:55:01.464" v="31" actId="478"/>
          <ac:spMkLst>
            <pc:docMk/>
            <pc:sldMk cId="1152547949" sldId="283"/>
            <ac:spMk id="2" creationId="{3065995D-348B-B5FC-24FA-FA21951F1A0E}"/>
          </ac:spMkLst>
        </pc:spChg>
        <pc:spChg chg="add del mod">
          <ac:chgData name="Robbie Wilmot" userId="e0331d86-4fff-4ba3-81be-9935ce780f51" providerId="ADAL" clId="{AB145508-C56C-47DF-AADF-AA950D53E9AC}" dt="2025-09-18T14:54:56.441" v="29" actId="478"/>
          <ac:spMkLst>
            <pc:docMk/>
            <pc:sldMk cId="1152547949" sldId="283"/>
            <ac:spMk id="4" creationId="{CA6E2036-5DA7-F27A-EF8B-D773267A2767}"/>
          </ac:spMkLst>
        </pc:spChg>
        <pc:spChg chg="add del mod">
          <ac:chgData name="Robbie Wilmot" userId="e0331d86-4fff-4ba3-81be-9935ce780f51" providerId="ADAL" clId="{AB145508-C56C-47DF-AADF-AA950D53E9AC}" dt="2025-09-18T14:55:03.521" v="32" actId="478"/>
          <ac:spMkLst>
            <pc:docMk/>
            <pc:sldMk cId="1152547949" sldId="283"/>
            <ac:spMk id="6" creationId="{C33A4455-8CE2-246D-F02A-C033683994F1}"/>
          </ac:spMkLst>
        </pc:spChg>
        <pc:spChg chg="mod">
          <ac:chgData name="Robbie Wilmot" userId="e0331d86-4fff-4ba3-81be-9935ce780f51" providerId="ADAL" clId="{AB145508-C56C-47DF-AADF-AA950D53E9AC}" dt="2025-09-19T17:13:38.856" v="2521" actId="404"/>
          <ac:spMkLst>
            <pc:docMk/>
            <pc:sldMk cId="1152547949" sldId="283"/>
            <ac:spMk id="10" creationId="{AFE37609-772E-4EE4-B788-C9116DCBB357}"/>
          </ac:spMkLst>
        </pc:spChg>
        <pc:spChg chg="del">
          <ac:chgData name="Robbie Wilmot" userId="e0331d86-4fff-4ba3-81be-9935ce780f51" providerId="ADAL" clId="{AB145508-C56C-47DF-AADF-AA950D53E9AC}" dt="2025-09-18T14:54:53.518" v="28" actId="478"/>
          <ac:spMkLst>
            <pc:docMk/>
            <pc:sldMk cId="1152547949" sldId="283"/>
            <ac:spMk id="11" creationId="{A5A880AA-60ED-41BA-BB6E-B4644DFBECDD}"/>
          </ac:spMkLst>
        </pc:spChg>
        <pc:spChg chg="del">
          <ac:chgData name="Robbie Wilmot" userId="e0331d86-4fff-4ba3-81be-9935ce780f51" providerId="ADAL" clId="{AB145508-C56C-47DF-AADF-AA950D53E9AC}" dt="2025-09-18T14:54:59.244" v="30" actId="478"/>
          <ac:spMkLst>
            <pc:docMk/>
            <pc:sldMk cId="1152547949" sldId="283"/>
            <ac:spMk id="12" creationId="{67818FE9-801A-4BF3-9DF5-7DD781093273}"/>
          </ac:spMkLst>
        </pc:spChg>
      </pc:sldChg>
      <pc:sldChg chg="addSp delSp modSp mod">
        <pc:chgData name="Robbie Wilmot" userId="e0331d86-4fff-4ba3-81be-9935ce780f51" providerId="ADAL" clId="{AB145508-C56C-47DF-AADF-AA950D53E9AC}" dt="2025-09-19T16:57:28.335" v="2379" actId="478"/>
        <pc:sldMkLst>
          <pc:docMk/>
          <pc:sldMk cId="2623847279" sldId="284"/>
        </pc:sldMkLst>
        <pc:spChg chg="mod">
          <ac:chgData name="Robbie Wilmot" userId="e0331d86-4fff-4ba3-81be-9935ce780f51" providerId="ADAL" clId="{AB145508-C56C-47DF-AADF-AA950D53E9AC}" dt="2025-09-19T16:44:55" v="2377" actId="404"/>
          <ac:spMkLst>
            <pc:docMk/>
            <pc:sldMk cId="2623847279" sldId="284"/>
            <ac:spMk id="3" creationId="{0DFD41EA-FF86-1250-2DF2-E1B6DE33CB9F}"/>
          </ac:spMkLst>
        </pc:spChg>
        <pc:spChg chg="del mod">
          <ac:chgData name="Robbie Wilmot" userId="e0331d86-4fff-4ba3-81be-9935ce780f51" providerId="ADAL" clId="{AB145508-C56C-47DF-AADF-AA950D53E9AC}" dt="2025-09-19T16:37:48.070" v="2248"/>
          <ac:spMkLst>
            <pc:docMk/>
            <pc:sldMk cId="2623847279" sldId="284"/>
            <ac:spMk id="6" creationId="{95C1AEFA-644E-B0FC-5AD6-A5E1A69AEF42}"/>
          </ac:spMkLst>
        </pc:spChg>
        <pc:spChg chg="add mod ord">
          <ac:chgData name="Robbie Wilmot" userId="e0331d86-4fff-4ba3-81be-9935ce780f51" providerId="ADAL" clId="{AB145508-C56C-47DF-AADF-AA950D53E9AC}" dt="2025-09-19T16:39:08.907" v="2257" actId="167"/>
          <ac:spMkLst>
            <pc:docMk/>
            <pc:sldMk cId="2623847279" sldId="284"/>
            <ac:spMk id="7" creationId="{911CEA29-10C6-13A4-32B9-3575E35A2A02}"/>
          </ac:spMkLst>
        </pc:spChg>
        <pc:spChg chg="add mod">
          <ac:chgData name="Robbie Wilmot" userId="e0331d86-4fff-4ba3-81be-9935ce780f51" providerId="ADAL" clId="{AB145508-C56C-47DF-AADF-AA950D53E9AC}" dt="2025-09-19T16:40:45.270" v="2270" actId="208"/>
          <ac:spMkLst>
            <pc:docMk/>
            <pc:sldMk cId="2623847279" sldId="284"/>
            <ac:spMk id="10" creationId="{8C6BCA09-D853-EF39-92B9-3E08C102789A}"/>
          </ac:spMkLst>
        </pc:spChg>
        <pc:spChg chg="add mod">
          <ac:chgData name="Robbie Wilmot" userId="e0331d86-4fff-4ba3-81be-9935ce780f51" providerId="ADAL" clId="{AB145508-C56C-47DF-AADF-AA950D53E9AC}" dt="2025-09-19T16:41:00.581" v="2273" actId="208"/>
          <ac:spMkLst>
            <pc:docMk/>
            <pc:sldMk cId="2623847279" sldId="284"/>
            <ac:spMk id="11" creationId="{AFD41FDD-4385-893D-0EC6-C02BCCB62571}"/>
          </ac:spMkLst>
        </pc:spChg>
        <pc:spChg chg="add mod">
          <ac:chgData name="Robbie Wilmot" userId="e0331d86-4fff-4ba3-81be-9935ce780f51" providerId="ADAL" clId="{AB145508-C56C-47DF-AADF-AA950D53E9AC}" dt="2025-09-19T16:41:06.023" v="2275" actId="1076"/>
          <ac:spMkLst>
            <pc:docMk/>
            <pc:sldMk cId="2623847279" sldId="284"/>
            <ac:spMk id="12" creationId="{6E08C7F7-D60C-45A8-AE8B-27E3D96A52F9}"/>
          </ac:spMkLst>
        </pc:spChg>
        <pc:spChg chg="add mod">
          <ac:chgData name="Robbie Wilmot" userId="e0331d86-4fff-4ba3-81be-9935ce780f51" providerId="ADAL" clId="{AB145508-C56C-47DF-AADF-AA950D53E9AC}" dt="2025-09-19T16:41:09.162" v="2277" actId="1076"/>
          <ac:spMkLst>
            <pc:docMk/>
            <pc:sldMk cId="2623847279" sldId="284"/>
            <ac:spMk id="13" creationId="{ED69B0BA-087E-7750-9DA6-5A906786E1B3}"/>
          </ac:spMkLst>
        </pc:spChg>
        <pc:spChg chg="add mod">
          <ac:chgData name="Robbie Wilmot" userId="e0331d86-4fff-4ba3-81be-9935ce780f51" providerId="ADAL" clId="{AB145508-C56C-47DF-AADF-AA950D53E9AC}" dt="2025-09-19T16:41:13.291" v="2279" actId="1076"/>
          <ac:spMkLst>
            <pc:docMk/>
            <pc:sldMk cId="2623847279" sldId="284"/>
            <ac:spMk id="14" creationId="{6B966438-1703-A068-8A16-5D2717C3BD89}"/>
          </ac:spMkLst>
        </pc:spChg>
        <pc:spChg chg="add mod">
          <ac:chgData name="Robbie Wilmot" userId="e0331d86-4fff-4ba3-81be-9935ce780f51" providerId="ADAL" clId="{AB145508-C56C-47DF-AADF-AA950D53E9AC}" dt="2025-09-19T16:41:16.228" v="2281" actId="1076"/>
          <ac:spMkLst>
            <pc:docMk/>
            <pc:sldMk cId="2623847279" sldId="284"/>
            <ac:spMk id="15" creationId="{ECDF8A3D-3B26-FA0A-C126-6524B5D5986B}"/>
          </ac:spMkLst>
        </pc:spChg>
        <pc:spChg chg="add mod">
          <ac:chgData name="Robbie Wilmot" userId="e0331d86-4fff-4ba3-81be-9935ce780f51" providerId="ADAL" clId="{AB145508-C56C-47DF-AADF-AA950D53E9AC}" dt="2025-09-19T16:41:24.491" v="2283" actId="1076"/>
          <ac:spMkLst>
            <pc:docMk/>
            <pc:sldMk cId="2623847279" sldId="284"/>
            <ac:spMk id="16" creationId="{81EE7681-D667-80FB-3450-BBC1AD975A70}"/>
          </ac:spMkLst>
        </pc:spChg>
        <pc:spChg chg="add mod">
          <ac:chgData name="Robbie Wilmot" userId="e0331d86-4fff-4ba3-81be-9935ce780f51" providerId="ADAL" clId="{AB145508-C56C-47DF-AADF-AA950D53E9AC}" dt="2025-09-19T16:41:24.491" v="2283" actId="1076"/>
          <ac:spMkLst>
            <pc:docMk/>
            <pc:sldMk cId="2623847279" sldId="284"/>
            <ac:spMk id="17" creationId="{4B381585-5C47-B797-48A0-C8AC92EF767D}"/>
          </ac:spMkLst>
        </pc:spChg>
        <pc:spChg chg="add mod">
          <ac:chgData name="Robbie Wilmot" userId="e0331d86-4fff-4ba3-81be-9935ce780f51" providerId="ADAL" clId="{AB145508-C56C-47DF-AADF-AA950D53E9AC}" dt="2025-09-19T16:41:24.491" v="2283" actId="1076"/>
          <ac:spMkLst>
            <pc:docMk/>
            <pc:sldMk cId="2623847279" sldId="284"/>
            <ac:spMk id="18" creationId="{48C2746B-4B51-2C6E-B994-400AAEEB069F}"/>
          </ac:spMkLst>
        </pc:spChg>
        <pc:spChg chg="add mod">
          <ac:chgData name="Robbie Wilmot" userId="e0331d86-4fff-4ba3-81be-9935ce780f51" providerId="ADAL" clId="{AB145508-C56C-47DF-AADF-AA950D53E9AC}" dt="2025-09-19T16:41:24.491" v="2283" actId="1076"/>
          <ac:spMkLst>
            <pc:docMk/>
            <pc:sldMk cId="2623847279" sldId="284"/>
            <ac:spMk id="19" creationId="{8E41E4B0-4A2E-94B4-D55B-B975B9096F3C}"/>
          </ac:spMkLst>
        </pc:spChg>
        <pc:spChg chg="add mod">
          <ac:chgData name="Robbie Wilmot" userId="e0331d86-4fff-4ba3-81be-9935ce780f51" providerId="ADAL" clId="{AB145508-C56C-47DF-AADF-AA950D53E9AC}" dt="2025-09-19T16:41:24.491" v="2283" actId="1076"/>
          <ac:spMkLst>
            <pc:docMk/>
            <pc:sldMk cId="2623847279" sldId="284"/>
            <ac:spMk id="20" creationId="{A869347C-BB1A-B564-B90F-C3E1C06C456B}"/>
          </ac:spMkLst>
        </pc:spChg>
        <pc:spChg chg="add mod">
          <ac:chgData name="Robbie Wilmot" userId="e0331d86-4fff-4ba3-81be-9935ce780f51" providerId="ADAL" clId="{AB145508-C56C-47DF-AADF-AA950D53E9AC}" dt="2025-09-19T16:41:29.296" v="2285" actId="1076"/>
          <ac:spMkLst>
            <pc:docMk/>
            <pc:sldMk cId="2623847279" sldId="284"/>
            <ac:spMk id="21" creationId="{DC28B0FB-0521-097A-F281-ADCDC0A40D8A}"/>
          </ac:spMkLst>
        </pc:spChg>
        <pc:spChg chg="add mod">
          <ac:chgData name="Robbie Wilmot" userId="e0331d86-4fff-4ba3-81be-9935ce780f51" providerId="ADAL" clId="{AB145508-C56C-47DF-AADF-AA950D53E9AC}" dt="2025-09-19T16:41:29.296" v="2285" actId="1076"/>
          <ac:spMkLst>
            <pc:docMk/>
            <pc:sldMk cId="2623847279" sldId="284"/>
            <ac:spMk id="22" creationId="{734BDE39-FB5D-0E26-975C-D5CF42B35A3B}"/>
          </ac:spMkLst>
        </pc:spChg>
        <pc:spChg chg="add mod">
          <ac:chgData name="Robbie Wilmot" userId="e0331d86-4fff-4ba3-81be-9935ce780f51" providerId="ADAL" clId="{AB145508-C56C-47DF-AADF-AA950D53E9AC}" dt="2025-09-19T16:41:29.296" v="2285" actId="1076"/>
          <ac:spMkLst>
            <pc:docMk/>
            <pc:sldMk cId="2623847279" sldId="284"/>
            <ac:spMk id="23" creationId="{6BF63BA7-72D0-0201-5FBD-B7594195F7D4}"/>
          </ac:spMkLst>
        </pc:spChg>
        <pc:spChg chg="add mod">
          <ac:chgData name="Robbie Wilmot" userId="e0331d86-4fff-4ba3-81be-9935ce780f51" providerId="ADAL" clId="{AB145508-C56C-47DF-AADF-AA950D53E9AC}" dt="2025-09-19T16:41:29.296" v="2285" actId="1076"/>
          <ac:spMkLst>
            <pc:docMk/>
            <pc:sldMk cId="2623847279" sldId="284"/>
            <ac:spMk id="24" creationId="{71724A9D-F1EA-1B6F-19C5-35FF5E15E1BD}"/>
          </ac:spMkLst>
        </pc:spChg>
        <pc:spChg chg="add mod">
          <ac:chgData name="Robbie Wilmot" userId="e0331d86-4fff-4ba3-81be-9935ce780f51" providerId="ADAL" clId="{AB145508-C56C-47DF-AADF-AA950D53E9AC}" dt="2025-09-19T16:41:29.296" v="2285" actId="1076"/>
          <ac:spMkLst>
            <pc:docMk/>
            <pc:sldMk cId="2623847279" sldId="284"/>
            <ac:spMk id="25" creationId="{52E97550-CE6E-D395-2FE1-DEE2FE216693}"/>
          </ac:spMkLst>
        </pc:spChg>
        <pc:spChg chg="add del mod">
          <ac:chgData name="Robbie Wilmot" userId="e0331d86-4fff-4ba3-81be-9935ce780f51" providerId="ADAL" clId="{AB145508-C56C-47DF-AADF-AA950D53E9AC}" dt="2025-09-19T16:41:40.805" v="2289" actId="478"/>
          <ac:spMkLst>
            <pc:docMk/>
            <pc:sldMk cId="2623847279" sldId="284"/>
            <ac:spMk id="26" creationId="{6F87A764-A1F3-B8BF-1BF4-3E816E80FF56}"/>
          </ac:spMkLst>
        </pc:spChg>
        <pc:spChg chg="add del mod">
          <ac:chgData name="Robbie Wilmot" userId="e0331d86-4fff-4ba3-81be-9935ce780f51" providerId="ADAL" clId="{AB145508-C56C-47DF-AADF-AA950D53E9AC}" dt="2025-09-19T16:41:40.805" v="2289" actId="478"/>
          <ac:spMkLst>
            <pc:docMk/>
            <pc:sldMk cId="2623847279" sldId="284"/>
            <ac:spMk id="27" creationId="{14C3E1F3-92DA-0C53-53E7-AF2BAECAC89B}"/>
          </ac:spMkLst>
        </pc:spChg>
        <pc:spChg chg="add del mod">
          <ac:chgData name="Robbie Wilmot" userId="e0331d86-4fff-4ba3-81be-9935ce780f51" providerId="ADAL" clId="{AB145508-C56C-47DF-AADF-AA950D53E9AC}" dt="2025-09-19T16:41:40.805" v="2289" actId="478"/>
          <ac:spMkLst>
            <pc:docMk/>
            <pc:sldMk cId="2623847279" sldId="284"/>
            <ac:spMk id="28" creationId="{06B1F498-4629-880C-D664-24F7AEE9B226}"/>
          </ac:spMkLst>
        </pc:spChg>
        <pc:spChg chg="add del mod">
          <ac:chgData name="Robbie Wilmot" userId="e0331d86-4fff-4ba3-81be-9935ce780f51" providerId="ADAL" clId="{AB145508-C56C-47DF-AADF-AA950D53E9AC}" dt="2025-09-19T16:41:43.097" v="2290" actId="478"/>
          <ac:spMkLst>
            <pc:docMk/>
            <pc:sldMk cId="2623847279" sldId="284"/>
            <ac:spMk id="29" creationId="{3F663A45-93DA-BA90-56BA-8C23BBFA8118}"/>
          </ac:spMkLst>
        </pc:spChg>
        <pc:spChg chg="add del mod">
          <ac:chgData name="Robbie Wilmot" userId="e0331d86-4fff-4ba3-81be-9935ce780f51" providerId="ADAL" clId="{AB145508-C56C-47DF-AADF-AA950D53E9AC}" dt="2025-09-19T16:41:43.707" v="2291" actId="478"/>
          <ac:spMkLst>
            <pc:docMk/>
            <pc:sldMk cId="2623847279" sldId="284"/>
            <ac:spMk id="30" creationId="{6AEE979F-D961-908E-9FA3-2EBC30723545}"/>
          </ac:spMkLst>
        </pc:spChg>
        <pc:spChg chg="add mod">
          <ac:chgData name="Robbie Wilmot" userId="e0331d86-4fff-4ba3-81be-9935ce780f51" providerId="ADAL" clId="{AB145508-C56C-47DF-AADF-AA950D53E9AC}" dt="2025-09-19T16:42:37.155" v="2303" actId="1076"/>
          <ac:spMkLst>
            <pc:docMk/>
            <pc:sldMk cId="2623847279" sldId="284"/>
            <ac:spMk id="35" creationId="{E776B7FF-8D96-0C16-F818-FBC74521D594}"/>
          </ac:spMkLst>
        </pc:spChg>
        <pc:spChg chg="add mod">
          <ac:chgData name="Robbie Wilmot" userId="e0331d86-4fff-4ba3-81be-9935ce780f51" providerId="ADAL" clId="{AB145508-C56C-47DF-AADF-AA950D53E9AC}" dt="2025-09-19T16:43:15.314" v="2311" actId="1076"/>
          <ac:spMkLst>
            <pc:docMk/>
            <pc:sldMk cId="2623847279" sldId="284"/>
            <ac:spMk id="38" creationId="{3AFAD1E3-1627-6642-AE1E-43E0EBC5C816}"/>
          </ac:spMkLst>
        </pc:spChg>
        <pc:spChg chg="add mod">
          <ac:chgData name="Robbie Wilmot" userId="e0331d86-4fff-4ba3-81be-9935ce780f51" providerId="ADAL" clId="{AB145508-C56C-47DF-AADF-AA950D53E9AC}" dt="2025-09-19T16:43:17.666" v="2313" actId="1076"/>
          <ac:spMkLst>
            <pc:docMk/>
            <pc:sldMk cId="2623847279" sldId="284"/>
            <ac:spMk id="39" creationId="{23C7B2EA-26A8-C4C9-DFC7-AE64BC75B8FF}"/>
          </ac:spMkLst>
        </pc:spChg>
        <pc:spChg chg="add mod">
          <ac:chgData name="Robbie Wilmot" userId="e0331d86-4fff-4ba3-81be-9935ce780f51" providerId="ADAL" clId="{AB145508-C56C-47DF-AADF-AA950D53E9AC}" dt="2025-09-19T16:43:22.169" v="2315" actId="1076"/>
          <ac:spMkLst>
            <pc:docMk/>
            <pc:sldMk cId="2623847279" sldId="284"/>
            <ac:spMk id="40" creationId="{5FACE750-2672-771C-7B3B-8743CFDD2064}"/>
          </ac:spMkLst>
        </pc:spChg>
        <pc:spChg chg="add mod">
          <ac:chgData name="Robbie Wilmot" userId="e0331d86-4fff-4ba3-81be-9935ce780f51" providerId="ADAL" clId="{AB145508-C56C-47DF-AADF-AA950D53E9AC}" dt="2025-09-19T16:43:25.592" v="2317" actId="1076"/>
          <ac:spMkLst>
            <pc:docMk/>
            <pc:sldMk cId="2623847279" sldId="284"/>
            <ac:spMk id="41" creationId="{8F3ADE07-1399-ED50-2C63-AE8DB630CC48}"/>
          </ac:spMkLst>
        </pc:spChg>
        <pc:spChg chg="add mod">
          <ac:chgData name="Robbie Wilmot" userId="e0331d86-4fff-4ba3-81be-9935ce780f51" providerId="ADAL" clId="{AB145508-C56C-47DF-AADF-AA950D53E9AC}" dt="2025-09-19T16:43:28.083" v="2319" actId="1076"/>
          <ac:spMkLst>
            <pc:docMk/>
            <pc:sldMk cId="2623847279" sldId="284"/>
            <ac:spMk id="42" creationId="{7F395901-BEFE-3A73-4B76-88BDF99735D4}"/>
          </ac:spMkLst>
        </pc:spChg>
        <pc:spChg chg="add mod">
          <ac:chgData name="Robbie Wilmot" userId="e0331d86-4fff-4ba3-81be-9935ce780f51" providerId="ADAL" clId="{AB145508-C56C-47DF-AADF-AA950D53E9AC}" dt="2025-09-19T16:43:39.828" v="2324" actId="20577"/>
          <ac:spMkLst>
            <pc:docMk/>
            <pc:sldMk cId="2623847279" sldId="284"/>
            <ac:spMk id="44" creationId="{35CFC7E2-BFD1-50CC-6176-C57462334A55}"/>
          </ac:spMkLst>
        </pc:spChg>
        <pc:spChg chg="add mod">
          <ac:chgData name="Robbie Wilmot" userId="e0331d86-4fff-4ba3-81be-9935ce780f51" providerId="ADAL" clId="{AB145508-C56C-47DF-AADF-AA950D53E9AC}" dt="2025-09-19T16:44:39.806" v="2373" actId="1036"/>
          <ac:spMkLst>
            <pc:docMk/>
            <pc:sldMk cId="2623847279" sldId="284"/>
            <ac:spMk id="48" creationId="{3893DA0C-2169-2946-DC27-CC90A9DF2FC6}"/>
          </ac:spMkLst>
        </pc:spChg>
        <pc:spChg chg="add del mod">
          <ac:chgData name="Robbie Wilmot" userId="e0331d86-4fff-4ba3-81be-9935ce780f51" providerId="ADAL" clId="{AB145508-C56C-47DF-AADF-AA950D53E9AC}" dt="2025-09-19T16:57:28.335" v="2379" actId="478"/>
          <ac:spMkLst>
            <pc:docMk/>
            <pc:sldMk cId="2623847279" sldId="284"/>
            <ac:spMk id="51" creationId="{32747E2C-5C43-58D8-B9C6-6E8A2E79AADC}"/>
          </ac:spMkLst>
        </pc:spChg>
        <pc:picChg chg="add mod">
          <ac:chgData name="Robbie Wilmot" userId="e0331d86-4fff-4ba3-81be-9935ce780f51" providerId="ADAL" clId="{AB145508-C56C-47DF-AADF-AA950D53E9AC}" dt="2025-09-19T16:41:52.916" v="2293" actId="1076"/>
          <ac:picMkLst>
            <pc:docMk/>
            <pc:sldMk cId="2623847279" sldId="284"/>
            <ac:picMk id="5" creationId="{F8FAE25A-BF17-E4A9-5BFE-0C20E7B08C38}"/>
          </ac:picMkLst>
        </pc:picChg>
        <pc:picChg chg="add mod">
          <ac:chgData name="Robbie Wilmot" userId="e0331d86-4fff-4ba3-81be-9935ce780f51" providerId="ADAL" clId="{AB145508-C56C-47DF-AADF-AA950D53E9AC}" dt="2025-09-19T16:42:25.498" v="2299" actId="1076"/>
          <ac:picMkLst>
            <pc:docMk/>
            <pc:sldMk cId="2623847279" sldId="284"/>
            <ac:picMk id="33" creationId="{DC432951-5C0E-1478-40CB-68729027AFB6}"/>
          </ac:picMkLst>
        </pc:picChg>
        <pc:picChg chg="add mod">
          <ac:chgData name="Robbie Wilmot" userId="e0331d86-4fff-4ba3-81be-9935ce780f51" providerId="ADAL" clId="{AB145508-C56C-47DF-AADF-AA950D53E9AC}" dt="2025-09-19T16:43:11.025" v="2309" actId="1076"/>
          <ac:picMkLst>
            <pc:docMk/>
            <pc:sldMk cId="2623847279" sldId="284"/>
            <ac:picMk id="37" creationId="{3D0CA712-4AC5-6B92-67C1-246213C9BAE2}"/>
          </ac:picMkLst>
        </pc:picChg>
        <pc:picChg chg="add mod">
          <ac:chgData name="Robbie Wilmot" userId="e0331d86-4fff-4ba3-81be-9935ce780f51" providerId="ADAL" clId="{AB145508-C56C-47DF-AADF-AA950D53E9AC}" dt="2025-09-19T16:43:33.939" v="2321" actId="1076"/>
          <ac:picMkLst>
            <pc:docMk/>
            <pc:sldMk cId="2623847279" sldId="284"/>
            <ac:picMk id="43" creationId="{9955021D-2D50-1489-7294-C26857877F9A}"/>
          </ac:picMkLst>
        </pc:picChg>
        <pc:cxnChg chg="add mod">
          <ac:chgData name="Robbie Wilmot" userId="e0331d86-4fff-4ba3-81be-9935ce780f51" providerId="ADAL" clId="{AB145508-C56C-47DF-AADF-AA950D53E9AC}" dt="2025-09-19T16:41:56.764" v="2294" actId="1076"/>
          <ac:cxnSpMkLst>
            <pc:docMk/>
            <pc:sldMk cId="2623847279" sldId="284"/>
            <ac:cxnSpMk id="9" creationId="{D6CE869E-A1E0-CC1A-9C25-F9CE1BC50C23}"/>
          </ac:cxnSpMkLst>
        </pc:cxnChg>
        <pc:cxnChg chg="add mod">
          <ac:chgData name="Robbie Wilmot" userId="e0331d86-4fff-4ba3-81be-9935ce780f51" providerId="ADAL" clId="{AB145508-C56C-47DF-AADF-AA950D53E9AC}" dt="2025-09-19T16:42:16.396" v="2297" actId="208"/>
          <ac:cxnSpMkLst>
            <pc:docMk/>
            <pc:sldMk cId="2623847279" sldId="284"/>
            <ac:cxnSpMk id="32" creationId="{9F221E2F-4DBE-021A-53DB-678B70B5550F}"/>
          </ac:cxnSpMkLst>
        </pc:cxnChg>
        <pc:cxnChg chg="add mod">
          <ac:chgData name="Robbie Wilmot" userId="e0331d86-4fff-4ba3-81be-9935ce780f51" providerId="ADAL" clId="{AB145508-C56C-47DF-AADF-AA950D53E9AC}" dt="2025-09-19T16:43:04.478" v="2307" actId="1582"/>
          <ac:cxnSpMkLst>
            <pc:docMk/>
            <pc:sldMk cId="2623847279" sldId="284"/>
            <ac:cxnSpMk id="36" creationId="{D005E90E-DEB8-AE10-75E3-A7AFD2A11FB2}"/>
          </ac:cxnSpMkLst>
        </pc:cxnChg>
        <pc:cxnChg chg="add mod">
          <ac:chgData name="Robbie Wilmot" userId="e0331d86-4fff-4ba3-81be-9935ce780f51" providerId="ADAL" clId="{AB145508-C56C-47DF-AADF-AA950D53E9AC}" dt="2025-09-19T16:43:51.206" v="2328" actId="14100"/>
          <ac:cxnSpMkLst>
            <pc:docMk/>
            <pc:sldMk cId="2623847279" sldId="284"/>
            <ac:cxnSpMk id="45" creationId="{C0839A88-AD1C-0214-28D3-5DE4160C1BB0}"/>
          </ac:cxnSpMkLst>
        </pc:cxnChg>
        <pc:cxnChg chg="add mod">
          <ac:chgData name="Robbie Wilmot" userId="e0331d86-4fff-4ba3-81be-9935ce780f51" providerId="ADAL" clId="{AB145508-C56C-47DF-AADF-AA950D53E9AC}" dt="2025-09-19T16:44:36.280" v="2371" actId="208"/>
          <ac:cxnSpMkLst>
            <pc:docMk/>
            <pc:sldMk cId="2623847279" sldId="284"/>
            <ac:cxnSpMk id="50" creationId="{1E66FFD4-41B9-9B4B-8368-666D185CE04E}"/>
          </ac:cxnSpMkLst>
        </pc:cxnChg>
      </pc:sldChg>
      <pc:sldChg chg="addSp delSp modSp del mod">
        <pc:chgData name="Robbie Wilmot" userId="e0331d86-4fff-4ba3-81be-9935ce780f51" providerId="ADAL" clId="{AB145508-C56C-47DF-AADF-AA950D53E9AC}" dt="2025-09-19T09:06:20.718" v="1180" actId="2696"/>
        <pc:sldMkLst>
          <pc:docMk/>
          <pc:sldMk cId="3492934055" sldId="285"/>
        </pc:sldMkLst>
        <pc:spChg chg="mod">
          <ac:chgData name="Robbie Wilmot" userId="e0331d86-4fff-4ba3-81be-9935ce780f51" providerId="ADAL" clId="{AB145508-C56C-47DF-AADF-AA950D53E9AC}" dt="2025-09-18T16:10:34.894" v="328" actId="1076"/>
          <ac:spMkLst>
            <pc:docMk/>
            <pc:sldMk cId="3492934055" sldId="285"/>
            <ac:spMk id="3" creationId="{E2CED49F-DB5F-DC6F-2ADE-7EFF3DF791E3}"/>
          </ac:spMkLst>
        </pc:spChg>
        <pc:spChg chg="mod">
          <ac:chgData name="Robbie Wilmot" userId="e0331d86-4fff-4ba3-81be-9935ce780f51" providerId="ADAL" clId="{AB145508-C56C-47DF-AADF-AA950D53E9AC}" dt="2025-09-18T15:57:09.025" v="203" actId="1076"/>
          <ac:spMkLst>
            <pc:docMk/>
            <pc:sldMk cId="3492934055" sldId="285"/>
            <ac:spMk id="5" creationId="{286FB8B0-A568-5ECC-89F6-8B9D5884FA12}"/>
          </ac:spMkLst>
        </pc:spChg>
        <pc:spChg chg="mod">
          <ac:chgData name="Robbie Wilmot" userId="e0331d86-4fff-4ba3-81be-9935ce780f51" providerId="ADAL" clId="{AB145508-C56C-47DF-AADF-AA950D53E9AC}" dt="2025-09-18T15:55:59.186" v="188" actId="1076"/>
          <ac:spMkLst>
            <pc:docMk/>
            <pc:sldMk cId="3492934055" sldId="285"/>
            <ac:spMk id="7" creationId="{5145B444-57DF-8DD7-98CC-1AF954E94F9C}"/>
          </ac:spMkLst>
        </pc:spChg>
        <pc:spChg chg="del mod ord">
          <ac:chgData name="Robbie Wilmot" userId="e0331d86-4fff-4ba3-81be-9935ce780f51" providerId="ADAL" clId="{AB145508-C56C-47DF-AADF-AA950D53E9AC}" dt="2025-09-18T16:09:49.352" v="325" actId="478"/>
          <ac:spMkLst>
            <pc:docMk/>
            <pc:sldMk cId="3492934055" sldId="285"/>
            <ac:spMk id="9" creationId="{3A6EBBAF-8F97-B117-6D1D-84A4E86355E5}"/>
          </ac:spMkLst>
        </pc:spChg>
        <pc:spChg chg="del mod ord">
          <ac:chgData name="Robbie Wilmot" userId="e0331d86-4fff-4ba3-81be-9935ce780f51" providerId="ADAL" clId="{AB145508-C56C-47DF-AADF-AA950D53E9AC}" dt="2025-09-18T16:09:33.825" v="320" actId="478"/>
          <ac:spMkLst>
            <pc:docMk/>
            <pc:sldMk cId="3492934055" sldId="285"/>
            <ac:spMk id="10" creationId="{8762AA32-ECAF-098D-A820-84D2AC92317D}"/>
          </ac:spMkLst>
        </pc:spChg>
        <pc:spChg chg="del">
          <ac:chgData name="Robbie Wilmot" userId="e0331d86-4fff-4ba3-81be-9935ce780f51" providerId="ADAL" clId="{AB145508-C56C-47DF-AADF-AA950D53E9AC}" dt="2025-09-18T16:08:44.678" v="314" actId="478"/>
          <ac:spMkLst>
            <pc:docMk/>
            <pc:sldMk cId="3492934055" sldId="285"/>
            <ac:spMk id="11" creationId="{32B78C43-DF9C-1114-F5F1-DE545952294B}"/>
          </ac:spMkLst>
        </pc:spChg>
        <pc:spChg chg="del mod">
          <ac:chgData name="Robbie Wilmot" userId="e0331d86-4fff-4ba3-81be-9935ce780f51" providerId="ADAL" clId="{AB145508-C56C-47DF-AADF-AA950D53E9AC}" dt="2025-09-18T16:27:06.676" v="398" actId="478"/>
          <ac:spMkLst>
            <pc:docMk/>
            <pc:sldMk cId="3492934055" sldId="285"/>
            <ac:spMk id="12" creationId="{7A377223-EC6D-77D4-A84F-DFF5D324175C}"/>
          </ac:spMkLst>
        </pc:spChg>
        <pc:spChg chg="mod ord">
          <ac:chgData name="Robbie Wilmot" userId="e0331d86-4fff-4ba3-81be-9935ce780f51" providerId="ADAL" clId="{AB145508-C56C-47DF-AADF-AA950D53E9AC}" dt="2025-09-18T16:33:40.451" v="501" actId="1038"/>
          <ac:spMkLst>
            <pc:docMk/>
            <pc:sldMk cId="3492934055" sldId="285"/>
            <ac:spMk id="15" creationId="{9CC6F98A-BFFF-6149-9DB8-E776ED900CD6}"/>
          </ac:spMkLst>
        </pc:spChg>
        <pc:spChg chg="mod">
          <ac:chgData name="Robbie Wilmot" userId="e0331d86-4fff-4ba3-81be-9935ce780f51" providerId="ADAL" clId="{AB145508-C56C-47DF-AADF-AA950D53E9AC}" dt="2025-09-18T16:06:57.265" v="294" actId="1076"/>
          <ac:spMkLst>
            <pc:docMk/>
            <pc:sldMk cId="3492934055" sldId="285"/>
            <ac:spMk id="16" creationId="{4123F323-8A42-E4CB-2E84-BDE7FB5FB24E}"/>
          </ac:spMkLst>
        </pc:spChg>
        <pc:spChg chg="mod">
          <ac:chgData name="Robbie Wilmot" userId="e0331d86-4fff-4ba3-81be-9935ce780f51" providerId="ADAL" clId="{AB145508-C56C-47DF-AADF-AA950D53E9AC}" dt="2025-09-18T15:05:38.690" v="34" actId="688"/>
          <ac:spMkLst>
            <pc:docMk/>
            <pc:sldMk cId="3492934055" sldId="285"/>
            <ac:spMk id="35" creationId="{9157A873-B204-BF3B-3420-3DB27947C777}"/>
          </ac:spMkLst>
        </pc:spChg>
        <pc:spChg chg="del mod">
          <ac:chgData name="Robbie Wilmot" userId="e0331d86-4fff-4ba3-81be-9935ce780f51" providerId="ADAL" clId="{AB145508-C56C-47DF-AADF-AA950D53E9AC}" dt="2025-09-18T16:27:14.665" v="404" actId="478"/>
          <ac:spMkLst>
            <pc:docMk/>
            <pc:sldMk cId="3492934055" sldId="285"/>
            <ac:spMk id="40" creationId="{3D071DC9-853C-11DE-A8F8-D45A17ADD530}"/>
          </ac:spMkLst>
        </pc:spChg>
        <pc:spChg chg="mod">
          <ac:chgData name="Robbie Wilmot" userId="e0331d86-4fff-4ba3-81be-9935ce780f51" providerId="ADAL" clId="{AB145508-C56C-47DF-AADF-AA950D53E9AC}" dt="2025-09-18T16:33:40.451" v="501" actId="1038"/>
          <ac:spMkLst>
            <pc:docMk/>
            <pc:sldMk cId="3492934055" sldId="285"/>
            <ac:spMk id="45" creationId="{BA0317CF-A553-D837-2629-3104CA74670C}"/>
          </ac:spMkLst>
        </pc:spChg>
        <pc:spChg chg="del">
          <ac:chgData name="Robbie Wilmot" userId="e0331d86-4fff-4ba3-81be-9935ce780f51" providerId="ADAL" clId="{AB145508-C56C-47DF-AADF-AA950D53E9AC}" dt="2025-09-18T16:27:09.572" v="400" actId="478"/>
          <ac:spMkLst>
            <pc:docMk/>
            <pc:sldMk cId="3492934055" sldId="285"/>
            <ac:spMk id="46" creationId="{24CF2FD3-A369-8248-4B55-5797EA49AA4C}"/>
          </ac:spMkLst>
        </pc:spChg>
        <pc:spChg chg="del">
          <ac:chgData name="Robbie Wilmot" userId="e0331d86-4fff-4ba3-81be-9935ce780f51" providerId="ADAL" clId="{AB145508-C56C-47DF-AADF-AA950D53E9AC}" dt="2025-09-18T16:27:11.684" v="402" actId="478"/>
          <ac:spMkLst>
            <pc:docMk/>
            <pc:sldMk cId="3492934055" sldId="285"/>
            <ac:spMk id="47" creationId="{80C36435-9B11-B18D-AEAE-05058450FC37}"/>
          </ac:spMkLst>
        </pc:spChg>
        <pc:spChg chg="mod">
          <ac:chgData name="Robbie Wilmot" userId="e0331d86-4fff-4ba3-81be-9935ce780f51" providerId="ADAL" clId="{AB145508-C56C-47DF-AADF-AA950D53E9AC}" dt="2025-09-18T16:33:40.451" v="501" actId="1038"/>
          <ac:spMkLst>
            <pc:docMk/>
            <pc:sldMk cId="3492934055" sldId="285"/>
            <ac:spMk id="49" creationId="{5B81C20C-4C28-3E78-2C5C-67FCCEE6E2C2}"/>
          </ac:spMkLst>
        </pc:spChg>
        <pc:spChg chg="mod">
          <ac:chgData name="Robbie Wilmot" userId="e0331d86-4fff-4ba3-81be-9935ce780f51" providerId="ADAL" clId="{AB145508-C56C-47DF-AADF-AA950D53E9AC}" dt="2025-09-18T16:33:40.451" v="501" actId="1038"/>
          <ac:spMkLst>
            <pc:docMk/>
            <pc:sldMk cId="3492934055" sldId="285"/>
            <ac:spMk id="50" creationId="{14728EE5-AEB8-FF8B-B2E3-B6039F5852CD}"/>
          </ac:spMkLst>
        </pc:spChg>
        <pc:spChg chg="del mod">
          <ac:chgData name="Robbie Wilmot" userId="e0331d86-4fff-4ba3-81be-9935ce780f51" providerId="ADAL" clId="{AB145508-C56C-47DF-AADF-AA950D53E9AC}" dt="2025-09-18T16:00:40.018" v="220" actId="478"/>
          <ac:spMkLst>
            <pc:docMk/>
            <pc:sldMk cId="3492934055" sldId="285"/>
            <ac:spMk id="51" creationId="{C2A37F96-458F-FC8A-865A-3A224821AAEF}"/>
          </ac:spMkLst>
        </pc:spChg>
        <pc:spChg chg="del">
          <ac:chgData name="Robbie Wilmot" userId="e0331d86-4fff-4ba3-81be-9935ce780f51" providerId="ADAL" clId="{AB145508-C56C-47DF-AADF-AA950D53E9AC}" dt="2025-09-18T16:27:08.327" v="399" actId="478"/>
          <ac:spMkLst>
            <pc:docMk/>
            <pc:sldMk cId="3492934055" sldId="285"/>
            <ac:spMk id="52" creationId="{A21B0403-A072-6E94-E374-37452EA37010}"/>
          </ac:spMkLst>
        </pc:spChg>
        <pc:spChg chg="del">
          <ac:chgData name="Robbie Wilmot" userId="e0331d86-4fff-4ba3-81be-9935ce780f51" providerId="ADAL" clId="{AB145508-C56C-47DF-AADF-AA950D53E9AC}" dt="2025-09-18T16:27:12.877" v="403" actId="478"/>
          <ac:spMkLst>
            <pc:docMk/>
            <pc:sldMk cId="3492934055" sldId="285"/>
            <ac:spMk id="53" creationId="{87B9FB3F-AF5D-C987-B6B8-B888C6F96448}"/>
          </ac:spMkLst>
        </pc:spChg>
        <pc:spChg chg="del">
          <ac:chgData name="Robbie Wilmot" userId="e0331d86-4fff-4ba3-81be-9935ce780f51" providerId="ADAL" clId="{AB145508-C56C-47DF-AADF-AA950D53E9AC}" dt="2025-09-18T16:27:16.669" v="406" actId="478"/>
          <ac:spMkLst>
            <pc:docMk/>
            <pc:sldMk cId="3492934055" sldId="285"/>
            <ac:spMk id="54" creationId="{6F56EEB8-16CE-CACF-7BDA-A64BEA8D500E}"/>
          </ac:spMkLst>
        </pc:spChg>
        <pc:spChg chg="del">
          <ac:chgData name="Robbie Wilmot" userId="e0331d86-4fff-4ba3-81be-9935ce780f51" providerId="ADAL" clId="{AB145508-C56C-47DF-AADF-AA950D53E9AC}" dt="2025-09-18T16:27:17.468" v="407" actId="478"/>
          <ac:spMkLst>
            <pc:docMk/>
            <pc:sldMk cId="3492934055" sldId="285"/>
            <ac:spMk id="55" creationId="{5E9C6FC2-E416-C897-DFC5-3033CE546B87}"/>
          </ac:spMkLst>
        </pc:spChg>
        <pc:spChg chg="mod">
          <ac:chgData name="Robbie Wilmot" userId="e0331d86-4fff-4ba3-81be-9935ce780f51" providerId="ADAL" clId="{AB145508-C56C-47DF-AADF-AA950D53E9AC}" dt="2025-09-18T16:39:48.461" v="729" actId="20577"/>
          <ac:spMkLst>
            <pc:docMk/>
            <pc:sldMk cId="3492934055" sldId="285"/>
            <ac:spMk id="57" creationId="{5D7073B8-723A-824F-7CF9-D4F01FE1822E}"/>
          </ac:spMkLst>
        </pc:spChg>
        <pc:spChg chg="mod">
          <ac:chgData name="Robbie Wilmot" userId="e0331d86-4fff-4ba3-81be-9935ce780f51" providerId="ADAL" clId="{AB145508-C56C-47DF-AADF-AA950D53E9AC}" dt="2025-09-18T16:04:57.406" v="275" actId="20577"/>
          <ac:spMkLst>
            <pc:docMk/>
            <pc:sldMk cId="3492934055" sldId="285"/>
            <ac:spMk id="58" creationId="{234CD45A-A2EB-A262-1BBA-DCB259104F6A}"/>
          </ac:spMkLst>
        </pc:spChg>
        <pc:spChg chg="del">
          <ac:chgData name="Robbie Wilmot" userId="e0331d86-4fff-4ba3-81be-9935ce780f51" providerId="ADAL" clId="{AB145508-C56C-47DF-AADF-AA950D53E9AC}" dt="2025-09-18T16:27:19.121" v="408" actId="478"/>
          <ac:spMkLst>
            <pc:docMk/>
            <pc:sldMk cId="3492934055" sldId="285"/>
            <ac:spMk id="59" creationId="{54A90F89-6258-E9DE-656A-8DC16B19CEBD}"/>
          </ac:spMkLst>
        </pc:spChg>
        <pc:spChg chg="add del mod">
          <ac:chgData name="Robbie Wilmot" userId="e0331d86-4fff-4ba3-81be-9935ce780f51" providerId="ADAL" clId="{AB145508-C56C-47DF-AADF-AA950D53E9AC}" dt="2025-09-18T15:59:33.176" v="216" actId="11529"/>
          <ac:spMkLst>
            <pc:docMk/>
            <pc:sldMk cId="3492934055" sldId="285"/>
            <ac:spMk id="63" creationId="{B2F54177-A42F-6FAA-B70B-D7EE80EDFD04}"/>
          </ac:spMkLst>
        </pc:spChg>
        <pc:spChg chg="add mod ord">
          <ac:chgData name="Robbie Wilmot" userId="e0331d86-4fff-4ba3-81be-9935ce780f51" providerId="ADAL" clId="{AB145508-C56C-47DF-AADF-AA950D53E9AC}" dt="2025-09-18T16:33:40.451" v="501" actId="1038"/>
          <ac:spMkLst>
            <pc:docMk/>
            <pc:sldMk cId="3492934055" sldId="285"/>
            <ac:spMk id="64" creationId="{5CEBDABF-C5E0-AEBA-34B9-D086A8C5967D}"/>
          </ac:spMkLst>
        </pc:spChg>
        <pc:spChg chg="add mod">
          <ac:chgData name="Robbie Wilmot" userId="e0331d86-4fff-4ba3-81be-9935ce780f51" providerId="ADAL" clId="{AB145508-C56C-47DF-AADF-AA950D53E9AC}" dt="2025-09-18T16:33:40.451" v="501" actId="1038"/>
          <ac:spMkLst>
            <pc:docMk/>
            <pc:sldMk cId="3492934055" sldId="285"/>
            <ac:spMk id="65" creationId="{914FD6DD-C164-B7EA-84CD-1A1B8EF5B180}"/>
          </ac:spMkLst>
        </pc:spChg>
        <pc:spChg chg="add mod">
          <ac:chgData name="Robbie Wilmot" userId="e0331d86-4fff-4ba3-81be-9935ce780f51" providerId="ADAL" clId="{AB145508-C56C-47DF-AADF-AA950D53E9AC}" dt="2025-09-18T16:33:40.451" v="501" actId="1038"/>
          <ac:spMkLst>
            <pc:docMk/>
            <pc:sldMk cId="3492934055" sldId="285"/>
            <ac:spMk id="69" creationId="{49B9770C-3ADF-5316-C90A-1F48A4032003}"/>
          </ac:spMkLst>
        </pc:spChg>
        <pc:spChg chg="add del mod">
          <ac:chgData name="Robbie Wilmot" userId="e0331d86-4fff-4ba3-81be-9935ce780f51" providerId="ADAL" clId="{AB145508-C56C-47DF-AADF-AA950D53E9AC}" dt="2025-09-18T16:23:24.058" v="357" actId="11529"/>
          <ac:spMkLst>
            <pc:docMk/>
            <pc:sldMk cId="3492934055" sldId="285"/>
            <ac:spMk id="85" creationId="{E9CB3C9F-28EB-1F49-608C-68D30BF9D01C}"/>
          </ac:spMkLst>
        </pc:spChg>
        <pc:spChg chg="add mod">
          <ac:chgData name="Robbie Wilmot" userId="e0331d86-4fff-4ba3-81be-9935ce780f51" providerId="ADAL" clId="{AB145508-C56C-47DF-AADF-AA950D53E9AC}" dt="2025-09-18T16:33:40.451" v="501" actId="1038"/>
          <ac:spMkLst>
            <pc:docMk/>
            <pc:sldMk cId="3492934055" sldId="285"/>
            <ac:spMk id="86" creationId="{1288AAD9-CD18-C5B2-2C44-C6DD8B6FD679}"/>
          </ac:spMkLst>
        </pc:spChg>
        <pc:spChg chg="add mod">
          <ac:chgData name="Robbie Wilmot" userId="e0331d86-4fff-4ba3-81be-9935ce780f51" providerId="ADAL" clId="{AB145508-C56C-47DF-AADF-AA950D53E9AC}" dt="2025-09-18T16:33:40.451" v="501" actId="1038"/>
          <ac:spMkLst>
            <pc:docMk/>
            <pc:sldMk cId="3492934055" sldId="285"/>
            <ac:spMk id="87" creationId="{F5A7FE65-977D-E265-C133-E1F21471B23F}"/>
          </ac:spMkLst>
        </pc:spChg>
        <pc:spChg chg="add mod">
          <ac:chgData name="Robbie Wilmot" userId="e0331d86-4fff-4ba3-81be-9935ce780f51" providerId="ADAL" clId="{AB145508-C56C-47DF-AADF-AA950D53E9AC}" dt="2025-09-18T16:26:09.113" v="386" actId="1076"/>
          <ac:spMkLst>
            <pc:docMk/>
            <pc:sldMk cId="3492934055" sldId="285"/>
            <ac:spMk id="88" creationId="{E31742AD-938A-BBD9-B3DF-0D063B869D28}"/>
          </ac:spMkLst>
        </pc:spChg>
        <pc:spChg chg="add mod">
          <ac:chgData name="Robbie Wilmot" userId="e0331d86-4fff-4ba3-81be-9935ce780f51" providerId="ADAL" clId="{AB145508-C56C-47DF-AADF-AA950D53E9AC}" dt="2025-09-18T16:33:40.451" v="501" actId="1038"/>
          <ac:spMkLst>
            <pc:docMk/>
            <pc:sldMk cId="3492934055" sldId="285"/>
            <ac:spMk id="89" creationId="{EA586F92-9E7A-2313-5730-0BF87C4A1AFE}"/>
          </ac:spMkLst>
        </pc:spChg>
        <pc:grpChg chg="mod">
          <ac:chgData name="Robbie Wilmot" userId="e0331d86-4fff-4ba3-81be-9935ce780f51" providerId="ADAL" clId="{AB145508-C56C-47DF-AADF-AA950D53E9AC}" dt="2025-09-18T16:10:34.894" v="328" actId="1076"/>
          <ac:grpSpMkLst>
            <pc:docMk/>
            <pc:sldMk cId="3492934055" sldId="285"/>
            <ac:grpSpMk id="17" creationId="{2C901696-7EC8-9092-B7FE-9B1DE661EB45}"/>
          </ac:grpSpMkLst>
        </pc:grpChg>
        <pc:grpChg chg="mod ord">
          <ac:chgData name="Robbie Wilmot" userId="e0331d86-4fff-4ba3-81be-9935ce780f51" providerId="ADAL" clId="{AB145508-C56C-47DF-AADF-AA950D53E9AC}" dt="2025-09-18T16:32:13.186" v="429" actId="1076"/>
          <ac:grpSpMkLst>
            <pc:docMk/>
            <pc:sldMk cId="3492934055" sldId="285"/>
            <ac:grpSpMk id="18" creationId="{3AD74FA2-E60F-5E70-E247-93773838679A}"/>
          </ac:grpSpMkLst>
        </pc:grpChg>
        <pc:grpChg chg="del">
          <ac:chgData name="Robbie Wilmot" userId="e0331d86-4fff-4ba3-81be-9935ce780f51" providerId="ADAL" clId="{AB145508-C56C-47DF-AADF-AA950D53E9AC}" dt="2025-09-18T16:27:03.181" v="395" actId="478"/>
          <ac:grpSpMkLst>
            <pc:docMk/>
            <pc:sldMk cId="3492934055" sldId="285"/>
            <ac:grpSpMk id="19" creationId="{8C0A6D84-D3D2-DF74-7E4F-9000F5F1D231}"/>
          </ac:grpSpMkLst>
        </pc:grpChg>
        <pc:grpChg chg="del">
          <ac:chgData name="Robbie Wilmot" userId="e0331d86-4fff-4ba3-81be-9935ce780f51" providerId="ADAL" clId="{AB145508-C56C-47DF-AADF-AA950D53E9AC}" dt="2025-09-18T16:27:04.171" v="396" actId="478"/>
          <ac:grpSpMkLst>
            <pc:docMk/>
            <pc:sldMk cId="3492934055" sldId="285"/>
            <ac:grpSpMk id="26" creationId="{3F125D68-BAB5-7CD0-AA05-E03188C8CC70}"/>
          </ac:grpSpMkLst>
        </pc:grpChg>
        <pc:grpChg chg="del">
          <ac:chgData name="Robbie Wilmot" userId="e0331d86-4fff-4ba3-81be-9935ce780f51" providerId="ADAL" clId="{AB145508-C56C-47DF-AADF-AA950D53E9AC}" dt="2025-09-18T16:27:10.241" v="401" actId="478"/>
          <ac:grpSpMkLst>
            <pc:docMk/>
            <pc:sldMk cId="3492934055" sldId="285"/>
            <ac:grpSpMk id="29" creationId="{30BF0A36-F046-A653-63C2-8ACF70F774AC}"/>
          </ac:grpSpMkLst>
        </pc:grpChg>
        <pc:grpChg chg="del">
          <ac:chgData name="Robbie Wilmot" userId="e0331d86-4fff-4ba3-81be-9935ce780f51" providerId="ADAL" clId="{AB145508-C56C-47DF-AADF-AA950D53E9AC}" dt="2025-09-18T16:27:15.332" v="405" actId="478"/>
          <ac:grpSpMkLst>
            <pc:docMk/>
            <pc:sldMk cId="3492934055" sldId="285"/>
            <ac:grpSpMk id="48" creationId="{93738696-F51F-A845-7E99-DC6F00FCDF06}"/>
          </ac:grpSpMkLst>
        </pc:grpChg>
        <pc:picChg chg="mod">
          <ac:chgData name="Robbie Wilmot" userId="e0331d86-4fff-4ba3-81be-9935ce780f51" providerId="ADAL" clId="{AB145508-C56C-47DF-AADF-AA950D53E9AC}" dt="2025-09-18T16:31:55.353" v="422" actId="688"/>
          <ac:picMkLst>
            <pc:docMk/>
            <pc:sldMk cId="3492934055" sldId="285"/>
            <ac:picMk id="6" creationId="{3FAAE831-963D-7BCB-195D-043E35B450F1}"/>
          </ac:picMkLst>
        </pc:picChg>
        <pc:picChg chg="del mod ord">
          <ac:chgData name="Robbie Wilmot" userId="e0331d86-4fff-4ba3-81be-9935ce780f51" providerId="ADAL" clId="{AB145508-C56C-47DF-AADF-AA950D53E9AC}" dt="2025-09-18T16:09:42.667" v="323" actId="478"/>
          <ac:picMkLst>
            <pc:docMk/>
            <pc:sldMk cId="3492934055" sldId="285"/>
            <ac:picMk id="8" creationId="{F09F8D37-602B-E497-3515-B187A5173C44}"/>
          </ac:picMkLst>
        </pc:picChg>
        <pc:picChg chg="mod">
          <ac:chgData name="Robbie Wilmot" userId="e0331d86-4fff-4ba3-81be-9935ce780f51" providerId="ADAL" clId="{AB145508-C56C-47DF-AADF-AA950D53E9AC}" dt="2025-09-18T15:05:31.817" v="33" actId="688"/>
          <ac:picMkLst>
            <pc:docMk/>
            <pc:sldMk cId="3492934055" sldId="285"/>
            <ac:picMk id="31" creationId="{FDEEE31A-1C8F-0651-1F1A-DD3F2BB28C80}"/>
          </ac:picMkLst>
        </pc:picChg>
        <pc:picChg chg="add mod">
          <ac:chgData name="Robbie Wilmot" userId="e0331d86-4fff-4ba3-81be-9935ce780f51" providerId="ADAL" clId="{AB145508-C56C-47DF-AADF-AA950D53E9AC}" dt="2025-09-18T16:09:51.976" v="326" actId="1076"/>
          <ac:picMkLst>
            <pc:docMk/>
            <pc:sldMk cId="3492934055" sldId="285"/>
            <ac:picMk id="70" creationId="{8D3CF5D2-2805-0000-B4DC-FE492A776407}"/>
          </ac:picMkLst>
        </pc:picChg>
        <pc:cxnChg chg="del mod">
          <ac:chgData name="Robbie Wilmot" userId="e0331d86-4fff-4ba3-81be-9935ce780f51" providerId="ADAL" clId="{AB145508-C56C-47DF-AADF-AA950D53E9AC}" dt="2025-09-18T15:56:28.470" v="192" actId="478"/>
          <ac:cxnSpMkLst>
            <pc:docMk/>
            <pc:sldMk cId="3492934055" sldId="285"/>
            <ac:cxnSpMk id="13" creationId="{2FF77041-8DB6-C592-6320-11818A485C71}"/>
          </ac:cxnSpMkLst>
        </pc:cxnChg>
        <pc:cxnChg chg="add mod">
          <ac:chgData name="Robbie Wilmot" userId="e0331d86-4fff-4ba3-81be-9935ce780f51" providerId="ADAL" clId="{AB145508-C56C-47DF-AADF-AA950D53E9AC}" dt="2025-09-18T16:04:30.186" v="260" actId="1582"/>
          <ac:cxnSpMkLst>
            <pc:docMk/>
            <pc:sldMk cId="3492934055" sldId="285"/>
            <ac:cxnSpMk id="62" creationId="{C178A3E3-9E73-7674-362B-9F27A9F66AB5}"/>
          </ac:cxnSpMkLst>
        </pc:cxnChg>
        <pc:cxnChg chg="add mod ord">
          <ac:chgData name="Robbie Wilmot" userId="e0331d86-4fff-4ba3-81be-9935ce780f51" providerId="ADAL" clId="{AB145508-C56C-47DF-AADF-AA950D53E9AC}" dt="2025-09-18T16:13:27.376" v="343" actId="14100"/>
          <ac:cxnSpMkLst>
            <pc:docMk/>
            <pc:sldMk cId="3492934055" sldId="285"/>
            <ac:cxnSpMk id="67" creationId="{F55272E7-C272-8ED4-49DC-711C1FB6A416}"/>
          </ac:cxnSpMkLst>
        </pc:cxnChg>
        <pc:cxnChg chg="add mod">
          <ac:chgData name="Robbie Wilmot" userId="e0331d86-4fff-4ba3-81be-9935ce780f51" providerId="ADAL" clId="{AB145508-C56C-47DF-AADF-AA950D53E9AC}" dt="2025-09-18T16:08:54.375" v="316" actId="1076"/>
          <ac:cxnSpMkLst>
            <pc:docMk/>
            <pc:sldMk cId="3492934055" sldId="285"/>
            <ac:cxnSpMk id="68" creationId="{833F1346-4497-43F0-0A5F-69BCBD0D2B52}"/>
          </ac:cxnSpMkLst>
        </pc:cxnChg>
        <pc:cxnChg chg="add del mod">
          <ac:chgData name="Robbie Wilmot" userId="e0331d86-4fff-4ba3-81be-9935ce780f51" providerId="ADAL" clId="{AB145508-C56C-47DF-AADF-AA950D53E9AC}" dt="2025-09-18T16:13:00.323" v="335" actId="478"/>
          <ac:cxnSpMkLst>
            <pc:docMk/>
            <pc:sldMk cId="3492934055" sldId="285"/>
            <ac:cxnSpMk id="71" creationId="{6272F3DC-7FEA-24E0-2E8D-A64EBDEA0E5D}"/>
          </ac:cxnSpMkLst>
        </pc:cxnChg>
        <pc:cxnChg chg="add del mod">
          <ac:chgData name="Robbie Wilmot" userId="e0331d86-4fff-4ba3-81be-9935ce780f51" providerId="ADAL" clId="{AB145508-C56C-47DF-AADF-AA950D53E9AC}" dt="2025-09-18T16:13:21.383" v="342" actId="478"/>
          <ac:cxnSpMkLst>
            <pc:docMk/>
            <pc:sldMk cId="3492934055" sldId="285"/>
            <ac:cxnSpMk id="75" creationId="{CDE0F955-4195-2F46-5361-261EA6794705}"/>
          </ac:cxnSpMkLst>
        </pc:cxnChg>
        <pc:cxnChg chg="add mod">
          <ac:chgData name="Robbie Wilmot" userId="e0331d86-4fff-4ba3-81be-9935ce780f51" providerId="ADAL" clId="{AB145508-C56C-47DF-AADF-AA950D53E9AC}" dt="2025-09-18T16:23:00.344" v="353" actId="14100"/>
          <ac:cxnSpMkLst>
            <pc:docMk/>
            <pc:sldMk cId="3492934055" sldId="285"/>
            <ac:cxnSpMk id="79" creationId="{22879757-6A1A-6292-88A7-C9914CF91D3B}"/>
          </ac:cxnSpMkLst>
        </pc:cxnChg>
        <pc:cxnChg chg="add mod">
          <ac:chgData name="Robbie Wilmot" userId="e0331d86-4fff-4ba3-81be-9935ce780f51" providerId="ADAL" clId="{AB145508-C56C-47DF-AADF-AA950D53E9AC}" dt="2025-09-18T16:22:48.408" v="351" actId="14100"/>
          <ac:cxnSpMkLst>
            <pc:docMk/>
            <pc:sldMk cId="3492934055" sldId="285"/>
            <ac:cxnSpMk id="80" creationId="{24B72628-DA89-D84D-4BB5-F29710C8C988}"/>
          </ac:cxnSpMkLst>
        </pc:cxnChg>
        <pc:cxnChg chg="add mod">
          <ac:chgData name="Robbie Wilmot" userId="e0331d86-4fff-4ba3-81be-9935ce780f51" providerId="ADAL" clId="{AB145508-C56C-47DF-AADF-AA950D53E9AC}" dt="2025-09-18T16:26:45.971" v="394" actId="1582"/>
          <ac:cxnSpMkLst>
            <pc:docMk/>
            <pc:sldMk cId="3492934055" sldId="285"/>
            <ac:cxnSpMk id="91" creationId="{CDF6C721-37BD-4A18-5C33-0B0DED65BEC9}"/>
          </ac:cxnSpMkLst>
        </pc:cxnChg>
      </pc:sldChg>
      <pc:sldChg chg="addSp delSp modSp mod">
        <pc:chgData name="Robbie Wilmot" userId="e0331d86-4fff-4ba3-81be-9935ce780f51" providerId="ADAL" clId="{AB145508-C56C-47DF-AADF-AA950D53E9AC}" dt="2025-09-19T17:10:24.375" v="2393" actId="478"/>
        <pc:sldMkLst>
          <pc:docMk/>
          <pc:sldMk cId="1996795724" sldId="286"/>
        </pc:sldMkLst>
        <pc:spChg chg="add del mod">
          <ac:chgData name="Robbie Wilmot" userId="e0331d86-4fff-4ba3-81be-9935ce780f51" providerId="ADAL" clId="{AB145508-C56C-47DF-AADF-AA950D53E9AC}" dt="2025-09-19T17:10:22.225" v="2392" actId="478"/>
          <ac:spMkLst>
            <pc:docMk/>
            <pc:sldMk cId="1996795724" sldId="286"/>
            <ac:spMk id="3" creationId="{71AE78D5-56BE-AB72-A751-DBC66DA9DFD5}"/>
          </ac:spMkLst>
        </pc:spChg>
        <pc:spChg chg="add del mod">
          <ac:chgData name="Robbie Wilmot" userId="e0331d86-4fff-4ba3-81be-9935ce780f51" providerId="ADAL" clId="{AB145508-C56C-47DF-AADF-AA950D53E9AC}" dt="2025-09-19T17:10:24.375" v="2393" actId="478"/>
          <ac:spMkLst>
            <pc:docMk/>
            <pc:sldMk cId="1996795724" sldId="286"/>
            <ac:spMk id="4" creationId="{E2AD008F-AE1E-6B3D-F53E-AE27E369BF17}"/>
          </ac:spMkLst>
        </pc:spChg>
        <pc:spChg chg="mod">
          <ac:chgData name="Robbie Wilmot" userId="e0331d86-4fff-4ba3-81be-9935ce780f51" providerId="ADAL" clId="{AB145508-C56C-47DF-AADF-AA950D53E9AC}" dt="2025-09-18T16:44:23.630" v="1152" actId="1076"/>
          <ac:spMkLst>
            <pc:docMk/>
            <pc:sldMk cId="1996795724" sldId="286"/>
            <ac:spMk id="71" creationId="{BAB31576-B595-390C-E760-1F722FB356FC}"/>
          </ac:spMkLst>
        </pc:spChg>
        <pc:spChg chg="mod">
          <ac:chgData name="Robbie Wilmot" userId="e0331d86-4fff-4ba3-81be-9935ce780f51" providerId="ADAL" clId="{AB145508-C56C-47DF-AADF-AA950D53E9AC}" dt="2025-09-19T16:12:41.616" v="1828" actId="20577"/>
          <ac:spMkLst>
            <pc:docMk/>
            <pc:sldMk cId="1996795724" sldId="286"/>
            <ac:spMk id="112" creationId="{1ACC5F5F-E1AF-EC9C-AB5B-D0EF89FDEC5B}"/>
          </ac:spMkLst>
        </pc:spChg>
        <pc:spChg chg="mod">
          <ac:chgData name="Robbie Wilmot" userId="e0331d86-4fff-4ba3-81be-9935ce780f51" providerId="ADAL" clId="{AB145508-C56C-47DF-AADF-AA950D53E9AC}" dt="2025-09-18T16:43:12.260" v="1143" actId="1076"/>
          <ac:spMkLst>
            <pc:docMk/>
            <pc:sldMk cId="1996795724" sldId="286"/>
            <ac:spMk id="113" creationId="{CEF082D6-F7E4-3444-218E-280CA7F711D2}"/>
          </ac:spMkLst>
        </pc:spChg>
        <pc:grpChg chg="mod">
          <ac:chgData name="Robbie Wilmot" userId="e0331d86-4fff-4ba3-81be-9935ce780f51" providerId="ADAL" clId="{AB145508-C56C-47DF-AADF-AA950D53E9AC}" dt="2025-09-18T16:43:17.937" v="1145" actId="1076"/>
          <ac:grpSpMkLst>
            <pc:docMk/>
            <pc:sldMk cId="1996795724" sldId="286"/>
            <ac:grpSpMk id="109" creationId="{E5C9DFF5-1C1A-27A2-63C5-1629253AFA86}"/>
          </ac:grpSpMkLst>
        </pc:grpChg>
        <pc:picChg chg="mod">
          <ac:chgData name="Robbie Wilmot" userId="e0331d86-4fff-4ba3-81be-9935ce780f51" providerId="ADAL" clId="{AB145508-C56C-47DF-AADF-AA950D53E9AC}" dt="2025-09-18T16:44:24.110" v="1153" actId="1076"/>
          <ac:picMkLst>
            <pc:docMk/>
            <pc:sldMk cId="1996795724" sldId="286"/>
            <ac:picMk id="70" creationId="{50253098-AF80-7E40-8315-11BBDF114CCE}"/>
          </ac:picMkLst>
        </pc:picChg>
      </pc:sldChg>
      <pc:sldChg chg="del">
        <pc:chgData name="Robbie Wilmot" userId="e0331d86-4fff-4ba3-81be-9935ce780f51" providerId="ADAL" clId="{AB145508-C56C-47DF-AADF-AA950D53E9AC}" dt="2025-09-18T14:54:43.071" v="1" actId="47"/>
        <pc:sldMkLst>
          <pc:docMk/>
          <pc:sldMk cId="623780533" sldId="287"/>
        </pc:sldMkLst>
      </pc:sldChg>
      <pc:sldChg chg="addSp delSp modSp add mod ord">
        <pc:chgData name="Robbie Wilmot" userId="e0331d86-4fff-4ba3-81be-9935ce780f51" providerId="ADAL" clId="{AB145508-C56C-47DF-AADF-AA950D53E9AC}" dt="2025-09-19T16:13:33.900" v="1881"/>
        <pc:sldMkLst>
          <pc:docMk/>
          <pc:sldMk cId="2057141689" sldId="287"/>
        </pc:sldMkLst>
        <pc:spChg chg="mod">
          <ac:chgData name="Robbie Wilmot" userId="e0331d86-4fff-4ba3-81be-9935ce780f51" providerId="ADAL" clId="{AB145508-C56C-47DF-AADF-AA950D53E9AC}" dt="2025-09-18T15:12:30.404" v="125" actId="14100"/>
          <ac:spMkLst>
            <pc:docMk/>
            <pc:sldMk cId="2057141689" sldId="287"/>
            <ac:spMk id="3" creationId="{8662F506-B959-0C10-7429-E87C7036B80B}"/>
          </ac:spMkLst>
        </pc:spChg>
        <pc:spChg chg="mod">
          <ac:chgData name="Robbie Wilmot" userId="e0331d86-4fff-4ba3-81be-9935ce780f51" providerId="ADAL" clId="{AB145508-C56C-47DF-AADF-AA950D53E9AC}" dt="2025-09-18T15:12:32.462" v="126" actId="14100"/>
          <ac:spMkLst>
            <pc:docMk/>
            <pc:sldMk cId="2057141689" sldId="287"/>
            <ac:spMk id="12" creationId="{2FC7FA88-670A-B41B-7DB2-9026350BFD94}"/>
          </ac:spMkLst>
        </pc:spChg>
        <pc:spChg chg="mod">
          <ac:chgData name="Robbie Wilmot" userId="e0331d86-4fff-4ba3-81be-9935ce780f51" providerId="ADAL" clId="{AB145508-C56C-47DF-AADF-AA950D53E9AC}" dt="2025-09-18T15:12:34.903" v="127" actId="14100"/>
          <ac:spMkLst>
            <pc:docMk/>
            <pc:sldMk cId="2057141689" sldId="287"/>
            <ac:spMk id="40" creationId="{B7859F11-6F3A-7B1D-401D-F2D4BCE7709C}"/>
          </ac:spMkLst>
        </pc:spChg>
        <pc:spChg chg="mod">
          <ac:chgData name="Robbie Wilmot" userId="e0331d86-4fff-4ba3-81be-9935ce780f51" providerId="ADAL" clId="{AB145508-C56C-47DF-AADF-AA950D53E9AC}" dt="2025-09-18T15:55:14.386" v="178" actId="403"/>
          <ac:spMkLst>
            <pc:docMk/>
            <pc:sldMk cId="2057141689" sldId="287"/>
            <ac:spMk id="50" creationId="{B67CB1BF-FE05-6F33-C460-16A0D94717FE}"/>
          </ac:spMkLst>
        </pc:spChg>
        <pc:spChg chg="del mod">
          <ac:chgData name="Robbie Wilmot" userId="e0331d86-4fff-4ba3-81be-9935ce780f51" providerId="ADAL" clId="{AB145508-C56C-47DF-AADF-AA950D53E9AC}" dt="2025-09-19T16:13:33.900" v="1881"/>
          <ac:spMkLst>
            <pc:docMk/>
            <pc:sldMk cId="2057141689" sldId="287"/>
            <ac:spMk id="54" creationId="{59B1951B-9A48-D802-8A8E-97E6AECC1D3C}"/>
          </ac:spMkLst>
        </pc:spChg>
        <pc:spChg chg="mod">
          <ac:chgData name="Robbie Wilmot" userId="e0331d86-4fff-4ba3-81be-9935ce780f51" providerId="ADAL" clId="{AB145508-C56C-47DF-AADF-AA950D53E9AC}" dt="2025-09-18T16:05:04.506" v="291" actId="20577"/>
          <ac:spMkLst>
            <pc:docMk/>
            <pc:sldMk cId="2057141689" sldId="287"/>
            <ac:spMk id="58" creationId="{34A7659F-8DB9-1AE5-B1FC-53218E9B2DC7}"/>
          </ac:spMkLst>
        </pc:spChg>
        <pc:spChg chg="add mod">
          <ac:chgData name="Robbie Wilmot" userId="e0331d86-4fff-4ba3-81be-9935ce780f51" providerId="ADAL" clId="{AB145508-C56C-47DF-AADF-AA950D53E9AC}" dt="2025-09-18T15:12:19.429" v="124" actId="14100"/>
          <ac:spMkLst>
            <pc:docMk/>
            <pc:sldMk cId="2057141689" sldId="287"/>
            <ac:spMk id="72" creationId="{866F37FE-C1A1-7E20-13F4-B71FEE878B2B}"/>
          </ac:spMkLst>
        </pc:spChg>
        <pc:spChg chg="add mod">
          <ac:chgData name="Robbie Wilmot" userId="e0331d86-4fff-4ba3-81be-9935ce780f51" providerId="ADAL" clId="{AB145508-C56C-47DF-AADF-AA950D53E9AC}" dt="2025-09-18T15:13:07.138" v="167" actId="1076"/>
          <ac:spMkLst>
            <pc:docMk/>
            <pc:sldMk cId="2057141689" sldId="287"/>
            <ac:spMk id="73" creationId="{97580C2D-9477-71A4-8B48-650F728A5B00}"/>
          </ac:spMkLst>
        </pc:spChg>
        <pc:spChg chg="add mod">
          <ac:chgData name="Robbie Wilmot" userId="e0331d86-4fff-4ba3-81be-9935ce780f51" providerId="ADAL" clId="{AB145508-C56C-47DF-AADF-AA950D53E9AC}" dt="2025-09-18T15:13:26.255" v="173" actId="14100"/>
          <ac:spMkLst>
            <pc:docMk/>
            <pc:sldMk cId="2057141689" sldId="287"/>
            <ac:spMk id="74" creationId="{C9B5640C-EE86-F46F-2AA6-9FC1441D0794}"/>
          </ac:spMkLst>
        </pc:spChg>
        <pc:spChg chg="add mod">
          <ac:chgData name="Robbie Wilmot" userId="e0331d86-4fff-4ba3-81be-9935ce780f51" providerId="ADAL" clId="{AB145508-C56C-47DF-AADF-AA950D53E9AC}" dt="2025-09-19T16:13:33.483" v="1879" actId="1076"/>
          <ac:spMkLst>
            <pc:docMk/>
            <pc:sldMk cId="2057141689" sldId="287"/>
            <ac:spMk id="75" creationId="{AFDF82DA-31CA-1080-5721-A054AF4603B9}"/>
          </ac:spMkLst>
        </pc:spChg>
        <pc:grpChg chg="mod">
          <ac:chgData name="Robbie Wilmot" userId="e0331d86-4fff-4ba3-81be-9935ce780f51" providerId="ADAL" clId="{AB145508-C56C-47DF-AADF-AA950D53E9AC}" dt="2025-09-18T15:11:57.945" v="119" actId="1076"/>
          <ac:grpSpMkLst>
            <pc:docMk/>
            <pc:sldMk cId="2057141689" sldId="287"/>
            <ac:grpSpMk id="18" creationId="{AF633CE3-D459-8167-A66E-1BE6F2E06275}"/>
          </ac:grpSpMkLst>
        </pc:grpChg>
        <pc:grpChg chg="mod">
          <ac:chgData name="Robbie Wilmot" userId="e0331d86-4fff-4ba3-81be-9935ce780f51" providerId="ADAL" clId="{AB145508-C56C-47DF-AADF-AA950D53E9AC}" dt="2025-09-19T16:13:28.709" v="1878" actId="1076"/>
          <ac:grpSpMkLst>
            <pc:docMk/>
            <pc:sldMk cId="2057141689" sldId="287"/>
            <ac:grpSpMk id="29" creationId="{131734F5-4CDD-EAD8-0CB0-B3EDAC9CC57E}"/>
          </ac:grpSpMkLst>
        </pc:grpChg>
        <pc:cxnChg chg="add del">
          <ac:chgData name="Robbie Wilmot" userId="e0331d86-4fff-4ba3-81be-9935ce780f51" providerId="ADAL" clId="{AB145508-C56C-47DF-AADF-AA950D53E9AC}" dt="2025-09-18T15:09:12.121" v="88" actId="478"/>
          <ac:cxnSpMkLst>
            <pc:docMk/>
            <pc:sldMk cId="2057141689" sldId="287"/>
            <ac:cxnSpMk id="61" creationId="{C93A0E7E-8E98-5375-5BB8-83534D595E09}"/>
          </ac:cxnSpMkLst>
        </pc:cxnChg>
        <pc:cxnChg chg="add del mod">
          <ac:chgData name="Robbie Wilmot" userId="e0331d86-4fff-4ba3-81be-9935ce780f51" providerId="ADAL" clId="{AB145508-C56C-47DF-AADF-AA950D53E9AC}" dt="2025-09-18T15:10:03.606" v="100" actId="478"/>
          <ac:cxnSpMkLst>
            <pc:docMk/>
            <pc:sldMk cId="2057141689" sldId="287"/>
            <ac:cxnSpMk id="63" creationId="{9DEFF2D1-E541-732A-5939-A619D610245E}"/>
          </ac:cxnSpMkLst>
        </pc:cxnChg>
      </pc:sldChg>
      <pc:sldChg chg="addSp delSp modSp new mod">
        <pc:chgData name="Robbie Wilmot" userId="e0331d86-4fff-4ba3-81be-9935ce780f51" providerId="ADAL" clId="{AB145508-C56C-47DF-AADF-AA950D53E9AC}" dt="2025-09-19T17:12:31.814" v="2500" actId="20577"/>
        <pc:sldMkLst>
          <pc:docMk/>
          <pc:sldMk cId="4277750638" sldId="288"/>
        </pc:sldMkLst>
        <pc:spChg chg="del">
          <ac:chgData name="Robbie Wilmot" userId="e0331d86-4fff-4ba3-81be-9935ce780f51" providerId="ADAL" clId="{AB145508-C56C-47DF-AADF-AA950D53E9AC}" dt="2025-09-18T16:45:54.909" v="1163" actId="478"/>
          <ac:spMkLst>
            <pc:docMk/>
            <pc:sldMk cId="4277750638" sldId="288"/>
            <ac:spMk id="2" creationId="{D4F838D3-252D-AC76-63B1-FE4FE11B8326}"/>
          </ac:spMkLst>
        </pc:spChg>
        <pc:spChg chg="del">
          <ac:chgData name="Robbie Wilmot" userId="e0331d86-4fff-4ba3-81be-9935ce780f51" providerId="ADAL" clId="{AB145508-C56C-47DF-AADF-AA950D53E9AC}" dt="2025-09-18T16:45:57.019" v="1164" actId="478"/>
          <ac:spMkLst>
            <pc:docMk/>
            <pc:sldMk cId="4277750638" sldId="288"/>
            <ac:spMk id="3" creationId="{B7A4D19F-03DD-04B3-2B3F-FA3C199F41B1}"/>
          </ac:spMkLst>
        </pc:spChg>
        <pc:spChg chg="add mod">
          <ac:chgData name="Robbie Wilmot" userId="e0331d86-4fff-4ba3-81be-9935ce780f51" providerId="ADAL" clId="{AB145508-C56C-47DF-AADF-AA950D53E9AC}" dt="2025-09-19T16:34:42.640" v="2131" actId="403"/>
          <ac:spMkLst>
            <pc:docMk/>
            <pc:sldMk cId="4277750638" sldId="288"/>
            <ac:spMk id="7" creationId="{194B8DD1-3922-9AB1-F340-8EE41F1237C0}"/>
          </ac:spMkLst>
        </pc:spChg>
        <pc:spChg chg="add mod">
          <ac:chgData name="Robbie Wilmot" userId="e0331d86-4fff-4ba3-81be-9935ce780f51" providerId="ADAL" clId="{AB145508-C56C-47DF-AADF-AA950D53E9AC}" dt="2025-09-19T17:12:31.814" v="2500" actId="20577"/>
          <ac:spMkLst>
            <pc:docMk/>
            <pc:sldMk cId="4277750638" sldId="288"/>
            <ac:spMk id="8" creationId="{ED97114E-9961-528F-C6D0-1F5A6D4189E3}"/>
          </ac:spMkLst>
        </pc:spChg>
      </pc:sldChg>
      <pc:sldChg chg="delSp modSp new mod">
        <pc:chgData name="Robbie Wilmot" userId="e0331d86-4fff-4ba3-81be-9935ce780f51" providerId="ADAL" clId="{AB145508-C56C-47DF-AADF-AA950D53E9AC}" dt="2025-09-19T17:14:30.680" v="2584" actId="478"/>
        <pc:sldMkLst>
          <pc:docMk/>
          <pc:sldMk cId="3509333043" sldId="289"/>
        </pc:sldMkLst>
        <pc:spChg chg="mod">
          <ac:chgData name="Robbie Wilmot" userId="e0331d86-4fff-4ba3-81be-9935ce780f51" providerId="ADAL" clId="{AB145508-C56C-47DF-AADF-AA950D53E9AC}" dt="2025-09-19T17:13:55.133" v="2525" actId="14100"/>
          <ac:spMkLst>
            <pc:docMk/>
            <pc:sldMk cId="3509333043" sldId="289"/>
            <ac:spMk id="2" creationId="{2797D056-8B80-0ACE-F66E-3F2CFEE566C2}"/>
          </ac:spMkLst>
        </pc:spChg>
        <pc:spChg chg="mod">
          <ac:chgData name="Robbie Wilmot" userId="e0331d86-4fff-4ba3-81be-9935ce780f51" providerId="ADAL" clId="{AB145508-C56C-47DF-AADF-AA950D53E9AC}" dt="2025-09-19T17:14:06.455" v="2543" actId="20577"/>
          <ac:spMkLst>
            <pc:docMk/>
            <pc:sldMk cId="3509333043" sldId="289"/>
            <ac:spMk id="3" creationId="{080E690C-911D-5557-2312-0168F2332196}"/>
          </ac:spMkLst>
        </pc:spChg>
        <pc:spChg chg="mod">
          <ac:chgData name="Robbie Wilmot" userId="e0331d86-4fff-4ba3-81be-9935ce780f51" providerId="ADAL" clId="{AB145508-C56C-47DF-AADF-AA950D53E9AC}" dt="2025-09-19T17:14:20.359" v="2581" actId="20577"/>
          <ac:spMkLst>
            <pc:docMk/>
            <pc:sldMk cId="3509333043" sldId="289"/>
            <ac:spMk id="4" creationId="{FF2CDA3F-8122-3B76-0125-AE39FAC266D3}"/>
          </ac:spMkLst>
        </pc:spChg>
        <pc:spChg chg="del">
          <ac:chgData name="Robbie Wilmot" userId="e0331d86-4fff-4ba3-81be-9935ce780f51" providerId="ADAL" clId="{AB145508-C56C-47DF-AADF-AA950D53E9AC}" dt="2025-09-19T17:14:30.680" v="2584" actId="478"/>
          <ac:spMkLst>
            <pc:docMk/>
            <pc:sldMk cId="3509333043" sldId="289"/>
            <ac:spMk id="5" creationId="{DC26E286-96F4-49E0-B56C-7B8AD632F259}"/>
          </ac:spMkLst>
        </pc:spChg>
      </pc:sldChg>
      <pc:sldMasterChg chg="modSp mod">
        <pc:chgData name="Robbie Wilmot" userId="e0331d86-4fff-4ba3-81be-9935ce780f51" providerId="ADAL" clId="{AB145508-C56C-47DF-AADF-AA950D53E9AC}" dt="2025-09-19T17:14:29.359" v="2582" actId="33475"/>
        <pc:sldMasterMkLst>
          <pc:docMk/>
          <pc:sldMasterMk cId="3715503000" sldId="2147483648"/>
        </pc:sldMasterMkLst>
        <pc:spChg chg="add mod">
          <ac:chgData name="Robbie Wilmot" userId="e0331d86-4fff-4ba3-81be-9935ce780f51" providerId="ADAL" clId="{AB145508-C56C-47DF-AADF-AA950D53E9AC}" dt="2025-09-19T17:14:29.359" v="2582" actId="33475"/>
          <ac:spMkLst>
            <pc:docMk/>
            <pc:sldMasterMk cId="3715503000" sldId="2147483648"/>
            <ac:spMk id="9" creationId="{1EFA8E25-8BFB-0818-CBF8-8FF1D0DC2100}"/>
          </ac:spMkLst>
        </pc:spChg>
        <pc:spChg chg="add mod">
          <ac:chgData name="Robbie Wilmot" userId="e0331d86-4fff-4ba3-81be-9935ce780f51" providerId="ADAL" clId="{AB145508-C56C-47DF-AADF-AA950D53E9AC}" dt="2025-09-19T17:14:29.359" v="2582" actId="33475"/>
          <ac:spMkLst>
            <pc:docMk/>
            <pc:sldMasterMk cId="3715503000" sldId="2147483648"/>
            <ac:spMk id="11" creationId="{4E504FA3-5A8F-83A1-FC3B-7B6899EB46C5}"/>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940B8F-7671-4FF5-8553-45043ADE6F4B}" type="datetimeFigureOut">
              <a:rPr lang="en-GB" smtClean="0"/>
              <a:t>19/09/2025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E0186-9C2B-4EBD-8BA8-0AEC0B94EAB2}" type="slidenum">
              <a:rPr lang="en-GB" smtClean="0"/>
              <a:t>‹#›</a:t>
            </a:fld>
            <a:endParaRPr lang="en-GB"/>
          </a:p>
        </p:txBody>
      </p:sp>
    </p:spTree>
    <p:extLst>
      <p:ext uri="{BB962C8B-B14F-4D97-AF65-F5344CB8AC3E}">
        <p14:creationId xmlns:p14="http://schemas.microsoft.com/office/powerpoint/2010/main" val="3000450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19/09/2025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934641" y="3719246"/>
            <a:ext cx="7850584"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934785" y="4391090"/>
            <a:ext cx="7861369"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8365A3DD-B45C-42C0-B80A-68915DA5EA1F}" type="datetime1">
              <a:rPr lang="en-GB" smtClean="0"/>
              <a:t>19/09/2025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934642" y="5153954"/>
            <a:ext cx="3637359"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934642" y="6302066"/>
            <a:ext cx="4037409"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1" name="Picture 10" descr="A black background with green lines">
            <a:extLst>
              <a:ext uri="{FF2B5EF4-FFF2-40B4-BE49-F238E27FC236}">
                <a16:creationId xmlns:a16="http://schemas.microsoft.com/office/drawing/2014/main" id="{86041126-96BC-11D3-D98A-762E6EB8FA1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8328" y="-57289"/>
            <a:ext cx="1832625" cy="1383251"/>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Chart, pie chart&#10;&#10;Description automatically generated">
            <a:extLst>
              <a:ext uri="{FF2B5EF4-FFF2-40B4-BE49-F238E27FC236}">
                <a16:creationId xmlns:a16="http://schemas.microsoft.com/office/drawing/2014/main" id="{77642FBD-813B-4D67-AA77-0B8917FCE3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4582048" y="1777496"/>
            <a:ext cx="4204784" cy="2659724"/>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FEF07BA0-6ED2-4712-8699-3FAF56949335}" type="datetime1">
              <a:rPr lang="en-GB" smtClean="0"/>
              <a:t>19/09/2025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3013166" y="7372601"/>
            <a:ext cx="3086100" cy="180908"/>
          </a:xfrm>
          <a:prstGeom prst="rect">
            <a:avLst/>
          </a:prstGeom>
        </p:spPr>
        <p:txBody>
          <a:bodyPr/>
          <a:lstStyle/>
          <a:p>
            <a:r>
              <a:rPr lang="en-US"/>
              <a:t>Unresolved data elements from EDR-DSSAD-IWG-26-15</a:t>
            </a:r>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7" name="White logo" descr="A black background with white text&#10;&#10;Description automatically generated">
            <a:extLst>
              <a:ext uri="{FF2B5EF4-FFF2-40B4-BE49-F238E27FC236}">
                <a16:creationId xmlns:a16="http://schemas.microsoft.com/office/drawing/2014/main" id="{461704B8-41CD-83A4-9160-6ACFF436415D}"/>
              </a:ext>
            </a:extLst>
          </p:cNvPr>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199906" y="6127514"/>
            <a:ext cx="2022086" cy="572983"/>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595D3F65-BB59-4DCE-819B-6E3955A89B3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52660" y="462230"/>
            <a:ext cx="3547068" cy="3647546"/>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96B2570-AEE6-4488-8A3B-A4F2AB406E61}" type="datetime1">
              <a:rPr lang="en-GB" smtClean="0"/>
              <a:t>19/09/2025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42A7C69E-C41E-4C70-B2BB-8653EBCC3065}" type="datetime1">
              <a:rPr lang="en-GB" smtClean="0"/>
              <a:t>19/09/2025</a:t>
            </a:fld>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a:xfrm>
            <a:off x="6807992" y="7190042"/>
            <a:ext cx="2057400" cy="365125"/>
          </a:xfrm>
        </p:spPr>
        <p:txBody>
          <a:bodyPr/>
          <a:lstStyle/>
          <a:p>
            <a:fld id="{2F83CBB2-9ABF-4D19-8234-691D70D0F573}" type="slidenum">
              <a:rPr lang="en-GB" smtClean="0"/>
              <a:t>‹#›</a:t>
            </a:fld>
            <a:endParaRPr lang="en-GB"/>
          </a:p>
        </p:txBody>
      </p:sp>
      <p:sp>
        <p:nvSpPr>
          <p:cNvPr id="6" name="Footer Placeholder 2">
            <a:extLst>
              <a:ext uri="{FF2B5EF4-FFF2-40B4-BE49-F238E27FC236}">
                <a16:creationId xmlns:a16="http://schemas.microsoft.com/office/drawing/2014/main" id="{EFEC188D-1F85-47D4-B59D-5EE959E26D7B}"/>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809A76C1-773D-4AD8-A126-FA9BCC2ED39E}" type="datetime1">
              <a:rPr lang="en-GB" smtClean="0"/>
              <a:t>19/09/2025</a:t>
            </a:fld>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5" name="Footer Placeholder 2">
            <a:extLst>
              <a:ext uri="{FF2B5EF4-FFF2-40B4-BE49-F238E27FC236}">
                <a16:creationId xmlns:a16="http://schemas.microsoft.com/office/drawing/2014/main" id="{8F152448-4503-4931-BD73-3291571EFF8F}"/>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_1">
    <p:bg>
      <p:bgPr>
        <a:solidFill>
          <a:schemeClr val="bg1"/>
        </a:solidFill>
        <a:effectLst/>
      </p:bgPr>
    </p:bg>
    <p:spTree>
      <p:nvGrpSpPr>
        <p:cNvPr id="1" name=""/>
        <p:cNvGrpSpPr/>
        <p:nvPr/>
      </p:nvGrpSpPr>
      <p:grpSpPr>
        <a:xfrm>
          <a:off x="0" y="0"/>
          <a:ext cx="0" cy="0"/>
          <a:chOff x="0" y="0"/>
          <a:chExt cx="0" cy="0"/>
        </a:xfrm>
      </p:grpSpPr>
      <p:sp>
        <p:nvSpPr>
          <p:cNvPr id="7" name="Graphic 18">
            <a:extLst>
              <a:ext uri="{FF2B5EF4-FFF2-40B4-BE49-F238E27FC236}">
                <a16:creationId xmlns:a16="http://schemas.microsoft.com/office/drawing/2014/main" id="{F201867A-5730-49F5-2B7C-48B983437CA3}"/>
              </a:ext>
            </a:extLst>
          </p:cNvPr>
          <p:cNvSpPr/>
          <p:nvPr userDrawn="1"/>
        </p:nvSpPr>
        <p:spPr>
          <a:xfrm rot="-5400000">
            <a:off x="2689130" y="-613766"/>
            <a:ext cx="3985825" cy="8923914"/>
          </a:xfrm>
          <a:custGeom>
            <a:avLst/>
            <a:gdLst>
              <a:gd name="connsiteX0" fmla="*/ 1442352 w 1442351"/>
              <a:gd name="connsiteY0" fmla="*/ 2403920 h 2403920"/>
              <a:gd name="connsiteX1" fmla="*/ 480784 w 1442351"/>
              <a:gd name="connsiteY1" fmla="*/ 2403920 h 2403920"/>
              <a:gd name="connsiteX2" fmla="*/ 0 w 1442351"/>
              <a:gd name="connsiteY2" fmla="*/ 1923136 h 2403920"/>
              <a:gd name="connsiteX3" fmla="*/ 0 w 1442351"/>
              <a:gd name="connsiteY3" fmla="*/ 1923136 h 2403920"/>
              <a:gd name="connsiteX4" fmla="*/ 0 w 1442351"/>
              <a:gd name="connsiteY4" fmla="*/ 1923136 h 2403920"/>
              <a:gd name="connsiteX5" fmla="*/ 0 w 1442351"/>
              <a:gd name="connsiteY5" fmla="*/ 1923136 h 2403920"/>
              <a:gd name="connsiteX6" fmla="*/ 0 w 1442351"/>
              <a:gd name="connsiteY6" fmla="*/ 0 h 2403920"/>
              <a:gd name="connsiteX7" fmla="*/ 961568 w 1442351"/>
              <a:gd name="connsiteY7" fmla="*/ 0 h 2403920"/>
              <a:gd name="connsiteX8" fmla="*/ 961568 w 1442351"/>
              <a:gd name="connsiteY8" fmla="*/ 0 h 2403920"/>
              <a:gd name="connsiteX9" fmla="*/ 1442352 w 1442351"/>
              <a:gd name="connsiteY9" fmla="*/ 480784 h 2403920"/>
              <a:gd name="connsiteX10" fmla="*/ 1442352 w 1442351"/>
              <a:gd name="connsiteY10" fmla="*/ 480784 h 2403920"/>
              <a:gd name="connsiteX11" fmla="*/ 1442352 w 1442351"/>
              <a:gd name="connsiteY11" fmla="*/ 480784 h 240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42351" h="2403920">
                <a:moveTo>
                  <a:pt x="1442352" y="2403920"/>
                </a:moveTo>
                <a:lnTo>
                  <a:pt x="480784" y="2403920"/>
                </a:lnTo>
                <a:lnTo>
                  <a:pt x="0" y="1923136"/>
                </a:lnTo>
                <a:lnTo>
                  <a:pt x="0" y="1923136"/>
                </a:lnTo>
                <a:lnTo>
                  <a:pt x="0" y="1923136"/>
                </a:lnTo>
                <a:lnTo>
                  <a:pt x="0" y="1923136"/>
                </a:lnTo>
                <a:lnTo>
                  <a:pt x="0" y="0"/>
                </a:lnTo>
                <a:lnTo>
                  <a:pt x="961568" y="0"/>
                </a:lnTo>
                <a:lnTo>
                  <a:pt x="961568" y="0"/>
                </a:lnTo>
                <a:lnTo>
                  <a:pt x="1442352" y="480784"/>
                </a:lnTo>
                <a:lnTo>
                  <a:pt x="1442352" y="480784"/>
                </a:lnTo>
                <a:lnTo>
                  <a:pt x="1442352" y="480784"/>
                </a:lnTo>
                <a:close/>
              </a:path>
            </a:pathLst>
          </a:custGeom>
          <a:gradFill flip="none" rotWithShape="1">
            <a:gsLst>
              <a:gs pos="98000">
                <a:srgbClr val="FFAA80"/>
              </a:gs>
              <a:gs pos="0">
                <a:schemeClr val="bg1"/>
              </a:gs>
            </a:gsLst>
            <a:lin ang="5400000" scaled="0"/>
            <a:tileRect/>
          </a:gradFill>
          <a:ln w="46089" cap="flat">
            <a:noFill/>
            <a:prstDash val="solid"/>
            <a:miter/>
          </a:ln>
        </p:spPr>
        <p:txBody>
          <a:bodyPr rtlCol="0" anchor="ctr"/>
          <a:lstStyle/>
          <a:p>
            <a:endParaRPr lang="en-GB" sz="2263"/>
          </a:p>
        </p:txBody>
      </p:sp>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945583" y="3130967"/>
            <a:ext cx="78516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934783" y="3793767"/>
            <a:ext cx="78624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656AEB73-8110-40D6-A763-96B9FC0BF291}" type="datetime1">
              <a:rPr lang="en-GB" smtClean="0"/>
              <a:t>19/09/2025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945583" y="4499767"/>
            <a:ext cx="3637359"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934640" y="6302066"/>
            <a:ext cx="40392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8" name="Picture 17" descr="A black background with green lines">
            <a:extLst>
              <a:ext uri="{FF2B5EF4-FFF2-40B4-BE49-F238E27FC236}">
                <a16:creationId xmlns:a16="http://schemas.microsoft.com/office/drawing/2014/main" id="{2D13AFD3-B162-3287-5761-6DFF56DDDC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8" y="-57289"/>
            <a:ext cx="1832625" cy="1383251"/>
          </a:xfrm>
          <a:prstGeom prst="rect">
            <a:avLst/>
          </a:prstGeom>
        </p:spPr>
      </p:pic>
    </p:spTree>
    <p:extLst>
      <p:ext uri="{BB962C8B-B14F-4D97-AF65-F5344CB8AC3E}">
        <p14:creationId xmlns:p14="http://schemas.microsoft.com/office/powerpoint/2010/main" val="223082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C7A0A64-8FEA-430B-AD0C-FCC1825803A7}" type="datetime1">
              <a:rPr lang="en-GB" smtClean="0"/>
              <a:t>19/09/2025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33574F97-95D5-4883-830F-08AEA21B54A1}"/>
              </a:ext>
            </a:extLst>
          </p:cNvPr>
          <p:cNvSpPr>
            <a:spLocks noGrp="1"/>
          </p:cNvSpPr>
          <p:nvPr>
            <p:ph type="ftr" sz="quarter" idx="11"/>
          </p:nvPr>
        </p:nvSpPr>
        <p:spPr>
          <a:xfrm>
            <a:off x="2657629" y="6351122"/>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B628AF11-C2ED-46B5-88F4-2C7834C710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4264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0801" y="327600"/>
            <a:ext cx="5460887"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0800" y="2889252"/>
            <a:ext cx="4179094" cy="284624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A3B2BEAF-4A39-421F-BEC5-8C45D7FC5FED}" type="datetime1">
              <a:rPr lang="en-GB" smtClean="0"/>
              <a:t>19/09/2025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8" name="Footer Placeholder 2">
            <a:extLst>
              <a:ext uri="{FF2B5EF4-FFF2-40B4-BE49-F238E27FC236}">
                <a16:creationId xmlns:a16="http://schemas.microsoft.com/office/drawing/2014/main" id="{D8D95ED8-70CD-4D23-B175-A0052CD288FE}"/>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38760775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9209989"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0801" y="327600"/>
            <a:ext cx="5460887"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0800" y="1846802"/>
            <a:ext cx="4164688"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CCCAABEA-F08B-406A-84D3-675DC584E5F6}" type="datetime1">
              <a:rPr lang="en-GB" smtClean="0"/>
              <a:t>19/09/2025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pic>
        <p:nvPicPr>
          <p:cNvPr id="5" name="Picture 4" descr="A black background with a black square&#10;&#10;Description automatically generated with medium confidence">
            <a:extLst>
              <a:ext uri="{FF2B5EF4-FFF2-40B4-BE49-F238E27FC236}">
                <a16:creationId xmlns:a16="http://schemas.microsoft.com/office/drawing/2014/main" id="{6A782F13-B3ED-3498-EDD8-94A921FB3D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3358" y="6119623"/>
            <a:ext cx="2082203" cy="590019"/>
          </a:xfrm>
          <a:prstGeom prst="rect">
            <a:avLst/>
          </a:prstGeom>
        </p:spPr>
      </p:pic>
    </p:spTree>
    <p:extLst>
      <p:ext uri="{BB962C8B-B14F-4D97-AF65-F5344CB8AC3E}">
        <p14:creationId xmlns:p14="http://schemas.microsoft.com/office/powerpoint/2010/main" val="11775252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7" y="325970"/>
            <a:ext cx="690086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1478" y="1845357"/>
            <a:ext cx="6900862"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80AE74EE-9A25-4A2F-880E-B45CCE319C7B}" type="datetime1">
              <a:rPr lang="en-GB" smtClean="0"/>
              <a:t>19/09/2025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1212" y="5798330"/>
            <a:ext cx="2028825"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101600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325970"/>
            <a:ext cx="744061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371477" y="1845357"/>
            <a:ext cx="7440611"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B544B3F-57D6-4FB3-9733-63CA2E2E2C60}" type="datetime1">
              <a:rPr lang="en-GB" smtClean="0"/>
              <a:t>19/09/2025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62ABA2DC-BE55-4F57-AD65-907CB102197D}"/>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2811245430"/>
      </p:ext>
    </p:extLst>
  </p:cSld>
  <p:clrMapOvr>
    <a:masterClrMapping/>
  </p:clrMapOvr>
  <p:extLst>
    <p:ext uri="{DCECCB84-F9BA-43D5-87BE-67443E8EF086}">
      <p15:sldGuideLst xmlns:p15="http://schemas.microsoft.com/office/powerpoint/2012/main">
        <p15:guide id="1" pos="492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9B782ABC-5CE3-4E8E-86EF-9204A869C35C}" type="datetime1">
              <a:rPr lang="en-GB" smtClean="0"/>
              <a:t>19/09/2025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6807992" y="7190042"/>
            <a:ext cx="20574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370801"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4670898"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62420" y="5798330"/>
            <a:ext cx="2028825"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20789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1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FDE64B2-E66C-4C11-B9DB-F0AC6A9E3137}" type="datetime1">
              <a:rPr lang="en-GB" smtClean="0"/>
              <a:t>19/09/2025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370801"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4670898" y="1846800"/>
            <a:ext cx="4112741"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2">
            <a:extLst>
              <a:ext uri="{FF2B5EF4-FFF2-40B4-BE49-F238E27FC236}">
                <a16:creationId xmlns:a16="http://schemas.microsoft.com/office/drawing/2014/main" id="{0C9F65BC-1794-4791-ACA6-661E658933B8}"/>
              </a:ext>
            </a:extLst>
          </p:cNvPr>
          <p:cNvSpPr>
            <a:spLocks noGrp="1"/>
          </p:cNvSpPr>
          <p:nvPr>
            <p:ph type="ftr" sz="quarter" idx="11"/>
          </p:nvPr>
        </p:nvSpPr>
        <p:spPr>
          <a:xfrm>
            <a:off x="2661010" y="6340155"/>
            <a:ext cx="3828741" cy="180908"/>
          </a:xfrm>
          <a:prstGeom prst="rect">
            <a:avLst/>
          </a:prstGeom>
        </p:spPr>
        <p:txBody>
          <a:bodyPr/>
          <a:lstStyle/>
          <a:p>
            <a:r>
              <a:rPr lang="en-US"/>
              <a:t>Unresolved data elements from EDR-DSSAD-IWG-26-15</a:t>
            </a:r>
            <a:endParaRPr lang="en-GB"/>
          </a:p>
        </p:txBody>
      </p:sp>
    </p:spTree>
    <p:extLst>
      <p:ext uri="{BB962C8B-B14F-4D97-AF65-F5344CB8AC3E}">
        <p14:creationId xmlns:p14="http://schemas.microsoft.com/office/powerpoint/2010/main" val="4081178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6" y="325970"/>
            <a:ext cx="8412162"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7" y="1845357"/>
            <a:ext cx="8423275"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278606" y="722227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83B938-499D-445D-A070-9FC77C8BFA7B}" type="datetime1">
              <a:rPr lang="en-GB" smtClean="0"/>
              <a:t>19/09/2025</a:t>
            </a:fld>
            <a:endParaRPr lang="en-GB"/>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6807992" y="719004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sp>
        <p:nvSpPr>
          <p:cNvPr id="10" name="Footer Placeholder 4">
            <a:extLst>
              <a:ext uri="{FF2B5EF4-FFF2-40B4-BE49-F238E27FC236}">
                <a16:creationId xmlns:a16="http://schemas.microsoft.com/office/drawing/2014/main" id="{EE237163-917B-445E-8DDC-3ACC2CF491E3}"/>
              </a:ext>
            </a:extLst>
          </p:cNvPr>
          <p:cNvSpPr>
            <a:spLocks noGrp="1"/>
          </p:cNvSpPr>
          <p:nvPr>
            <p:ph type="ftr" sz="quarter" idx="3"/>
          </p:nvPr>
        </p:nvSpPr>
        <p:spPr>
          <a:xfrm>
            <a:off x="2661010" y="6340155"/>
            <a:ext cx="3828741" cy="180908"/>
          </a:xfrm>
          <a:prstGeom prst="rect">
            <a:avLst/>
          </a:prstGeom>
        </p:spPr>
        <p:txBody>
          <a:bodyPr vert="horz" lIns="0" tIns="0" rIns="0" bIns="0" rtlCol="0" anchor="ctr"/>
          <a:lstStyle>
            <a:lvl1pPr algn="ctr">
              <a:defRPr sz="800">
                <a:solidFill>
                  <a:schemeClr val="tx1"/>
                </a:solidFill>
              </a:defRPr>
            </a:lvl1pPr>
          </a:lstStyle>
          <a:p>
            <a:r>
              <a:rPr lang="en-US"/>
              <a:t>Unresolved data elements from EDR-DSSAD-IWG-26-15</a:t>
            </a:r>
            <a:endParaRPr lang="en-GB" sz="800"/>
          </a:p>
        </p:txBody>
      </p:sp>
      <p:pic>
        <p:nvPicPr>
          <p:cNvPr id="7" name="Picture 6" descr="A black background with a black square&#10;&#10;Description automatically generated with medium confidence">
            <a:extLst>
              <a:ext uri="{FF2B5EF4-FFF2-40B4-BE49-F238E27FC236}">
                <a16:creationId xmlns:a16="http://schemas.microsoft.com/office/drawing/2014/main" id="{BEE7DD17-AC97-7820-D3C1-6953D0213C57}"/>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53358" y="6119623"/>
            <a:ext cx="2082203" cy="590019"/>
          </a:xfrm>
          <a:prstGeom prst="rect">
            <a:avLst/>
          </a:prstGeom>
        </p:spPr>
      </p:pic>
      <p:sp>
        <p:nvSpPr>
          <p:cNvPr id="9" name="TextBox 8">
            <a:extLst>
              <a:ext uri="{FF2B5EF4-FFF2-40B4-BE49-F238E27FC236}">
                <a16:creationId xmlns:a16="http://schemas.microsoft.com/office/drawing/2014/main" id="{1EFA8E25-8BFB-0818-CBF8-8FF1D0DC2100}"/>
              </a:ext>
            </a:extLst>
          </p:cNvPr>
          <p:cNvSpPr txBox="1"/>
          <p:nvPr>
            <p:extLst>
              <p:ext uri="{1162E1C5-73C7-4A58-AE30-91384D911F3F}">
                <p184:classification xmlns:p184="http://schemas.microsoft.com/office/powerpoint/2018/4/main" val="hdr"/>
              </p:ext>
            </p:extLst>
          </p:nvPr>
        </p:nvSpPr>
        <p:spPr>
          <a:xfrm>
            <a:off x="3783775" y="63500"/>
            <a:ext cx="1604962" cy="152400"/>
          </a:xfrm>
          <a:prstGeom prst="rect">
            <a:avLst/>
          </a:prstGeom>
        </p:spPr>
        <p:txBody>
          <a:bodyPr horzOverflow="overflow" lIns="0" tIns="0" rIns="0" bIns="0">
            <a:spAutoFit/>
          </a:bodyPr>
          <a:lstStyle/>
          <a:p>
            <a:pPr algn="l"/>
            <a:r>
              <a:rPr lang="en-GB" sz="1000">
                <a:solidFill>
                  <a:srgbClr val="000000">
                    <a:alpha val="50000"/>
                  </a:srgbClr>
                </a:solidFill>
                <a:latin typeface="Calibri" panose="020F0502020204030204" pitchFamily="34" charset="0"/>
                <a:cs typeface="Calibri" panose="020F0502020204030204" pitchFamily="34" charset="0"/>
              </a:rPr>
              <a:t>OFFICIAL-FOR PUBLIC RELEASE</a:t>
            </a:r>
          </a:p>
        </p:txBody>
      </p:sp>
      <p:sp>
        <p:nvSpPr>
          <p:cNvPr id="11" name="TextBox 10">
            <a:extLst>
              <a:ext uri="{FF2B5EF4-FFF2-40B4-BE49-F238E27FC236}">
                <a16:creationId xmlns:a16="http://schemas.microsoft.com/office/drawing/2014/main" id="{4E504FA3-5A8F-83A1-FC3B-7B6899EB46C5}"/>
              </a:ext>
            </a:extLst>
          </p:cNvPr>
          <p:cNvSpPr txBox="1"/>
          <p:nvPr>
            <p:extLst>
              <p:ext uri="{1162E1C5-73C7-4A58-AE30-91384D911F3F}">
                <p184:classification xmlns:p184="http://schemas.microsoft.com/office/powerpoint/2018/4/main" val="ftr"/>
              </p:ext>
            </p:extLst>
          </p:nvPr>
        </p:nvSpPr>
        <p:spPr>
          <a:xfrm>
            <a:off x="3783775" y="6642100"/>
            <a:ext cx="1604962" cy="152400"/>
          </a:xfrm>
          <a:prstGeom prst="rect">
            <a:avLst/>
          </a:prstGeom>
        </p:spPr>
        <p:txBody>
          <a:bodyPr horzOverflow="overflow" lIns="0" tIns="0" rIns="0" bIns="0">
            <a:spAutoFit/>
          </a:bodyPr>
          <a:lstStyle/>
          <a:p>
            <a:pPr algn="l"/>
            <a:r>
              <a:rPr lang="en-GB" sz="1000">
                <a:solidFill>
                  <a:srgbClr val="000000">
                    <a:alpha val="50000"/>
                  </a:srgbClr>
                </a:solidFill>
                <a:latin typeface="Calibri" panose="020F0502020204030204" pitchFamily="34" charset="0"/>
                <a:cs typeface="Calibri" panose="020F0502020204030204" pitchFamily="34" charset="0"/>
              </a:rPr>
              <a:t>OFFICIAL-FOR PUBLIC RELEASE</a:t>
            </a:r>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79" r:id="rId2"/>
    <p:sldLayoutId id="2147483650" r:id="rId3"/>
    <p:sldLayoutId id="2147483666" r:id="rId4"/>
    <p:sldLayoutId id="2147483671" r:id="rId5"/>
    <p:sldLayoutId id="2147483673" r:id="rId6"/>
    <p:sldLayoutId id="2147483674" r:id="rId7"/>
    <p:sldLayoutId id="2147483675" r:id="rId8"/>
    <p:sldLayoutId id="2147483676" r:id="rId9"/>
    <p:sldLayoutId id="2147483651" r:id="rId10"/>
    <p:sldLayoutId id="2147483669" r:id="rId11"/>
    <p:sldLayoutId id="2147483654" r:id="rId12"/>
    <p:sldLayoutId id="2147483655" r:id="rId13"/>
  </p:sldLayoutIdLst>
  <p:hf sldNum="0" hdr="0" dt="0"/>
  <p:txStyles>
    <p:title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SzPct val="110000"/>
        <a:buFont typeface="Arial" panose="020B0604020202020204" pitchFamily="34" charset="0"/>
        <a:buChar char="•"/>
        <a:defRPr sz="1800" b="1" kern="1200">
          <a:solidFill>
            <a:srgbClr val="006AB0"/>
          </a:solidFill>
          <a:latin typeface="+mn-lt"/>
          <a:ea typeface="+mn-ea"/>
          <a:cs typeface="+mn-cs"/>
        </a:defRPr>
      </a:lvl1pPr>
      <a:lvl2pPr marL="230400" indent="-23040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2pPr>
      <a:lvl3pPr marL="627063" indent="-38100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862013" indent="-23495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4pPr>
      <a:lvl5pPr marL="1260475" indent="-398463"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userDrawn="1">
          <p15:clr>
            <a:srgbClr val="F26B43"/>
          </p15:clr>
        </p15:guide>
        <p15:guide id="2" pos="5534" userDrawn="1">
          <p15:clr>
            <a:srgbClr val="F26B43"/>
          </p15:clr>
        </p15:guide>
        <p15:guide id="3" pos="2880" userDrawn="1">
          <p15:clr>
            <a:srgbClr val="F26B43"/>
          </p15:clr>
        </p15:guide>
        <p15:guide id="4" orient="horz" pos="4072" userDrawn="1">
          <p15:clr>
            <a:srgbClr val="F26B43"/>
          </p15:clr>
        </p15:guide>
        <p15:guide id="5" orient="horz" pos="1145" userDrawn="1">
          <p15:clr>
            <a:srgbClr val="F26B43"/>
          </p15:clr>
        </p15:guide>
        <p15:guide id="6" orient="horz" pos="3612" userDrawn="1">
          <p15:clr>
            <a:srgbClr val="F26B43"/>
          </p15:clr>
        </p15:guide>
        <p15:guide id="7" pos="45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7D056-8B80-0ACE-F66E-3F2CFEE566C2}"/>
              </a:ext>
            </a:extLst>
          </p:cNvPr>
          <p:cNvSpPr>
            <a:spLocks noGrp="1"/>
          </p:cNvSpPr>
          <p:nvPr>
            <p:ph type="ctrTitle"/>
          </p:nvPr>
        </p:nvSpPr>
        <p:spPr>
          <a:xfrm>
            <a:off x="432619" y="2850223"/>
            <a:ext cx="8352607" cy="698347"/>
          </a:xfrm>
        </p:spPr>
        <p:txBody>
          <a:bodyPr/>
          <a:lstStyle/>
          <a:p>
            <a:r>
              <a:rPr lang="en-GB" dirty="0"/>
              <a:t>Unresolved data elements from EDR-DSSAD-IWG-26-15</a:t>
            </a:r>
          </a:p>
        </p:txBody>
      </p:sp>
      <p:sp>
        <p:nvSpPr>
          <p:cNvPr id="3" name="Subtitle 2">
            <a:extLst>
              <a:ext uri="{FF2B5EF4-FFF2-40B4-BE49-F238E27FC236}">
                <a16:creationId xmlns:a16="http://schemas.microsoft.com/office/drawing/2014/main" id="{080E690C-911D-5557-2312-0168F2332196}"/>
              </a:ext>
            </a:extLst>
          </p:cNvPr>
          <p:cNvSpPr>
            <a:spLocks noGrp="1"/>
          </p:cNvSpPr>
          <p:nvPr>
            <p:ph type="subTitle" idx="1"/>
          </p:nvPr>
        </p:nvSpPr>
        <p:spPr/>
        <p:txBody>
          <a:bodyPr/>
          <a:lstStyle/>
          <a:p>
            <a:r>
              <a:rPr lang="en-US" dirty="0"/>
              <a:t>EDR-DSSAD-IWG-29</a:t>
            </a:r>
            <a:endParaRPr lang="en-GB" dirty="0"/>
          </a:p>
        </p:txBody>
      </p:sp>
      <p:sp>
        <p:nvSpPr>
          <p:cNvPr id="4" name="Text Placeholder 3">
            <a:extLst>
              <a:ext uri="{FF2B5EF4-FFF2-40B4-BE49-F238E27FC236}">
                <a16:creationId xmlns:a16="http://schemas.microsoft.com/office/drawing/2014/main" id="{FF2CDA3F-8122-3B76-0125-AE39FAC266D3}"/>
              </a:ext>
            </a:extLst>
          </p:cNvPr>
          <p:cNvSpPr>
            <a:spLocks noGrp="1"/>
          </p:cNvSpPr>
          <p:nvPr>
            <p:ph type="body" sz="quarter" idx="13"/>
          </p:nvPr>
        </p:nvSpPr>
        <p:spPr/>
        <p:txBody>
          <a:bodyPr/>
          <a:lstStyle/>
          <a:p>
            <a:r>
              <a:rPr lang="en-US" dirty="0"/>
              <a:t>Department for Transport, UK</a:t>
            </a:r>
          </a:p>
          <a:p>
            <a:r>
              <a:rPr lang="en-US" dirty="0"/>
              <a:t>30/09</a:t>
            </a:r>
            <a:endParaRPr lang="en-GB" dirty="0"/>
          </a:p>
        </p:txBody>
      </p:sp>
    </p:spTree>
    <p:extLst>
      <p:ext uri="{BB962C8B-B14F-4D97-AF65-F5344CB8AC3E}">
        <p14:creationId xmlns:p14="http://schemas.microsoft.com/office/powerpoint/2010/main" val="3509333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311A9-3146-2FFB-932E-04E0FB506806}"/>
            </a:ext>
          </a:extLst>
        </p:cNvPr>
        <p:cNvGrpSpPr/>
        <p:nvPr/>
      </p:nvGrpSpPr>
      <p:grpSpPr>
        <a:xfrm>
          <a:off x="0" y="0"/>
          <a:ext cx="0" cy="0"/>
          <a:chOff x="0" y="0"/>
          <a:chExt cx="0" cy="0"/>
        </a:xfrm>
      </p:grpSpPr>
      <p:sp>
        <p:nvSpPr>
          <p:cNvPr id="11" name="円弧 43">
            <a:extLst>
              <a:ext uri="{FF2B5EF4-FFF2-40B4-BE49-F238E27FC236}">
                <a16:creationId xmlns:a16="http://schemas.microsoft.com/office/drawing/2014/main" id="{DE4639D9-3528-5B50-8A3D-7879AD36B814}"/>
              </a:ext>
            </a:extLst>
          </p:cNvPr>
          <p:cNvSpPr/>
          <p:nvPr/>
        </p:nvSpPr>
        <p:spPr>
          <a:xfrm>
            <a:off x="479990" y="3809144"/>
            <a:ext cx="1707764" cy="2002760"/>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grpSp>
        <p:nvGrpSpPr>
          <p:cNvPr id="18" name="Group 17">
            <a:extLst>
              <a:ext uri="{FF2B5EF4-FFF2-40B4-BE49-F238E27FC236}">
                <a16:creationId xmlns:a16="http://schemas.microsoft.com/office/drawing/2014/main" id="{AF633CE3-D459-8167-A66E-1BE6F2E06275}"/>
              </a:ext>
            </a:extLst>
          </p:cNvPr>
          <p:cNvGrpSpPr/>
          <p:nvPr/>
        </p:nvGrpSpPr>
        <p:grpSpPr>
          <a:xfrm>
            <a:off x="89503" y="1780265"/>
            <a:ext cx="2795732" cy="4220486"/>
            <a:chOff x="119336" y="1230687"/>
            <a:chExt cx="3727643" cy="5627314"/>
          </a:xfrm>
        </p:grpSpPr>
        <p:sp>
          <p:nvSpPr>
            <p:cNvPr id="5" name="正方形/長方形 2">
              <a:extLst>
                <a:ext uri="{FF2B5EF4-FFF2-40B4-BE49-F238E27FC236}">
                  <a16:creationId xmlns:a16="http://schemas.microsoft.com/office/drawing/2014/main" id="{D4B8F037-6BBE-63E9-0320-A836090102A8}"/>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6" name="Picture 8">
              <a:extLst>
                <a:ext uri="{FF2B5EF4-FFF2-40B4-BE49-F238E27FC236}">
                  <a16:creationId xmlns:a16="http://schemas.microsoft.com/office/drawing/2014/main" id="{F33A0F61-1B99-5F5B-E401-16685EC8A06F}"/>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864545" y="5408214"/>
              <a:ext cx="1774069" cy="853480"/>
            </a:xfrm>
            <a:prstGeom prst="rect">
              <a:avLst/>
            </a:prstGeom>
            <a:noFill/>
            <a:ln w="9525">
              <a:noFill/>
              <a:miter lim="800000"/>
              <a:headEnd/>
              <a:tailEnd/>
            </a:ln>
            <a:effectLst/>
          </p:spPr>
        </p:pic>
        <p:sp>
          <p:nvSpPr>
            <p:cNvPr id="7" name="テキスト ボックス 31">
              <a:extLst>
                <a:ext uri="{FF2B5EF4-FFF2-40B4-BE49-F238E27FC236}">
                  <a16:creationId xmlns:a16="http://schemas.microsoft.com/office/drawing/2014/main" id="{09E07963-BB1A-63AA-7FA2-41594997051F}"/>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8" name="Picture 8">
              <a:extLst>
                <a:ext uri="{FF2B5EF4-FFF2-40B4-BE49-F238E27FC236}">
                  <a16:creationId xmlns:a16="http://schemas.microsoft.com/office/drawing/2014/main" id="{5DBFBC8E-901B-4794-EE06-7BBF4DA82365}"/>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9" name="テキスト ボックス 29">
              <a:extLst>
                <a:ext uri="{FF2B5EF4-FFF2-40B4-BE49-F238E27FC236}">
                  <a16:creationId xmlns:a16="http://schemas.microsoft.com/office/drawing/2014/main" id="{CDDFEFCC-8361-94DE-0C77-92880103DD21}"/>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10" name="正方形/長方形 42">
              <a:extLst>
                <a:ext uri="{FF2B5EF4-FFF2-40B4-BE49-F238E27FC236}">
                  <a16:creationId xmlns:a16="http://schemas.microsoft.com/office/drawing/2014/main" id="{C69045FC-A4EA-80C6-23C0-860A0C7A60A4}"/>
                </a:ext>
              </a:extLst>
            </p:cNvPr>
            <p:cNvSpPr/>
            <p:nvPr/>
          </p:nvSpPr>
          <p:spPr>
            <a:xfrm rot="2418163">
              <a:off x="2570939" y="2740420"/>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3" name="直線矢印コネクタ 6">
              <a:extLst>
                <a:ext uri="{FF2B5EF4-FFF2-40B4-BE49-F238E27FC236}">
                  <a16:creationId xmlns:a16="http://schemas.microsoft.com/office/drawing/2014/main" id="{3A9DC0DD-7C58-D676-7BE8-74F259EA23D5}"/>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15" name="テキスト ボックス 19">
            <a:extLst>
              <a:ext uri="{FF2B5EF4-FFF2-40B4-BE49-F238E27FC236}">
                <a16:creationId xmlns:a16="http://schemas.microsoft.com/office/drawing/2014/main" id="{803FEAC5-5ECC-DA97-0549-FED37127EA90}"/>
              </a:ext>
            </a:extLst>
          </p:cNvPr>
          <p:cNvSpPr txBox="1"/>
          <p:nvPr/>
        </p:nvSpPr>
        <p:spPr>
          <a:xfrm>
            <a:off x="1423003" y="2757075"/>
            <a:ext cx="1281602" cy="253916"/>
          </a:xfrm>
          <a:prstGeom prst="rect">
            <a:avLst/>
          </a:prstGeom>
          <a:noFill/>
        </p:spPr>
        <p:txBody>
          <a:bodyPr wrap="square" rtlCol="0">
            <a:spAutoFit/>
          </a:bodyPr>
          <a:lstStyle/>
          <a:p>
            <a:r>
              <a:rPr lang="en-US" sz="1050"/>
              <a:t>yaw rate</a:t>
            </a:r>
          </a:p>
        </p:txBody>
      </p:sp>
      <p:grpSp>
        <p:nvGrpSpPr>
          <p:cNvPr id="19" name="Group 18">
            <a:extLst>
              <a:ext uri="{FF2B5EF4-FFF2-40B4-BE49-F238E27FC236}">
                <a16:creationId xmlns:a16="http://schemas.microsoft.com/office/drawing/2014/main" id="{EA2B90C7-1AF0-7F50-0F07-66903079A232}"/>
              </a:ext>
            </a:extLst>
          </p:cNvPr>
          <p:cNvGrpSpPr/>
          <p:nvPr/>
        </p:nvGrpSpPr>
        <p:grpSpPr>
          <a:xfrm>
            <a:off x="3017451" y="1782559"/>
            <a:ext cx="2795732" cy="4220486"/>
            <a:chOff x="119336" y="1230687"/>
            <a:chExt cx="3727643" cy="5627314"/>
          </a:xfrm>
        </p:grpSpPr>
        <p:sp>
          <p:nvSpPr>
            <p:cNvPr id="20" name="正方形/長方形 2">
              <a:extLst>
                <a:ext uri="{FF2B5EF4-FFF2-40B4-BE49-F238E27FC236}">
                  <a16:creationId xmlns:a16="http://schemas.microsoft.com/office/drawing/2014/main" id="{987EF84C-7FE9-BE0E-61D1-D69DAB50C0CF}"/>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21" name="Picture 8">
              <a:extLst>
                <a:ext uri="{FF2B5EF4-FFF2-40B4-BE49-F238E27FC236}">
                  <a16:creationId xmlns:a16="http://schemas.microsoft.com/office/drawing/2014/main" id="{1D0AF92F-03BA-19FB-0210-8E411A611664}"/>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864545" y="5408214"/>
              <a:ext cx="1774069" cy="853480"/>
            </a:xfrm>
            <a:prstGeom prst="rect">
              <a:avLst/>
            </a:prstGeom>
            <a:noFill/>
            <a:ln w="9525">
              <a:noFill/>
              <a:miter lim="800000"/>
              <a:headEnd/>
              <a:tailEnd/>
            </a:ln>
            <a:effectLst/>
          </p:spPr>
        </p:pic>
        <p:sp>
          <p:nvSpPr>
            <p:cNvPr id="22" name="テキスト ボックス 31">
              <a:extLst>
                <a:ext uri="{FF2B5EF4-FFF2-40B4-BE49-F238E27FC236}">
                  <a16:creationId xmlns:a16="http://schemas.microsoft.com/office/drawing/2014/main" id="{4A651505-06F3-5F5A-2E51-731FB4FCB48A}"/>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23" name="Picture 8">
              <a:extLst>
                <a:ext uri="{FF2B5EF4-FFF2-40B4-BE49-F238E27FC236}">
                  <a16:creationId xmlns:a16="http://schemas.microsoft.com/office/drawing/2014/main" id="{16761206-3EDB-DE7A-97CD-052E73541C7E}"/>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24" name="テキスト ボックス 29">
              <a:extLst>
                <a:ext uri="{FF2B5EF4-FFF2-40B4-BE49-F238E27FC236}">
                  <a16:creationId xmlns:a16="http://schemas.microsoft.com/office/drawing/2014/main" id="{C09CC5F5-BB12-1BC1-323B-78370ACBE0D9}"/>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25" name="正方形/長方形 42">
              <a:extLst>
                <a:ext uri="{FF2B5EF4-FFF2-40B4-BE49-F238E27FC236}">
                  <a16:creationId xmlns:a16="http://schemas.microsoft.com/office/drawing/2014/main" id="{CE2D6D02-FDB7-3B9E-B385-5243335D0764}"/>
                </a:ext>
              </a:extLst>
            </p:cNvPr>
            <p:cNvSpPr/>
            <p:nvPr/>
          </p:nvSpPr>
          <p:spPr>
            <a:xfrm>
              <a:off x="1436620" y="2737361"/>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7" name="直線矢印コネクタ 6">
              <a:extLst>
                <a:ext uri="{FF2B5EF4-FFF2-40B4-BE49-F238E27FC236}">
                  <a16:creationId xmlns:a16="http://schemas.microsoft.com/office/drawing/2014/main" id="{08F0AD48-9A55-6CFC-71AE-704E0D87F587}"/>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131734F5-4CDD-EAD8-0CB0-B3EDAC9CC57E}"/>
              </a:ext>
            </a:extLst>
          </p:cNvPr>
          <p:cNvGrpSpPr/>
          <p:nvPr/>
        </p:nvGrpSpPr>
        <p:grpSpPr>
          <a:xfrm>
            <a:off x="5910189" y="1786192"/>
            <a:ext cx="2795732" cy="4220486"/>
            <a:chOff x="119336" y="1230687"/>
            <a:chExt cx="3727643" cy="5627314"/>
          </a:xfrm>
        </p:grpSpPr>
        <p:sp>
          <p:nvSpPr>
            <p:cNvPr id="30" name="正方形/長方形 2">
              <a:extLst>
                <a:ext uri="{FF2B5EF4-FFF2-40B4-BE49-F238E27FC236}">
                  <a16:creationId xmlns:a16="http://schemas.microsoft.com/office/drawing/2014/main" id="{C8DAADC2-C9E7-FB69-B330-B777C9D52BC0}"/>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31" name="Picture 8">
              <a:extLst>
                <a:ext uri="{FF2B5EF4-FFF2-40B4-BE49-F238E27FC236}">
                  <a16:creationId xmlns:a16="http://schemas.microsoft.com/office/drawing/2014/main" id="{EE431E67-9C02-2318-78BF-22AE4290600E}"/>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7140499" flipH="1">
              <a:off x="864546" y="5408214"/>
              <a:ext cx="1774069" cy="853480"/>
            </a:xfrm>
            <a:prstGeom prst="rect">
              <a:avLst/>
            </a:prstGeom>
            <a:noFill/>
            <a:ln w="9525">
              <a:noFill/>
              <a:miter lim="800000"/>
              <a:headEnd/>
              <a:tailEnd/>
            </a:ln>
            <a:effectLst/>
          </p:spPr>
        </p:pic>
        <p:sp>
          <p:nvSpPr>
            <p:cNvPr id="32" name="テキスト ボックス 31">
              <a:extLst>
                <a:ext uri="{FF2B5EF4-FFF2-40B4-BE49-F238E27FC236}">
                  <a16:creationId xmlns:a16="http://schemas.microsoft.com/office/drawing/2014/main" id="{898B5C4C-3AE1-A3DB-2476-91ADD7B16CD0}"/>
                </a:ext>
              </a:extLst>
            </p:cNvPr>
            <p:cNvSpPr txBox="1"/>
            <p:nvPr/>
          </p:nvSpPr>
          <p:spPr>
            <a:xfrm>
              <a:off x="1378551" y="5679345"/>
              <a:ext cx="75490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ADS</a:t>
              </a:r>
              <a:endParaRPr kumimoji="1" lang="ja-JP" altLang="en-US" sz="1350" b="1">
                <a:solidFill>
                  <a:schemeClr val="bg1"/>
                </a:solidFill>
                <a:latin typeface="Meiryo UI" panose="020B0604030504040204" pitchFamily="50" charset="-128"/>
                <a:ea typeface="Meiryo UI" panose="020B0604030504040204" pitchFamily="50" charset="-128"/>
              </a:endParaRPr>
            </a:p>
          </p:txBody>
        </p:sp>
        <p:pic>
          <p:nvPicPr>
            <p:cNvPr id="33" name="Picture 8">
              <a:extLst>
                <a:ext uri="{FF2B5EF4-FFF2-40B4-BE49-F238E27FC236}">
                  <a16:creationId xmlns:a16="http://schemas.microsoft.com/office/drawing/2014/main" id="{E0389B9B-B724-1251-A6C7-6F7C9D22BA67}"/>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599915" y="1693115"/>
              <a:ext cx="1673410" cy="853480"/>
            </a:xfrm>
            <a:prstGeom prst="rect">
              <a:avLst/>
            </a:prstGeom>
            <a:noFill/>
            <a:ln w="9525">
              <a:noFill/>
              <a:miter lim="800000"/>
              <a:headEnd/>
              <a:tailEnd/>
            </a:ln>
            <a:effectLst/>
          </p:spPr>
        </p:pic>
        <p:sp>
          <p:nvSpPr>
            <p:cNvPr id="34" name="テキスト ボックス 29">
              <a:extLst>
                <a:ext uri="{FF2B5EF4-FFF2-40B4-BE49-F238E27FC236}">
                  <a16:creationId xmlns:a16="http://schemas.microsoft.com/office/drawing/2014/main" id="{F4C97FC8-178E-B763-3D47-84B20BD1C774}"/>
                </a:ext>
              </a:extLst>
            </p:cNvPr>
            <p:cNvSpPr txBox="1"/>
            <p:nvPr/>
          </p:nvSpPr>
          <p:spPr>
            <a:xfrm>
              <a:off x="1072603" y="1934095"/>
              <a:ext cx="786968" cy="400109"/>
            </a:xfrm>
            <a:prstGeom prst="rect">
              <a:avLst/>
            </a:prstGeom>
            <a:noFill/>
          </p:spPr>
          <p:txBody>
            <a:bodyPr wrap="none" rtlCol="0">
              <a:spAutoFit/>
            </a:bodyPr>
            <a:lstStyle/>
            <a:p>
              <a:pPr defTabSz="342900">
                <a:defRPr/>
              </a:pPr>
              <a:r>
                <a:rPr lang="en-US" altLang="ja-JP" sz="1350" b="1">
                  <a:solidFill>
                    <a:schemeClr val="bg1"/>
                  </a:solidFill>
                  <a:latin typeface="Meiryo UI" panose="020B0604030504040204" pitchFamily="50" charset="-128"/>
                  <a:ea typeface="Meiryo UI" panose="020B0604030504040204" pitchFamily="50" charset="-128"/>
                </a:rPr>
                <a:t>ORU</a:t>
              </a:r>
              <a:endParaRPr kumimoji="1" lang="ja-JP" altLang="en-US" sz="1350" b="1">
                <a:solidFill>
                  <a:schemeClr val="bg1"/>
                </a:solidFill>
                <a:latin typeface="Meiryo UI" panose="020B0604030504040204" pitchFamily="50" charset="-128"/>
                <a:ea typeface="Meiryo UI" panose="020B0604030504040204" pitchFamily="50" charset="-128"/>
              </a:endParaRPr>
            </a:p>
          </p:txBody>
        </p:sp>
        <p:sp>
          <p:nvSpPr>
            <p:cNvPr id="35" name="正方形/長方形 42">
              <a:extLst>
                <a:ext uri="{FF2B5EF4-FFF2-40B4-BE49-F238E27FC236}">
                  <a16:creationId xmlns:a16="http://schemas.microsoft.com/office/drawing/2014/main" id="{9256970D-2E9A-A5BD-09D5-9BB9E8620284}"/>
                </a:ext>
              </a:extLst>
            </p:cNvPr>
            <p:cNvSpPr/>
            <p:nvPr/>
          </p:nvSpPr>
          <p:spPr>
            <a:xfrm rot="1758898">
              <a:off x="2570939" y="2740420"/>
              <a:ext cx="589205" cy="1050171"/>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37" name="直線矢印コネクタ 6">
              <a:extLst>
                <a:ext uri="{FF2B5EF4-FFF2-40B4-BE49-F238E27FC236}">
                  <a16:creationId xmlns:a16="http://schemas.microsoft.com/office/drawing/2014/main" id="{C203C1F4-0F22-EFF8-96E3-295F5E92F72C}"/>
                </a:ext>
              </a:extLst>
            </p:cNvPr>
            <p:cNvCxnSpPr>
              <a:cxnSpLocks/>
            </p:cNvCxnSpPr>
            <p:nvPr/>
          </p:nvCxnSpPr>
          <p:spPr>
            <a:xfrm>
              <a:off x="1737856" y="2804154"/>
              <a:ext cx="0" cy="214376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45" name="Arc 44">
            <a:extLst>
              <a:ext uri="{FF2B5EF4-FFF2-40B4-BE49-F238E27FC236}">
                <a16:creationId xmlns:a16="http://schemas.microsoft.com/office/drawing/2014/main" id="{46229EBF-478F-C2E5-9AAF-AD0E9936BC66}"/>
              </a:ext>
            </a:extLst>
          </p:cNvPr>
          <p:cNvSpPr/>
          <p:nvPr/>
        </p:nvSpPr>
        <p:spPr>
          <a:xfrm rot="20709715">
            <a:off x="1120728" y="3007210"/>
            <a:ext cx="685800" cy="685800"/>
          </a:xfrm>
          <a:prstGeom prst="arc">
            <a:avLst/>
          </a:prstGeom>
          <a:ln>
            <a:headEnd type="triangl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46" name="テキスト ボックス 19">
            <a:extLst>
              <a:ext uri="{FF2B5EF4-FFF2-40B4-BE49-F238E27FC236}">
                <a16:creationId xmlns:a16="http://schemas.microsoft.com/office/drawing/2014/main" id="{26E0C3FD-09CF-5939-FF12-0A329FDBE890}"/>
              </a:ext>
            </a:extLst>
          </p:cNvPr>
          <p:cNvSpPr txBox="1"/>
          <p:nvPr/>
        </p:nvSpPr>
        <p:spPr>
          <a:xfrm>
            <a:off x="4422474" y="2665263"/>
            <a:ext cx="1281602" cy="253916"/>
          </a:xfrm>
          <a:prstGeom prst="rect">
            <a:avLst/>
          </a:prstGeom>
          <a:noFill/>
        </p:spPr>
        <p:txBody>
          <a:bodyPr wrap="square" rtlCol="0">
            <a:spAutoFit/>
          </a:bodyPr>
          <a:lstStyle/>
          <a:p>
            <a:r>
              <a:rPr lang="en-US" sz="1050"/>
              <a:t>No yaw rate</a:t>
            </a:r>
          </a:p>
        </p:txBody>
      </p:sp>
      <p:sp>
        <p:nvSpPr>
          <p:cNvPr id="47" name="テキスト ボックス 19">
            <a:extLst>
              <a:ext uri="{FF2B5EF4-FFF2-40B4-BE49-F238E27FC236}">
                <a16:creationId xmlns:a16="http://schemas.microsoft.com/office/drawing/2014/main" id="{BBE42810-D878-C7CA-3153-6D6CD1DCDC50}"/>
              </a:ext>
            </a:extLst>
          </p:cNvPr>
          <p:cNvSpPr txBox="1"/>
          <p:nvPr/>
        </p:nvSpPr>
        <p:spPr>
          <a:xfrm>
            <a:off x="7154559" y="2627501"/>
            <a:ext cx="1281602" cy="253916"/>
          </a:xfrm>
          <a:prstGeom prst="rect">
            <a:avLst/>
          </a:prstGeom>
          <a:noFill/>
        </p:spPr>
        <p:txBody>
          <a:bodyPr wrap="square" rtlCol="0">
            <a:spAutoFit/>
          </a:bodyPr>
          <a:lstStyle/>
          <a:p>
            <a:r>
              <a:rPr lang="en-US" sz="1050"/>
              <a:t>No yaw rate</a:t>
            </a:r>
          </a:p>
        </p:txBody>
      </p:sp>
      <p:sp>
        <p:nvSpPr>
          <p:cNvPr id="49" name="正方形/長方形 42">
            <a:extLst>
              <a:ext uri="{FF2B5EF4-FFF2-40B4-BE49-F238E27FC236}">
                <a16:creationId xmlns:a16="http://schemas.microsoft.com/office/drawing/2014/main" id="{634B7D1F-81DB-7781-FC86-8DB6E22BD5B9}"/>
              </a:ext>
            </a:extLst>
          </p:cNvPr>
          <p:cNvSpPr/>
          <p:nvPr/>
        </p:nvSpPr>
        <p:spPr>
          <a:xfrm>
            <a:off x="1467241" y="934404"/>
            <a:ext cx="441904" cy="787628"/>
          </a:xfrm>
          <a:prstGeom prst="rect">
            <a:avLst/>
          </a:prstGeom>
          <a:noFill/>
          <a:ln w="57150">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0" name="テキスト ボックス 19">
            <a:extLst>
              <a:ext uri="{FF2B5EF4-FFF2-40B4-BE49-F238E27FC236}">
                <a16:creationId xmlns:a16="http://schemas.microsoft.com/office/drawing/2014/main" id="{B67CB1BF-FE05-6F33-C460-16A0D94717FE}"/>
              </a:ext>
            </a:extLst>
          </p:cNvPr>
          <p:cNvSpPr txBox="1"/>
          <p:nvPr/>
        </p:nvSpPr>
        <p:spPr>
          <a:xfrm>
            <a:off x="1931592" y="1137141"/>
            <a:ext cx="1419420" cy="461665"/>
          </a:xfrm>
          <a:prstGeom prst="rect">
            <a:avLst/>
          </a:prstGeom>
          <a:noFill/>
        </p:spPr>
        <p:txBody>
          <a:bodyPr wrap="square" rtlCol="0">
            <a:spAutoFit/>
          </a:bodyPr>
          <a:lstStyle/>
          <a:p>
            <a:r>
              <a:rPr lang="en-US" sz="1200"/>
              <a:t>Intended direction of ADS</a:t>
            </a:r>
          </a:p>
        </p:txBody>
      </p:sp>
      <p:sp>
        <p:nvSpPr>
          <p:cNvPr id="51" name="テキスト ボックス 19">
            <a:extLst>
              <a:ext uri="{FF2B5EF4-FFF2-40B4-BE49-F238E27FC236}">
                <a16:creationId xmlns:a16="http://schemas.microsoft.com/office/drawing/2014/main" id="{2967EEFC-75CB-1E4A-6966-7A84056CB618}"/>
              </a:ext>
            </a:extLst>
          </p:cNvPr>
          <p:cNvSpPr txBox="1"/>
          <p:nvPr/>
        </p:nvSpPr>
        <p:spPr>
          <a:xfrm>
            <a:off x="621046" y="3129486"/>
            <a:ext cx="783672" cy="415498"/>
          </a:xfrm>
          <a:prstGeom prst="rect">
            <a:avLst/>
          </a:prstGeom>
          <a:noFill/>
        </p:spPr>
        <p:txBody>
          <a:bodyPr wrap="square" rtlCol="0">
            <a:spAutoFit/>
          </a:bodyPr>
          <a:lstStyle/>
          <a:p>
            <a:r>
              <a:rPr lang="en-US" sz="1050"/>
              <a:t>Direction of motion</a:t>
            </a:r>
          </a:p>
        </p:txBody>
      </p:sp>
      <p:sp>
        <p:nvSpPr>
          <p:cNvPr id="55" name="Arrow: Up 54">
            <a:extLst>
              <a:ext uri="{FF2B5EF4-FFF2-40B4-BE49-F238E27FC236}">
                <a16:creationId xmlns:a16="http://schemas.microsoft.com/office/drawing/2014/main" id="{6E133779-B91F-0834-A907-ED3871C2ECF0}"/>
              </a:ext>
            </a:extLst>
          </p:cNvPr>
          <p:cNvSpPr/>
          <p:nvPr/>
        </p:nvSpPr>
        <p:spPr>
          <a:xfrm>
            <a:off x="8841329" y="4481352"/>
            <a:ext cx="227567" cy="1196581"/>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7" name="Group 16">
            <a:extLst>
              <a:ext uri="{FF2B5EF4-FFF2-40B4-BE49-F238E27FC236}">
                <a16:creationId xmlns:a16="http://schemas.microsoft.com/office/drawing/2014/main" id="{942E5D87-E4DC-7460-3229-6502C7EC79F9}"/>
              </a:ext>
            </a:extLst>
          </p:cNvPr>
          <p:cNvGrpSpPr/>
          <p:nvPr/>
        </p:nvGrpSpPr>
        <p:grpSpPr>
          <a:xfrm>
            <a:off x="187735" y="4481351"/>
            <a:ext cx="739787" cy="1330553"/>
            <a:chOff x="2367364" y="4526612"/>
            <a:chExt cx="986382" cy="1774070"/>
          </a:xfrm>
        </p:grpSpPr>
        <p:sp>
          <p:nvSpPr>
            <p:cNvPr id="56" name="Callout: Quad Arrow 55">
              <a:extLst>
                <a:ext uri="{FF2B5EF4-FFF2-40B4-BE49-F238E27FC236}">
                  <a16:creationId xmlns:a16="http://schemas.microsoft.com/office/drawing/2014/main" id="{4EABE893-D10F-B955-E58F-54A5F54C8B4D}"/>
                </a:ext>
              </a:extLst>
            </p:cNvPr>
            <p:cNvSpPr/>
            <p:nvPr/>
          </p:nvSpPr>
          <p:spPr>
            <a:xfrm>
              <a:off x="2367364" y="4526612"/>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4" name="Straight Connector 3">
              <a:extLst>
                <a:ext uri="{FF2B5EF4-FFF2-40B4-BE49-F238E27FC236}">
                  <a16:creationId xmlns:a16="http://schemas.microsoft.com/office/drawing/2014/main" id="{48BCABEB-8B26-4C11-D2AF-13025F86C1A6}"/>
                </a:ext>
              </a:extLst>
            </p:cNvPr>
            <p:cNvCxnSpPr/>
            <p:nvPr/>
          </p:nvCxnSpPr>
          <p:spPr>
            <a:xfrm>
              <a:off x="2545526" y="5410200"/>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710878F4-E188-CBD5-1CA7-C9E6BC9AA0C6}"/>
                </a:ext>
              </a:extLst>
            </p:cNvPr>
            <p:cNvCxnSpPr/>
            <p:nvPr/>
          </p:nvCxnSpPr>
          <p:spPr>
            <a:xfrm>
              <a:off x="2857500" y="5137150"/>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16" name="テキスト ボックス 19">
              <a:extLst>
                <a:ext uri="{FF2B5EF4-FFF2-40B4-BE49-F238E27FC236}">
                  <a16:creationId xmlns:a16="http://schemas.microsoft.com/office/drawing/2014/main" id="{5C0CDA20-EB29-B053-C103-EAB312A19F85}"/>
                </a:ext>
              </a:extLst>
            </p:cNvPr>
            <p:cNvSpPr txBox="1"/>
            <p:nvPr/>
          </p:nvSpPr>
          <p:spPr>
            <a:xfrm>
              <a:off x="2710641" y="4888777"/>
              <a:ext cx="310304" cy="338555"/>
            </a:xfrm>
            <a:prstGeom prst="rect">
              <a:avLst/>
            </a:prstGeom>
            <a:noFill/>
          </p:spPr>
          <p:txBody>
            <a:bodyPr wrap="square" rtlCol="0">
              <a:spAutoFit/>
            </a:bodyPr>
            <a:lstStyle/>
            <a:p>
              <a:r>
                <a:rPr lang="en-US" sz="1050"/>
                <a:t>N</a:t>
              </a:r>
            </a:p>
          </p:txBody>
        </p:sp>
      </p:grpSp>
      <p:grpSp>
        <p:nvGrpSpPr>
          <p:cNvPr id="26" name="Group 25">
            <a:extLst>
              <a:ext uri="{FF2B5EF4-FFF2-40B4-BE49-F238E27FC236}">
                <a16:creationId xmlns:a16="http://schemas.microsoft.com/office/drawing/2014/main" id="{93174D1E-5B98-7AC0-E537-39EC95EF9F09}"/>
              </a:ext>
            </a:extLst>
          </p:cNvPr>
          <p:cNvGrpSpPr/>
          <p:nvPr/>
        </p:nvGrpSpPr>
        <p:grpSpPr>
          <a:xfrm>
            <a:off x="3093554" y="4481351"/>
            <a:ext cx="739787" cy="1330553"/>
            <a:chOff x="2367364" y="4526612"/>
            <a:chExt cx="986382" cy="1774070"/>
          </a:xfrm>
        </p:grpSpPr>
        <p:sp>
          <p:nvSpPr>
            <p:cNvPr id="28" name="Callout: Quad Arrow 27">
              <a:extLst>
                <a:ext uri="{FF2B5EF4-FFF2-40B4-BE49-F238E27FC236}">
                  <a16:creationId xmlns:a16="http://schemas.microsoft.com/office/drawing/2014/main" id="{8E1BB25B-B36B-281E-75A5-8616613C3A99}"/>
                </a:ext>
              </a:extLst>
            </p:cNvPr>
            <p:cNvSpPr/>
            <p:nvPr/>
          </p:nvSpPr>
          <p:spPr>
            <a:xfrm>
              <a:off x="2367364" y="4526612"/>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36" name="Straight Connector 35">
              <a:extLst>
                <a:ext uri="{FF2B5EF4-FFF2-40B4-BE49-F238E27FC236}">
                  <a16:creationId xmlns:a16="http://schemas.microsoft.com/office/drawing/2014/main" id="{C1D4BEC1-17D2-BDCE-266A-D673190F5879}"/>
                </a:ext>
              </a:extLst>
            </p:cNvPr>
            <p:cNvCxnSpPr/>
            <p:nvPr/>
          </p:nvCxnSpPr>
          <p:spPr>
            <a:xfrm>
              <a:off x="2545526" y="5410200"/>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B089D6DE-2BF3-BACB-090E-F03F5CF70778}"/>
                </a:ext>
              </a:extLst>
            </p:cNvPr>
            <p:cNvCxnSpPr/>
            <p:nvPr/>
          </p:nvCxnSpPr>
          <p:spPr>
            <a:xfrm>
              <a:off x="2857500" y="5137150"/>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39" name="テキスト ボックス 19">
              <a:extLst>
                <a:ext uri="{FF2B5EF4-FFF2-40B4-BE49-F238E27FC236}">
                  <a16:creationId xmlns:a16="http://schemas.microsoft.com/office/drawing/2014/main" id="{490463A0-28AC-31CA-1214-F7F3BA7C4FAF}"/>
                </a:ext>
              </a:extLst>
            </p:cNvPr>
            <p:cNvSpPr txBox="1"/>
            <p:nvPr/>
          </p:nvSpPr>
          <p:spPr>
            <a:xfrm>
              <a:off x="2710641" y="4888777"/>
              <a:ext cx="310304" cy="338555"/>
            </a:xfrm>
            <a:prstGeom prst="rect">
              <a:avLst/>
            </a:prstGeom>
            <a:noFill/>
          </p:spPr>
          <p:txBody>
            <a:bodyPr wrap="square" rtlCol="0">
              <a:spAutoFit/>
            </a:bodyPr>
            <a:lstStyle/>
            <a:p>
              <a:r>
                <a:rPr lang="en-US" sz="1050"/>
                <a:t>N</a:t>
              </a:r>
            </a:p>
          </p:txBody>
        </p:sp>
      </p:grpSp>
      <p:grpSp>
        <p:nvGrpSpPr>
          <p:cNvPr id="48" name="Group 47">
            <a:extLst>
              <a:ext uri="{FF2B5EF4-FFF2-40B4-BE49-F238E27FC236}">
                <a16:creationId xmlns:a16="http://schemas.microsoft.com/office/drawing/2014/main" id="{5ECAB754-581A-C2EA-607E-0EC4BB0D500D}"/>
              </a:ext>
            </a:extLst>
          </p:cNvPr>
          <p:cNvGrpSpPr/>
          <p:nvPr/>
        </p:nvGrpSpPr>
        <p:grpSpPr>
          <a:xfrm>
            <a:off x="5980466" y="4457410"/>
            <a:ext cx="739787" cy="1330553"/>
            <a:chOff x="7973955" y="4800213"/>
            <a:chExt cx="986382" cy="1774070"/>
          </a:xfrm>
        </p:grpSpPr>
        <p:sp>
          <p:nvSpPr>
            <p:cNvPr id="41" name="Callout: Quad Arrow 40">
              <a:extLst>
                <a:ext uri="{FF2B5EF4-FFF2-40B4-BE49-F238E27FC236}">
                  <a16:creationId xmlns:a16="http://schemas.microsoft.com/office/drawing/2014/main" id="{16F0FB64-9756-4D21-4CA1-9B0E3729D2EE}"/>
                </a:ext>
              </a:extLst>
            </p:cNvPr>
            <p:cNvSpPr/>
            <p:nvPr/>
          </p:nvSpPr>
          <p:spPr>
            <a:xfrm rot="922756">
              <a:off x="7973955" y="4800213"/>
              <a:ext cx="986382" cy="1774070"/>
            </a:xfrm>
            <a:prstGeom prst="quadArrowCallout">
              <a:avLst>
                <a:gd name="adj1" fmla="val 37030"/>
                <a:gd name="adj2" fmla="val 9790"/>
                <a:gd name="adj3" fmla="val 15746"/>
                <a:gd name="adj4" fmla="val 327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42" name="Straight Connector 41">
              <a:extLst>
                <a:ext uri="{FF2B5EF4-FFF2-40B4-BE49-F238E27FC236}">
                  <a16:creationId xmlns:a16="http://schemas.microsoft.com/office/drawing/2014/main" id="{0320DCEE-2B91-BBB2-547C-0FC3C8E3021C}"/>
                </a:ext>
              </a:extLst>
            </p:cNvPr>
            <p:cNvCxnSpPr/>
            <p:nvPr/>
          </p:nvCxnSpPr>
          <p:spPr>
            <a:xfrm>
              <a:off x="8152117" y="5683801"/>
              <a:ext cx="6167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D78CF3CF-BE9E-F8AC-DCFD-59C8CC5C2AA3}"/>
                </a:ext>
              </a:extLst>
            </p:cNvPr>
            <p:cNvCxnSpPr/>
            <p:nvPr/>
          </p:nvCxnSpPr>
          <p:spPr>
            <a:xfrm>
              <a:off x="8464091" y="5410751"/>
              <a:ext cx="0" cy="550098"/>
            </a:xfrm>
            <a:prstGeom prst="line">
              <a:avLst/>
            </a:prstGeom>
            <a:ln w="12700"/>
          </p:spPr>
          <p:style>
            <a:lnRef idx="1">
              <a:schemeClr val="dk1"/>
            </a:lnRef>
            <a:fillRef idx="0">
              <a:schemeClr val="dk1"/>
            </a:fillRef>
            <a:effectRef idx="0">
              <a:schemeClr val="dk1"/>
            </a:effectRef>
            <a:fontRef idx="minor">
              <a:schemeClr val="tx1"/>
            </a:fontRef>
          </p:style>
        </p:cxnSp>
        <p:sp>
          <p:nvSpPr>
            <p:cNvPr id="44" name="テキスト ボックス 19">
              <a:extLst>
                <a:ext uri="{FF2B5EF4-FFF2-40B4-BE49-F238E27FC236}">
                  <a16:creationId xmlns:a16="http://schemas.microsoft.com/office/drawing/2014/main" id="{C8309E8F-B521-B7FE-9674-B0DBEBDCC19A}"/>
                </a:ext>
              </a:extLst>
            </p:cNvPr>
            <p:cNvSpPr txBox="1"/>
            <p:nvPr/>
          </p:nvSpPr>
          <p:spPr>
            <a:xfrm>
              <a:off x="8317232" y="5162378"/>
              <a:ext cx="310304" cy="338555"/>
            </a:xfrm>
            <a:prstGeom prst="rect">
              <a:avLst/>
            </a:prstGeom>
            <a:noFill/>
          </p:spPr>
          <p:txBody>
            <a:bodyPr wrap="square" rtlCol="0">
              <a:spAutoFit/>
            </a:bodyPr>
            <a:lstStyle/>
            <a:p>
              <a:r>
                <a:rPr lang="en-US" sz="1050"/>
                <a:t>N</a:t>
              </a:r>
            </a:p>
          </p:txBody>
        </p:sp>
      </p:grpSp>
      <p:sp>
        <p:nvSpPr>
          <p:cNvPr id="3" name="テキスト ボックス 19">
            <a:extLst>
              <a:ext uri="{FF2B5EF4-FFF2-40B4-BE49-F238E27FC236}">
                <a16:creationId xmlns:a16="http://schemas.microsoft.com/office/drawing/2014/main" id="{8662F506-B959-0C10-7429-E87C7036B80B}"/>
              </a:ext>
            </a:extLst>
          </p:cNvPr>
          <p:cNvSpPr txBox="1"/>
          <p:nvPr/>
        </p:nvSpPr>
        <p:spPr>
          <a:xfrm>
            <a:off x="187736" y="4230641"/>
            <a:ext cx="846178" cy="253916"/>
          </a:xfrm>
          <a:prstGeom prst="rect">
            <a:avLst/>
          </a:prstGeom>
          <a:noFill/>
        </p:spPr>
        <p:txBody>
          <a:bodyPr wrap="square" rtlCol="0">
            <a:spAutoFit/>
          </a:bodyPr>
          <a:lstStyle/>
          <a:p>
            <a:r>
              <a:rPr lang="en-US" sz="1050"/>
              <a:t>orientation</a:t>
            </a:r>
          </a:p>
        </p:txBody>
      </p:sp>
      <p:sp>
        <p:nvSpPr>
          <p:cNvPr id="12" name="テキスト ボックス 19">
            <a:extLst>
              <a:ext uri="{FF2B5EF4-FFF2-40B4-BE49-F238E27FC236}">
                <a16:creationId xmlns:a16="http://schemas.microsoft.com/office/drawing/2014/main" id="{2FC7FA88-670A-B41B-7DB2-9026350BFD94}"/>
              </a:ext>
            </a:extLst>
          </p:cNvPr>
          <p:cNvSpPr txBox="1"/>
          <p:nvPr/>
        </p:nvSpPr>
        <p:spPr>
          <a:xfrm>
            <a:off x="3073907" y="4207274"/>
            <a:ext cx="827085" cy="253916"/>
          </a:xfrm>
          <a:prstGeom prst="rect">
            <a:avLst/>
          </a:prstGeom>
          <a:noFill/>
        </p:spPr>
        <p:txBody>
          <a:bodyPr wrap="square" rtlCol="0">
            <a:spAutoFit/>
          </a:bodyPr>
          <a:lstStyle/>
          <a:p>
            <a:r>
              <a:rPr lang="en-US" sz="1050"/>
              <a:t>orientation</a:t>
            </a:r>
          </a:p>
        </p:txBody>
      </p:sp>
      <p:sp>
        <p:nvSpPr>
          <p:cNvPr id="40" name="テキスト ボックス 19">
            <a:extLst>
              <a:ext uri="{FF2B5EF4-FFF2-40B4-BE49-F238E27FC236}">
                <a16:creationId xmlns:a16="http://schemas.microsoft.com/office/drawing/2014/main" id="{B7859F11-6F3A-7B1D-401D-F2D4BCE7709C}"/>
              </a:ext>
            </a:extLst>
          </p:cNvPr>
          <p:cNvSpPr txBox="1"/>
          <p:nvPr/>
        </p:nvSpPr>
        <p:spPr>
          <a:xfrm>
            <a:off x="5965230" y="4207274"/>
            <a:ext cx="889369" cy="253916"/>
          </a:xfrm>
          <a:prstGeom prst="rect">
            <a:avLst/>
          </a:prstGeom>
          <a:noFill/>
        </p:spPr>
        <p:txBody>
          <a:bodyPr wrap="square" rtlCol="0">
            <a:spAutoFit/>
          </a:bodyPr>
          <a:lstStyle/>
          <a:p>
            <a:r>
              <a:rPr lang="en-US" sz="1050"/>
              <a:t>orientation</a:t>
            </a:r>
          </a:p>
        </p:txBody>
      </p:sp>
      <p:sp>
        <p:nvSpPr>
          <p:cNvPr id="57" name="TextBox 56">
            <a:extLst>
              <a:ext uri="{FF2B5EF4-FFF2-40B4-BE49-F238E27FC236}">
                <a16:creationId xmlns:a16="http://schemas.microsoft.com/office/drawing/2014/main" id="{E7D14C8D-9E8C-9F1E-7C1A-8D5B3151D897}"/>
              </a:ext>
            </a:extLst>
          </p:cNvPr>
          <p:cNvSpPr txBox="1"/>
          <p:nvPr/>
        </p:nvSpPr>
        <p:spPr>
          <a:xfrm>
            <a:off x="4299451" y="1004626"/>
            <a:ext cx="3625285" cy="715581"/>
          </a:xfrm>
          <a:prstGeom prst="rect">
            <a:avLst/>
          </a:prstGeom>
          <a:noFill/>
        </p:spPr>
        <p:txBody>
          <a:bodyPr wrap="square" rtlCol="0">
            <a:spAutoFit/>
          </a:bodyPr>
          <a:lstStyle/>
          <a:p>
            <a:r>
              <a:rPr lang="en-GB" sz="1350"/>
              <a:t>Without vehicle orientation it is not clear whether ADS was attempting to avoid ORU, particularly in low adhesion event</a:t>
            </a:r>
          </a:p>
        </p:txBody>
      </p:sp>
      <p:sp>
        <p:nvSpPr>
          <p:cNvPr id="58" name="Title 4">
            <a:extLst>
              <a:ext uri="{FF2B5EF4-FFF2-40B4-BE49-F238E27FC236}">
                <a16:creationId xmlns:a16="http://schemas.microsoft.com/office/drawing/2014/main" id="{34A7659F-8DB9-1AE5-B1FC-53218E9B2DC7}"/>
              </a:ext>
            </a:extLst>
          </p:cNvPr>
          <p:cNvSpPr>
            <a:spLocks noGrp="1"/>
          </p:cNvSpPr>
          <p:nvPr>
            <p:ph type="title"/>
          </p:nvPr>
        </p:nvSpPr>
        <p:spPr>
          <a:xfrm>
            <a:off x="371476" y="325971"/>
            <a:ext cx="8412162" cy="653744"/>
          </a:xfrm>
        </p:spPr>
        <p:txBody>
          <a:bodyPr/>
          <a:lstStyle/>
          <a:p>
            <a:r>
              <a:rPr lang="en-GB" sz="2800"/>
              <a:t>Yaw rate and vehicle orientation – loss of traction</a:t>
            </a:r>
          </a:p>
        </p:txBody>
      </p:sp>
      <p:sp>
        <p:nvSpPr>
          <p:cNvPr id="59" name="TextBox 58">
            <a:extLst>
              <a:ext uri="{FF2B5EF4-FFF2-40B4-BE49-F238E27FC236}">
                <a16:creationId xmlns:a16="http://schemas.microsoft.com/office/drawing/2014/main" id="{039EF4E3-D455-8186-C1EE-6F772AA9418E}"/>
              </a:ext>
            </a:extLst>
          </p:cNvPr>
          <p:cNvSpPr txBox="1"/>
          <p:nvPr/>
        </p:nvSpPr>
        <p:spPr>
          <a:xfrm>
            <a:off x="5910189" y="5944691"/>
            <a:ext cx="2795732" cy="338554"/>
          </a:xfrm>
          <a:prstGeom prst="rect">
            <a:avLst/>
          </a:prstGeom>
          <a:noFill/>
        </p:spPr>
        <p:txBody>
          <a:bodyPr wrap="square" rtlCol="0">
            <a:spAutoFit/>
          </a:bodyPr>
          <a:lstStyle/>
          <a:p>
            <a:pPr algn="r"/>
            <a:r>
              <a:rPr lang="en-US" sz="1600"/>
              <a:t>ORU = other road users</a:t>
            </a:r>
            <a:endParaRPr lang="en-GB" sz="1600"/>
          </a:p>
        </p:txBody>
      </p:sp>
      <p:sp>
        <p:nvSpPr>
          <p:cNvPr id="2" name="Footer Placeholder 1">
            <a:extLst>
              <a:ext uri="{FF2B5EF4-FFF2-40B4-BE49-F238E27FC236}">
                <a16:creationId xmlns:a16="http://schemas.microsoft.com/office/drawing/2014/main" id="{BBAE421D-4A5C-EEC6-85BA-377302C3A9CD}"/>
              </a:ext>
            </a:extLst>
          </p:cNvPr>
          <p:cNvSpPr>
            <a:spLocks noGrp="1"/>
          </p:cNvSpPr>
          <p:nvPr>
            <p:ph type="ftr" sz="quarter" idx="11"/>
          </p:nvPr>
        </p:nvSpPr>
        <p:spPr/>
        <p:txBody>
          <a:bodyPr/>
          <a:lstStyle/>
          <a:p>
            <a:r>
              <a:rPr lang="en-US"/>
              <a:t>Unresolved data elements from EDR-DSSAD-IWG-26-15</a:t>
            </a:r>
            <a:endParaRPr lang="en-GB"/>
          </a:p>
        </p:txBody>
      </p:sp>
      <p:sp>
        <p:nvSpPr>
          <p:cNvPr id="72" name="Arrow: Circular 71">
            <a:extLst>
              <a:ext uri="{FF2B5EF4-FFF2-40B4-BE49-F238E27FC236}">
                <a16:creationId xmlns:a16="http://schemas.microsoft.com/office/drawing/2014/main" id="{866F37FE-C1A1-7E20-13F4-B71FEE878B2B}"/>
              </a:ext>
            </a:extLst>
          </p:cNvPr>
          <p:cNvSpPr/>
          <p:nvPr/>
        </p:nvSpPr>
        <p:spPr>
          <a:xfrm rot="20706155">
            <a:off x="1278664" y="4295316"/>
            <a:ext cx="642863" cy="747132"/>
          </a:xfrm>
          <a:prstGeom prst="circularArrow">
            <a:avLst>
              <a:gd name="adj1" fmla="val 0"/>
              <a:gd name="adj2" fmla="val 1223642"/>
              <a:gd name="adj3" fmla="val 714733"/>
              <a:gd name="adj4" fmla="val 14377470"/>
              <a:gd name="adj5" fmla="val 751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3" name="テキスト ボックス 19">
            <a:extLst>
              <a:ext uri="{FF2B5EF4-FFF2-40B4-BE49-F238E27FC236}">
                <a16:creationId xmlns:a16="http://schemas.microsoft.com/office/drawing/2014/main" id="{97580C2D-9477-71A4-8B48-650F728A5B00}"/>
              </a:ext>
            </a:extLst>
          </p:cNvPr>
          <p:cNvSpPr txBox="1"/>
          <p:nvPr/>
        </p:nvSpPr>
        <p:spPr>
          <a:xfrm>
            <a:off x="1651028" y="4162890"/>
            <a:ext cx="863678" cy="415498"/>
          </a:xfrm>
          <a:prstGeom prst="rect">
            <a:avLst/>
          </a:prstGeom>
          <a:noFill/>
        </p:spPr>
        <p:txBody>
          <a:bodyPr wrap="square" rtlCol="0">
            <a:spAutoFit/>
          </a:bodyPr>
          <a:lstStyle/>
          <a:p>
            <a:pPr algn="ctr"/>
            <a:r>
              <a:rPr lang="en-US" sz="1050"/>
              <a:t>Steering input</a:t>
            </a:r>
          </a:p>
        </p:txBody>
      </p:sp>
      <p:sp>
        <p:nvSpPr>
          <p:cNvPr id="74" name="テキスト ボックス 19">
            <a:extLst>
              <a:ext uri="{FF2B5EF4-FFF2-40B4-BE49-F238E27FC236}">
                <a16:creationId xmlns:a16="http://schemas.microsoft.com/office/drawing/2014/main" id="{C9B5640C-EE86-F46F-2AA6-9FC1441D0794}"/>
              </a:ext>
            </a:extLst>
          </p:cNvPr>
          <p:cNvSpPr txBox="1"/>
          <p:nvPr/>
        </p:nvSpPr>
        <p:spPr>
          <a:xfrm>
            <a:off x="4399329" y="4302133"/>
            <a:ext cx="953087" cy="415498"/>
          </a:xfrm>
          <a:prstGeom prst="rect">
            <a:avLst/>
          </a:prstGeom>
          <a:noFill/>
        </p:spPr>
        <p:txBody>
          <a:bodyPr wrap="square" rtlCol="0">
            <a:spAutoFit/>
          </a:bodyPr>
          <a:lstStyle/>
          <a:p>
            <a:pPr algn="ctr"/>
            <a:r>
              <a:rPr lang="en-US" sz="1050"/>
              <a:t>No Steering input</a:t>
            </a:r>
          </a:p>
        </p:txBody>
      </p:sp>
      <p:sp>
        <p:nvSpPr>
          <p:cNvPr id="75" name="テキスト ボックス 19">
            <a:extLst>
              <a:ext uri="{FF2B5EF4-FFF2-40B4-BE49-F238E27FC236}">
                <a16:creationId xmlns:a16="http://schemas.microsoft.com/office/drawing/2014/main" id="{AFDF82DA-31CA-1080-5721-A054AF4603B9}"/>
              </a:ext>
            </a:extLst>
          </p:cNvPr>
          <p:cNvSpPr txBox="1"/>
          <p:nvPr/>
        </p:nvSpPr>
        <p:spPr>
          <a:xfrm>
            <a:off x="7566351" y="4276574"/>
            <a:ext cx="1171037" cy="900246"/>
          </a:xfrm>
          <a:prstGeom prst="rect">
            <a:avLst/>
          </a:prstGeom>
          <a:noFill/>
        </p:spPr>
        <p:txBody>
          <a:bodyPr wrap="square" rtlCol="0">
            <a:spAutoFit/>
          </a:bodyPr>
          <a:lstStyle/>
          <a:p>
            <a:pPr algn="ctr"/>
            <a:r>
              <a:rPr lang="en-US" sz="1050"/>
              <a:t>Steering input but no change in orientation would suggest a Loss of traction</a:t>
            </a:r>
          </a:p>
        </p:txBody>
      </p:sp>
      <p:sp>
        <p:nvSpPr>
          <p:cNvPr id="54" name="テキスト ボックス 19">
            <a:extLst>
              <a:ext uri="{FF2B5EF4-FFF2-40B4-BE49-F238E27FC236}">
                <a16:creationId xmlns:a16="http://schemas.microsoft.com/office/drawing/2014/main" id="{A58D541C-6EA2-57D7-14EF-18EA9CE53DA7}"/>
              </a:ext>
            </a:extLst>
          </p:cNvPr>
          <p:cNvSpPr txBox="1"/>
          <p:nvPr/>
        </p:nvSpPr>
        <p:spPr>
          <a:xfrm>
            <a:off x="3567121" y="3087027"/>
            <a:ext cx="783672" cy="415498"/>
          </a:xfrm>
          <a:prstGeom prst="rect">
            <a:avLst/>
          </a:prstGeom>
          <a:noFill/>
        </p:spPr>
        <p:txBody>
          <a:bodyPr wrap="square" rtlCol="0">
            <a:spAutoFit/>
          </a:bodyPr>
          <a:lstStyle/>
          <a:p>
            <a:r>
              <a:rPr lang="en-US" sz="1050"/>
              <a:t>Direction of motion</a:t>
            </a:r>
          </a:p>
        </p:txBody>
      </p:sp>
      <p:sp>
        <p:nvSpPr>
          <p:cNvPr id="60" name="テキスト ボックス 19">
            <a:extLst>
              <a:ext uri="{FF2B5EF4-FFF2-40B4-BE49-F238E27FC236}">
                <a16:creationId xmlns:a16="http://schemas.microsoft.com/office/drawing/2014/main" id="{5DEF794D-8FCB-9576-8B8E-B592BF3A5BAA}"/>
              </a:ext>
            </a:extLst>
          </p:cNvPr>
          <p:cNvSpPr txBox="1"/>
          <p:nvPr/>
        </p:nvSpPr>
        <p:spPr>
          <a:xfrm>
            <a:off x="6430437" y="3125332"/>
            <a:ext cx="783672" cy="415498"/>
          </a:xfrm>
          <a:prstGeom prst="rect">
            <a:avLst/>
          </a:prstGeom>
          <a:noFill/>
        </p:spPr>
        <p:txBody>
          <a:bodyPr wrap="square" rtlCol="0">
            <a:spAutoFit/>
          </a:bodyPr>
          <a:lstStyle/>
          <a:p>
            <a:r>
              <a:rPr lang="en-US" sz="1050"/>
              <a:t>Direction of motion</a:t>
            </a:r>
          </a:p>
        </p:txBody>
      </p:sp>
    </p:spTree>
    <p:extLst>
      <p:ext uri="{BB962C8B-B14F-4D97-AF65-F5344CB8AC3E}">
        <p14:creationId xmlns:p14="http://schemas.microsoft.com/office/powerpoint/2010/main" val="2057141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0A0FB-2333-CEEC-896B-AEDC51A8047F}"/>
            </a:ext>
          </a:extLst>
        </p:cNvPr>
        <p:cNvGrpSpPr/>
        <p:nvPr/>
      </p:nvGrpSpPr>
      <p:grpSpPr>
        <a:xfrm>
          <a:off x="0" y="0"/>
          <a:ext cx="0" cy="0"/>
          <a:chOff x="0" y="0"/>
          <a:chExt cx="0" cy="0"/>
        </a:xfrm>
      </p:grpSpPr>
      <p:sp>
        <p:nvSpPr>
          <p:cNvPr id="112" name="Title 111">
            <a:extLst>
              <a:ext uri="{FF2B5EF4-FFF2-40B4-BE49-F238E27FC236}">
                <a16:creationId xmlns:a16="http://schemas.microsoft.com/office/drawing/2014/main" id="{1ACC5F5F-E1AF-EC9C-AB5B-D0EF89FDEC5B}"/>
              </a:ext>
            </a:extLst>
          </p:cNvPr>
          <p:cNvSpPr>
            <a:spLocks noGrp="1"/>
          </p:cNvSpPr>
          <p:nvPr>
            <p:ph type="title"/>
          </p:nvPr>
        </p:nvSpPr>
        <p:spPr/>
        <p:txBody>
          <a:bodyPr/>
          <a:lstStyle/>
          <a:p>
            <a:r>
              <a:rPr lang="en-GB"/>
              <a:t>Conspicuity Data Elements</a:t>
            </a:r>
            <a:br>
              <a:rPr lang="en-GB"/>
            </a:br>
            <a:r>
              <a:rPr lang="en-GB" sz="2000"/>
              <a:t>(Lighting, turn signal, hazard flasher, audible warning system)</a:t>
            </a:r>
            <a:endParaRPr lang="en-GB"/>
          </a:p>
        </p:txBody>
      </p:sp>
      <p:sp>
        <p:nvSpPr>
          <p:cNvPr id="113" name="Content Placeholder 112">
            <a:extLst>
              <a:ext uri="{FF2B5EF4-FFF2-40B4-BE49-F238E27FC236}">
                <a16:creationId xmlns:a16="http://schemas.microsoft.com/office/drawing/2014/main" id="{CEF082D6-F7E4-3444-218E-280CA7F711D2}"/>
              </a:ext>
            </a:extLst>
          </p:cNvPr>
          <p:cNvSpPr>
            <a:spLocks noGrp="1"/>
          </p:cNvSpPr>
          <p:nvPr>
            <p:ph idx="1"/>
          </p:nvPr>
        </p:nvSpPr>
        <p:spPr>
          <a:xfrm>
            <a:off x="2899073" y="1725252"/>
            <a:ext cx="3358739" cy="4330509"/>
          </a:xfrm>
        </p:spPr>
        <p:txBody>
          <a:bodyPr/>
          <a:lstStyle/>
          <a:p>
            <a:r>
              <a:rPr lang="en-GB" sz="1400">
                <a:solidFill>
                  <a:schemeClr val="tx1"/>
                </a:solidFill>
              </a:rPr>
              <a:t>If the status of the ADS direction indicator is not known, it cannot be determined whether the:</a:t>
            </a:r>
          </a:p>
          <a:p>
            <a:pPr lvl="1"/>
            <a:r>
              <a:rPr lang="en-GB" sz="1400"/>
              <a:t>ADS intentionally or unintentionally crossed the lane</a:t>
            </a:r>
          </a:p>
          <a:p>
            <a:pPr lvl="1"/>
            <a:r>
              <a:rPr lang="en-GB" sz="1400"/>
              <a:t>ADS signalled its intended manoeuvre appropriately with enough notice</a:t>
            </a:r>
          </a:p>
          <a:p>
            <a:pPr lvl="1"/>
            <a:r>
              <a:rPr lang="en-GB" sz="1400"/>
              <a:t>ORU failed to take notice of ADS signal</a:t>
            </a:r>
          </a:p>
          <a:p>
            <a:r>
              <a:rPr lang="en-GB" sz="1400">
                <a:solidFill>
                  <a:schemeClr val="tx1"/>
                </a:solidFill>
              </a:rPr>
              <a:t>Therefore, it would be uncertain whether the ADS was at fault</a:t>
            </a:r>
          </a:p>
          <a:p>
            <a:endParaRPr lang="en-GB" sz="1600">
              <a:solidFill>
                <a:schemeClr val="tx1"/>
              </a:solidFill>
            </a:endParaRPr>
          </a:p>
          <a:p>
            <a:r>
              <a:rPr lang="en-GB" sz="1400">
                <a:solidFill>
                  <a:schemeClr val="tx1"/>
                </a:solidFill>
              </a:rPr>
              <a:t>Same situation would occur with other conspicuity data elements</a:t>
            </a:r>
          </a:p>
          <a:p>
            <a:pPr lvl="1"/>
            <a:r>
              <a:rPr lang="en-GB" sz="1400"/>
              <a:t>For exterior lighting - was the ADS making itself clearly visible in low light conditions</a:t>
            </a:r>
          </a:p>
          <a:p>
            <a:pPr lvl="1"/>
            <a:r>
              <a:rPr lang="en-GB" sz="1400"/>
              <a:t>For hazard warning - was the ADS giving an appropriate signal to ORUs</a:t>
            </a:r>
          </a:p>
        </p:txBody>
      </p:sp>
      <p:grpSp>
        <p:nvGrpSpPr>
          <p:cNvPr id="66" name="Group 65">
            <a:extLst>
              <a:ext uri="{FF2B5EF4-FFF2-40B4-BE49-F238E27FC236}">
                <a16:creationId xmlns:a16="http://schemas.microsoft.com/office/drawing/2014/main" id="{93CEA76E-D201-71B6-B1A9-D2BE6C562E7F}"/>
              </a:ext>
            </a:extLst>
          </p:cNvPr>
          <p:cNvGrpSpPr/>
          <p:nvPr/>
        </p:nvGrpSpPr>
        <p:grpSpPr>
          <a:xfrm>
            <a:off x="89503" y="1478095"/>
            <a:ext cx="2795732" cy="4692276"/>
            <a:chOff x="119336" y="827793"/>
            <a:chExt cx="3727643" cy="6256368"/>
          </a:xfrm>
        </p:grpSpPr>
        <p:sp>
          <p:nvSpPr>
            <p:cNvPr id="11" name="円弧 43">
              <a:extLst>
                <a:ext uri="{FF2B5EF4-FFF2-40B4-BE49-F238E27FC236}">
                  <a16:creationId xmlns:a16="http://schemas.microsoft.com/office/drawing/2014/main" id="{5BDFE977-9967-7548-4828-CAD7DD9CE38D}"/>
                </a:ext>
              </a:extLst>
            </p:cNvPr>
            <p:cNvSpPr/>
            <p:nvPr/>
          </p:nvSpPr>
          <p:spPr>
            <a:xfrm>
              <a:off x="639987" y="3935858"/>
              <a:ext cx="2277018" cy="2670347"/>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5" name="正方形/長方形 2">
              <a:extLst>
                <a:ext uri="{FF2B5EF4-FFF2-40B4-BE49-F238E27FC236}">
                  <a16:creationId xmlns:a16="http://schemas.microsoft.com/office/drawing/2014/main" id="{EB77ED5F-B5B9-0F32-8DD8-50B2EEE8E369}"/>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6" name="Picture 8">
              <a:extLst>
                <a:ext uri="{FF2B5EF4-FFF2-40B4-BE49-F238E27FC236}">
                  <a16:creationId xmlns:a16="http://schemas.microsoft.com/office/drawing/2014/main" id="{ADDE6B4A-25FC-7601-8A74-19F3B4D857E1}"/>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174237" y="3557083"/>
              <a:ext cx="1774069" cy="853480"/>
            </a:xfrm>
            <a:prstGeom prst="rect">
              <a:avLst/>
            </a:prstGeom>
            <a:noFill/>
            <a:ln w="9525">
              <a:noFill/>
              <a:miter lim="800000"/>
              <a:headEnd/>
              <a:tailEnd/>
            </a:ln>
            <a:effectLst/>
          </p:spPr>
        </p:pic>
        <p:sp>
          <p:nvSpPr>
            <p:cNvPr id="7" name="テキスト ボックス 31">
              <a:extLst>
                <a:ext uri="{FF2B5EF4-FFF2-40B4-BE49-F238E27FC236}">
                  <a16:creationId xmlns:a16="http://schemas.microsoft.com/office/drawing/2014/main" id="{0FB86E25-3B82-CD0E-5AF1-A56F350D1DE6}"/>
                </a:ext>
              </a:extLst>
            </p:cNvPr>
            <p:cNvSpPr txBox="1"/>
            <p:nvPr/>
          </p:nvSpPr>
          <p:spPr>
            <a:xfrm>
              <a:off x="717744" y="382224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8" name="Picture 8">
              <a:extLst>
                <a:ext uri="{FF2B5EF4-FFF2-40B4-BE49-F238E27FC236}">
                  <a16:creationId xmlns:a16="http://schemas.microsoft.com/office/drawing/2014/main" id="{AF908AA3-7FCF-52CC-3C9F-27D4DF19FF40}"/>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078364" y="5820716"/>
              <a:ext cx="1673410" cy="853480"/>
            </a:xfrm>
            <a:prstGeom prst="rect">
              <a:avLst/>
            </a:prstGeom>
            <a:noFill/>
            <a:ln w="9525">
              <a:noFill/>
              <a:miter lim="800000"/>
              <a:headEnd/>
              <a:tailEnd/>
            </a:ln>
            <a:effectLst/>
          </p:spPr>
        </p:pic>
        <p:sp>
          <p:nvSpPr>
            <p:cNvPr id="9" name="テキスト ボックス 29">
              <a:extLst>
                <a:ext uri="{FF2B5EF4-FFF2-40B4-BE49-F238E27FC236}">
                  <a16:creationId xmlns:a16="http://schemas.microsoft.com/office/drawing/2014/main" id="{21DE99C7-69A0-E9F4-FBA1-F0E9198DCFF6}"/>
                </a:ext>
              </a:extLst>
            </p:cNvPr>
            <p:cNvSpPr txBox="1"/>
            <p:nvPr/>
          </p:nvSpPr>
          <p:spPr>
            <a:xfrm>
              <a:off x="2551052" y="6061696"/>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cxnSp>
          <p:nvCxnSpPr>
            <p:cNvPr id="60" name="Straight Connector 59">
              <a:extLst>
                <a:ext uri="{FF2B5EF4-FFF2-40B4-BE49-F238E27FC236}">
                  <a16:creationId xmlns:a16="http://schemas.microsoft.com/office/drawing/2014/main" id="{70668FB3-6314-B39E-512C-EBCEA5713C25}"/>
                </a:ext>
              </a:extLst>
            </p:cNvPr>
            <p:cNvCxnSpPr>
              <a:cxnSpLocks/>
              <a:endCxn id="5" idx="1"/>
            </p:cNvCxnSpPr>
            <p:nvPr/>
          </p:nvCxnSpPr>
          <p:spPr>
            <a:xfrm>
              <a:off x="1956321" y="1233744"/>
              <a:ext cx="26838" cy="5624257"/>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61" name="Picture 8">
              <a:extLst>
                <a:ext uri="{FF2B5EF4-FFF2-40B4-BE49-F238E27FC236}">
                  <a16:creationId xmlns:a16="http://schemas.microsoft.com/office/drawing/2014/main" id="{6D394774-056F-F5A0-55AF-64538C3AAE8E}"/>
                </a:ext>
              </a:extLst>
            </p:cNvPr>
            <p:cNvPicPr>
              <a:picLocks noChangeAspect="1" noChangeArrowheads="1"/>
            </p:cNvPicPr>
            <p:nvPr/>
          </p:nvPicPr>
          <p:blipFill>
            <a:blip r:embed="rId2" cstate="email">
              <a:duotone>
                <a:schemeClr val="accent1">
                  <a:shade val="45000"/>
                  <a:satMod val="135000"/>
                </a:schemeClr>
                <a:prstClr val="white"/>
              </a:duotone>
              <a:alphaModFix amt="50000"/>
              <a:extLst>
                <a:ext uri="{28A0092B-C50C-407E-A947-70E740481C1C}">
                  <a14:useLocalDpi xmlns:a14="http://schemas.microsoft.com/office/drawing/2010/main"/>
                </a:ext>
              </a:extLst>
            </a:blip>
            <a:srcRect l="88063" t="289" b="94745"/>
            <a:stretch>
              <a:fillRect/>
            </a:stretch>
          </p:blipFill>
          <p:spPr bwMode="auto">
            <a:xfrm rot="6305957" flipH="1">
              <a:off x="1313562" y="1288088"/>
              <a:ext cx="1774069" cy="853480"/>
            </a:xfrm>
            <a:prstGeom prst="rect">
              <a:avLst/>
            </a:prstGeom>
            <a:noFill/>
            <a:ln w="9525">
              <a:noFill/>
              <a:miter lim="800000"/>
              <a:headEnd/>
              <a:tailEnd/>
            </a:ln>
            <a:effectLst/>
          </p:spPr>
        </p:pic>
        <p:sp>
          <p:nvSpPr>
            <p:cNvPr id="62" name="テキスト ボックス 31">
              <a:extLst>
                <a:ext uri="{FF2B5EF4-FFF2-40B4-BE49-F238E27FC236}">
                  <a16:creationId xmlns:a16="http://schemas.microsoft.com/office/drawing/2014/main" id="{2023CA90-F49A-A41C-003B-40DFCE721EEE}"/>
                </a:ext>
              </a:extLst>
            </p:cNvPr>
            <p:cNvSpPr txBox="1"/>
            <p:nvPr/>
          </p:nvSpPr>
          <p:spPr>
            <a:xfrm>
              <a:off x="1827568" y="155922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63" name="Picture 8">
              <a:extLst>
                <a:ext uri="{FF2B5EF4-FFF2-40B4-BE49-F238E27FC236}">
                  <a16:creationId xmlns:a16="http://schemas.microsoft.com/office/drawing/2014/main" id="{A87917CD-956E-F308-95B9-2A3883911BDB}"/>
                </a:ext>
              </a:extLst>
            </p:cNvPr>
            <p:cNvPicPr>
              <a:picLocks noChangeAspect="1" noChangeArrowheads="1"/>
            </p:cNvPicPr>
            <p:nvPr/>
          </p:nvPicPr>
          <p:blipFill>
            <a:blip r:embed="rId2" cstate="email">
              <a:duotone>
                <a:prstClr val="black"/>
                <a:schemeClr val="tx2">
                  <a:tint val="45000"/>
                  <a:satMod val="400000"/>
                </a:schemeClr>
              </a:duotone>
              <a:alphaModFix amt="50000"/>
              <a:extLst>
                <a:ext uri="{28A0092B-C50C-407E-A947-70E740481C1C}">
                  <a14:useLocalDpi xmlns:a14="http://schemas.microsoft.com/office/drawing/2010/main"/>
                </a:ext>
              </a:extLst>
            </a:blip>
            <a:srcRect l="88063" t="289" b="94745"/>
            <a:stretch>
              <a:fillRect/>
            </a:stretch>
          </p:blipFill>
          <p:spPr bwMode="auto">
            <a:xfrm rot="5400000" flipH="1">
              <a:off x="2008070" y="2047643"/>
              <a:ext cx="1673410" cy="853480"/>
            </a:xfrm>
            <a:prstGeom prst="rect">
              <a:avLst/>
            </a:prstGeom>
            <a:noFill/>
            <a:ln w="9525">
              <a:noFill/>
              <a:miter lim="800000"/>
              <a:headEnd/>
              <a:tailEnd/>
            </a:ln>
            <a:effectLst/>
          </p:spPr>
        </p:pic>
        <p:sp>
          <p:nvSpPr>
            <p:cNvPr id="64" name="テキスト ボックス 29">
              <a:extLst>
                <a:ext uri="{FF2B5EF4-FFF2-40B4-BE49-F238E27FC236}">
                  <a16:creationId xmlns:a16="http://schemas.microsoft.com/office/drawing/2014/main" id="{7A1459EF-E749-3378-F0DF-55E908E2E085}"/>
                </a:ext>
              </a:extLst>
            </p:cNvPr>
            <p:cNvSpPr txBox="1"/>
            <p:nvPr/>
          </p:nvSpPr>
          <p:spPr>
            <a:xfrm>
              <a:off x="2480758" y="2288624"/>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grpSp>
      <p:grpSp>
        <p:nvGrpSpPr>
          <p:cNvPr id="109" name="Group 108">
            <a:extLst>
              <a:ext uri="{FF2B5EF4-FFF2-40B4-BE49-F238E27FC236}">
                <a16:creationId xmlns:a16="http://schemas.microsoft.com/office/drawing/2014/main" id="{E5C9DFF5-1C1A-27A2-63C5-1629253AFA86}"/>
              </a:ext>
            </a:extLst>
          </p:cNvPr>
          <p:cNvGrpSpPr/>
          <p:nvPr/>
        </p:nvGrpSpPr>
        <p:grpSpPr>
          <a:xfrm>
            <a:off x="6258766" y="1478095"/>
            <a:ext cx="2795732" cy="4692276"/>
            <a:chOff x="4037588" y="820800"/>
            <a:chExt cx="3727643" cy="6256368"/>
          </a:xfrm>
        </p:grpSpPr>
        <p:grpSp>
          <p:nvGrpSpPr>
            <p:cNvPr id="67" name="Group 66">
              <a:extLst>
                <a:ext uri="{FF2B5EF4-FFF2-40B4-BE49-F238E27FC236}">
                  <a16:creationId xmlns:a16="http://schemas.microsoft.com/office/drawing/2014/main" id="{F22CAB72-BF64-C284-C813-5FBBCAD2AF94}"/>
                </a:ext>
              </a:extLst>
            </p:cNvPr>
            <p:cNvGrpSpPr/>
            <p:nvPr/>
          </p:nvGrpSpPr>
          <p:grpSpPr>
            <a:xfrm>
              <a:off x="4037588" y="820800"/>
              <a:ext cx="3727643" cy="6256368"/>
              <a:chOff x="119336" y="827793"/>
              <a:chExt cx="3727643" cy="6256368"/>
            </a:xfrm>
          </p:grpSpPr>
          <p:sp>
            <p:nvSpPr>
              <p:cNvPr id="68" name="円弧 43">
                <a:extLst>
                  <a:ext uri="{FF2B5EF4-FFF2-40B4-BE49-F238E27FC236}">
                    <a16:creationId xmlns:a16="http://schemas.microsoft.com/office/drawing/2014/main" id="{E25D6100-4D34-08C7-0442-ED2382F6F36A}"/>
                  </a:ext>
                </a:extLst>
              </p:cNvPr>
              <p:cNvSpPr/>
              <p:nvPr/>
            </p:nvSpPr>
            <p:spPr>
              <a:xfrm>
                <a:off x="639987" y="3935858"/>
                <a:ext cx="2277018" cy="2670347"/>
              </a:xfrm>
              <a:prstGeom prst="arc">
                <a:avLst>
                  <a:gd name="adj1" fmla="val 16200000"/>
                  <a:gd name="adj2" fmla="val 17104879"/>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p>
            </p:txBody>
          </p:sp>
          <p:sp>
            <p:nvSpPr>
              <p:cNvPr id="69" name="正方形/長方形 2">
                <a:extLst>
                  <a:ext uri="{FF2B5EF4-FFF2-40B4-BE49-F238E27FC236}">
                    <a16:creationId xmlns:a16="http://schemas.microsoft.com/office/drawing/2014/main" id="{50C454FB-5E12-E4BE-0784-2023B36B8995}"/>
                  </a:ext>
                </a:extLst>
              </p:cNvPr>
              <p:cNvSpPr/>
              <p:nvPr/>
            </p:nvSpPr>
            <p:spPr>
              <a:xfrm rot="16200000">
                <a:off x="-830499" y="2180522"/>
                <a:ext cx="5627314" cy="37276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685800">
                  <a:defRPr/>
                </a:pPr>
                <a:endParaRPr kumimoji="1" lang="ja-JP" altLang="en-US" sz="750">
                  <a:solidFill>
                    <a:prstClr val="white"/>
                  </a:solidFill>
                  <a:latin typeface="Meiryo UI" panose="020B0604030504040204" pitchFamily="50" charset="-128"/>
                  <a:ea typeface="Meiryo UI" panose="020B0604030504040204" pitchFamily="50" charset="-128"/>
                </a:endParaRPr>
              </a:p>
            </p:txBody>
          </p:sp>
          <p:pic>
            <p:nvPicPr>
              <p:cNvPr id="70" name="Picture 8">
                <a:extLst>
                  <a:ext uri="{FF2B5EF4-FFF2-40B4-BE49-F238E27FC236}">
                    <a16:creationId xmlns:a16="http://schemas.microsoft.com/office/drawing/2014/main" id="{50253098-AF80-7E40-8315-11BBDF114CCE}"/>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174237" y="3557084"/>
                <a:ext cx="1774069" cy="853480"/>
              </a:xfrm>
              <a:prstGeom prst="rect">
                <a:avLst/>
              </a:prstGeom>
              <a:noFill/>
              <a:ln w="9525">
                <a:noFill/>
                <a:miter lim="800000"/>
                <a:headEnd/>
                <a:tailEnd/>
              </a:ln>
              <a:effectLst/>
            </p:spPr>
          </p:pic>
          <p:sp>
            <p:nvSpPr>
              <p:cNvPr id="71" name="テキスト ボックス 31">
                <a:extLst>
                  <a:ext uri="{FF2B5EF4-FFF2-40B4-BE49-F238E27FC236}">
                    <a16:creationId xmlns:a16="http://schemas.microsoft.com/office/drawing/2014/main" id="{BAB31576-B595-390C-E760-1F722FB356FC}"/>
                  </a:ext>
                </a:extLst>
              </p:cNvPr>
              <p:cNvSpPr txBox="1"/>
              <p:nvPr/>
            </p:nvSpPr>
            <p:spPr>
              <a:xfrm>
                <a:off x="696604" y="3819356"/>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72" name="Picture 8">
                <a:extLst>
                  <a:ext uri="{FF2B5EF4-FFF2-40B4-BE49-F238E27FC236}">
                    <a16:creationId xmlns:a16="http://schemas.microsoft.com/office/drawing/2014/main" id="{A6C0D294-4C72-33EF-A1BB-1614CFDD4B7D}"/>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078364" y="5820716"/>
                <a:ext cx="1673410" cy="853480"/>
              </a:xfrm>
              <a:prstGeom prst="rect">
                <a:avLst/>
              </a:prstGeom>
              <a:noFill/>
              <a:ln w="9525">
                <a:noFill/>
                <a:miter lim="800000"/>
                <a:headEnd/>
                <a:tailEnd/>
              </a:ln>
              <a:effectLst/>
            </p:spPr>
          </p:pic>
          <p:sp>
            <p:nvSpPr>
              <p:cNvPr id="73" name="テキスト ボックス 29">
                <a:extLst>
                  <a:ext uri="{FF2B5EF4-FFF2-40B4-BE49-F238E27FC236}">
                    <a16:creationId xmlns:a16="http://schemas.microsoft.com/office/drawing/2014/main" id="{B603DD27-C45C-B9A6-F538-E8FDD82E5D21}"/>
                  </a:ext>
                </a:extLst>
              </p:cNvPr>
              <p:cNvSpPr txBox="1"/>
              <p:nvPr/>
            </p:nvSpPr>
            <p:spPr>
              <a:xfrm>
                <a:off x="2551052" y="6061696"/>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cxnSp>
            <p:nvCxnSpPr>
              <p:cNvPr id="74" name="Straight Connector 73">
                <a:extLst>
                  <a:ext uri="{FF2B5EF4-FFF2-40B4-BE49-F238E27FC236}">
                    <a16:creationId xmlns:a16="http://schemas.microsoft.com/office/drawing/2014/main" id="{FE01093F-2664-C2AB-5685-FF64CA561C8E}"/>
                  </a:ext>
                </a:extLst>
              </p:cNvPr>
              <p:cNvCxnSpPr>
                <a:cxnSpLocks/>
                <a:endCxn id="69" idx="1"/>
              </p:cNvCxnSpPr>
              <p:nvPr/>
            </p:nvCxnSpPr>
            <p:spPr>
              <a:xfrm>
                <a:off x="1956321" y="1233744"/>
                <a:ext cx="26838" cy="5624257"/>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75" name="Picture 8">
                <a:extLst>
                  <a:ext uri="{FF2B5EF4-FFF2-40B4-BE49-F238E27FC236}">
                    <a16:creationId xmlns:a16="http://schemas.microsoft.com/office/drawing/2014/main" id="{00FAF001-18B1-DC02-1575-A428E3E242CB}"/>
                  </a:ext>
                </a:extLst>
              </p:cNvPr>
              <p:cNvPicPr>
                <a:picLocks noChangeAspect="1" noChangeArrowheads="1"/>
              </p:cNvPicPr>
              <p:nvPr/>
            </p:nvPicPr>
            <p:blipFill>
              <a:blip r:embed="rId2" cstate="email">
                <a:duotone>
                  <a:schemeClr val="accent1">
                    <a:shade val="45000"/>
                    <a:satMod val="135000"/>
                  </a:schemeClr>
                  <a:prstClr val="white"/>
                </a:duotone>
                <a:alphaModFix amt="50000"/>
                <a:extLst>
                  <a:ext uri="{28A0092B-C50C-407E-A947-70E740481C1C}">
                    <a14:useLocalDpi xmlns:a14="http://schemas.microsoft.com/office/drawing/2010/main"/>
                  </a:ext>
                </a:extLst>
              </a:blip>
              <a:srcRect l="88063" t="289" b="94745"/>
              <a:stretch>
                <a:fillRect/>
              </a:stretch>
            </p:blipFill>
            <p:spPr bwMode="auto">
              <a:xfrm rot="6305957" flipH="1">
                <a:off x="1313562" y="1288088"/>
                <a:ext cx="1774069" cy="853480"/>
              </a:xfrm>
              <a:prstGeom prst="rect">
                <a:avLst/>
              </a:prstGeom>
              <a:noFill/>
              <a:ln w="9525">
                <a:noFill/>
                <a:miter lim="800000"/>
                <a:headEnd/>
                <a:tailEnd/>
              </a:ln>
              <a:effectLst/>
            </p:spPr>
          </p:pic>
          <p:sp>
            <p:nvSpPr>
              <p:cNvPr id="76" name="テキスト ボックス 31">
                <a:extLst>
                  <a:ext uri="{FF2B5EF4-FFF2-40B4-BE49-F238E27FC236}">
                    <a16:creationId xmlns:a16="http://schemas.microsoft.com/office/drawing/2014/main" id="{32A6CC55-65F9-7816-9525-7553E7D3DAB2}"/>
                  </a:ext>
                </a:extLst>
              </p:cNvPr>
              <p:cNvSpPr txBox="1"/>
              <p:nvPr/>
            </p:nvSpPr>
            <p:spPr>
              <a:xfrm>
                <a:off x="1827568" y="1559220"/>
                <a:ext cx="671552"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pic>
            <p:nvPicPr>
              <p:cNvPr id="77" name="Picture 8">
                <a:extLst>
                  <a:ext uri="{FF2B5EF4-FFF2-40B4-BE49-F238E27FC236}">
                    <a16:creationId xmlns:a16="http://schemas.microsoft.com/office/drawing/2014/main" id="{50D48C3E-CDFB-AEDA-F221-23531832A349}"/>
                  </a:ext>
                </a:extLst>
              </p:cNvPr>
              <p:cNvPicPr>
                <a:picLocks noChangeAspect="1" noChangeArrowheads="1"/>
              </p:cNvPicPr>
              <p:nvPr/>
            </p:nvPicPr>
            <p:blipFill>
              <a:blip r:embed="rId2" cstate="email">
                <a:duotone>
                  <a:prstClr val="black"/>
                  <a:schemeClr val="tx2">
                    <a:tint val="45000"/>
                    <a:satMod val="400000"/>
                  </a:schemeClr>
                </a:duotone>
                <a:alphaModFix amt="50000"/>
                <a:extLst>
                  <a:ext uri="{28A0092B-C50C-407E-A947-70E740481C1C}">
                    <a14:useLocalDpi xmlns:a14="http://schemas.microsoft.com/office/drawing/2010/main"/>
                  </a:ext>
                </a:extLst>
              </a:blip>
              <a:srcRect l="88063" t="289" b="94745"/>
              <a:stretch>
                <a:fillRect/>
              </a:stretch>
            </p:blipFill>
            <p:spPr bwMode="auto">
              <a:xfrm rot="5400000" flipH="1">
                <a:off x="2008070" y="2047643"/>
                <a:ext cx="1673410" cy="853480"/>
              </a:xfrm>
              <a:prstGeom prst="rect">
                <a:avLst/>
              </a:prstGeom>
              <a:noFill/>
              <a:ln w="9525">
                <a:noFill/>
                <a:miter lim="800000"/>
                <a:headEnd/>
                <a:tailEnd/>
              </a:ln>
              <a:effectLst/>
            </p:spPr>
          </p:pic>
          <p:sp>
            <p:nvSpPr>
              <p:cNvPr id="78" name="テキスト ボックス 29">
                <a:extLst>
                  <a:ext uri="{FF2B5EF4-FFF2-40B4-BE49-F238E27FC236}">
                    <a16:creationId xmlns:a16="http://schemas.microsoft.com/office/drawing/2014/main" id="{E9315569-8313-3AB6-DE44-AEB569FE9E0F}"/>
                  </a:ext>
                </a:extLst>
              </p:cNvPr>
              <p:cNvSpPr txBox="1"/>
              <p:nvPr/>
            </p:nvSpPr>
            <p:spPr>
              <a:xfrm>
                <a:off x="2480758" y="2288624"/>
                <a:ext cx="692925" cy="353943"/>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grpSp>
        <p:grpSp>
          <p:nvGrpSpPr>
            <p:cNvPr id="102" name="Group 101">
              <a:extLst>
                <a:ext uri="{FF2B5EF4-FFF2-40B4-BE49-F238E27FC236}">
                  <a16:creationId xmlns:a16="http://schemas.microsoft.com/office/drawing/2014/main" id="{27AAF826-D8E7-75BE-0F0E-A3F7EEA83C7E}"/>
                </a:ext>
              </a:extLst>
            </p:cNvPr>
            <p:cNvGrpSpPr/>
            <p:nvPr/>
          </p:nvGrpSpPr>
          <p:grpSpPr>
            <a:xfrm>
              <a:off x="5176625" y="3049428"/>
              <a:ext cx="169749" cy="158777"/>
              <a:chOff x="5176625" y="3049428"/>
              <a:chExt cx="169749" cy="158777"/>
            </a:xfrm>
          </p:grpSpPr>
          <p:sp>
            <p:nvSpPr>
              <p:cNvPr id="79" name="Oval 78">
                <a:extLst>
                  <a:ext uri="{FF2B5EF4-FFF2-40B4-BE49-F238E27FC236}">
                    <a16:creationId xmlns:a16="http://schemas.microsoft.com/office/drawing/2014/main" id="{D7FF0AD9-6BEC-C553-B19B-4744104A3AD8}"/>
                  </a:ext>
                </a:extLst>
              </p:cNvPr>
              <p:cNvSpPr/>
              <p:nvPr/>
            </p:nvSpPr>
            <p:spPr>
              <a:xfrm rot="2060697">
                <a:off x="5176625" y="3158867"/>
                <a:ext cx="95387" cy="49338"/>
              </a:xfrm>
              <a:prstGeom prst="ellipse">
                <a:avLst/>
              </a:prstGeom>
              <a:solidFill>
                <a:srgbClr val="FF99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81" name="Straight Connector 80">
                <a:extLst>
                  <a:ext uri="{FF2B5EF4-FFF2-40B4-BE49-F238E27FC236}">
                    <a16:creationId xmlns:a16="http://schemas.microsoft.com/office/drawing/2014/main" id="{375869A4-4AB6-4842-A2A6-B4182D9EC8E3}"/>
                  </a:ext>
                </a:extLst>
              </p:cNvPr>
              <p:cNvCxnSpPr>
                <a:cxnSpLocks/>
              </p:cNvCxnSpPr>
              <p:nvPr/>
            </p:nvCxnSpPr>
            <p:spPr>
              <a:xfrm flipH="1" flipV="1">
                <a:off x="5193742" y="3049428"/>
                <a:ext cx="16321" cy="85185"/>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7A67F7E-54C6-C352-5BD2-BC265FBCB809}"/>
                  </a:ext>
                </a:extLst>
              </p:cNvPr>
              <p:cNvCxnSpPr>
                <a:cxnSpLocks/>
              </p:cNvCxnSpPr>
              <p:nvPr/>
            </p:nvCxnSpPr>
            <p:spPr>
              <a:xfrm flipV="1">
                <a:off x="5237279" y="3052641"/>
                <a:ext cx="13909" cy="88756"/>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0349469-762B-7161-817A-71D13E1DFBDB}"/>
                  </a:ext>
                </a:extLst>
              </p:cNvPr>
              <p:cNvCxnSpPr>
                <a:cxnSpLocks/>
              </p:cNvCxnSpPr>
              <p:nvPr/>
            </p:nvCxnSpPr>
            <p:spPr>
              <a:xfrm flipV="1">
                <a:off x="5265998" y="3077472"/>
                <a:ext cx="29970" cy="71111"/>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9C519CD-F574-BCCC-B959-69AD0FC85BB5}"/>
                  </a:ext>
                </a:extLst>
              </p:cNvPr>
              <p:cNvCxnSpPr>
                <a:cxnSpLocks/>
              </p:cNvCxnSpPr>
              <p:nvPr/>
            </p:nvCxnSpPr>
            <p:spPr>
              <a:xfrm flipV="1">
                <a:off x="5280834" y="3100077"/>
                <a:ext cx="65540" cy="70292"/>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3B2E6D2-0D26-13DD-737A-2941A93B1E93}"/>
                </a:ext>
              </a:extLst>
            </p:cNvPr>
            <p:cNvGrpSpPr/>
            <p:nvPr/>
          </p:nvGrpSpPr>
          <p:grpSpPr>
            <a:xfrm rot="7717189">
              <a:off x="5131532" y="4551065"/>
              <a:ext cx="169749" cy="158777"/>
              <a:chOff x="5176625" y="3049428"/>
              <a:chExt cx="169749" cy="158777"/>
            </a:xfrm>
          </p:grpSpPr>
          <p:sp>
            <p:nvSpPr>
              <p:cNvPr id="104" name="Oval 103">
                <a:extLst>
                  <a:ext uri="{FF2B5EF4-FFF2-40B4-BE49-F238E27FC236}">
                    <a16:creationId xmlns:a16="http://schemas.microsoft.com/office/drawing/2014/main" id="{1BA679CE-6FC5-F51E-AA6D-34A5AB511A84}"/>
                  </a:ext>
                </a:extLst>
              </p:cNvPr>
              <p:cNvSpPr/>
              <p:nvPr/>
            </p:nvSpPr>
            <p:spPr>
              <a:xfrm rot="2060697">
                <a:off x="5176625" y="3158867"/>
                <a:ext cx="95387" cy="49338"/>
              </a:xfrm>
              <a:prstGeom prst="ellipse">
                <a:avLst/>
              </a:prstGeom>
              <a:solidFill>
                <a:srgbClr val="FF99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05" name="Straight Connector 104">
                <a:extLst>
                  <a:ext uri="{FF2B5EF4-FFF2-40B4-BE49-F238E27FC236}">
                    <a16:creationId xmlns:a16="http://schemas.microsoft.com/office/drawing/2014/main" id="{3DB81F9C-E1A7-330F-1CB0-533308C3D4BE}"/>
                  </a:ext>
                </a:extLst>
              </p:cNvPr>
              <p:cNvCxnSpPr>
                <a:cxnSpLocks/>
              </p:cNvCxnSpPr>
              <p:nvPr/>
            </p:nvCxnSpPr>
            <p:spPr>
              <a:xfrm flipH="1" flipV="1">
                <a:off x="5193742" y="3049428"/>
                <a:ext cx="16321" cy="85185"/>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11BDDDA1-D49E-E4E4-5A63-5B7711482975}"/>
                  </a:ext>
                </a:extLst>
              </p:cNvPr>
              <p:cNvCxnSpPr>
                <a:cxnSpLocks/>
              </p:cNvCxnSpPr>
              <p:nvPr/>
            </p:nvCxnSpPr>
            <p:spPr>
              <a:xfrm flipV="1">
                <a:off x="5237279" y="3052641"/>
                <a:ext cx="13909" cy="88756"/>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BB81A12E-C965-4278-F9C2-36E54DE91F49}"/>
                  </a:ext>
                </a:extLst>
              </p:cNvPr>
              <p:cNvCxnSpPr>
                <a:cxnSpLocks/>
              </p:cNvCxnSpPr>
              <p:nvPr/>
            </p:nvCxnSpPr>
            <p:spPr>
              <a:xfrm flipV="1">
                <a:off x="5265998" y="3077472"/>
                <a:ext cx="29970" cy="71111"/>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9301184B-FCDA-4CBF-2FD9-CF31BFDC362C}"/>
                  </a:ext>
                </a:extLst>
              </p:cNvPr>
              <p:cNvCxnSpPr>
                <a:cxnSpLocks/>
              </p:cNvCxnSpPr>
              <p:nvPr/>
            </p:nvCxnSpPr>
            <p:spPr>
              <a:xfrm flipV="1">
                <a:off x="5280834" y="3100077"/>
                <a:ext cx="65540" cy="70292"/>
              </a:xfrm>
              <a:prstGeom prst="line">
                <a:avLst/>
              </a:prstGeom>
              <a:ln w="15875">
                <a:solidFill>
                  <a:srgbClr val="FF9900"/>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8" name="Group 127">
            <a:extLst>
              <a:ext uri="{FF2B5EF4-FFF2-40B4-BE49-F238E27FC236}">
                <a16:creationId xmlns:a16="http://schemas.microsoft.com/office/drawing/2014/main" id="{8F10D921-42C4-EE8B-30C1-94A3F68BAB48}"/>
              </a:ext>
            </a:extLst>
          </p:cNvPr>
          <p:cNvGrpSpPr/>
          <p:nvPr/>
        </p:nvGrpSpPr>
        <p:grpSpPr>
          <a:xfrm>
            <a:off x="8144137" y="1516232"/>
            <a:ext cx="118961" cy="137317"/>
            <a:chOff x="10858850" y="878642"/>
            <a:chExt cx="158614" cy="183089"/>
          </a:xfrm>
        </p:grpSpPr>
        <p:sp>
          <p:nvSpPr>
            <p:cNvPr id="115" name="Oval 114">
              <a:extLst>
                <a:ext uri="{FF2B5EF4-FFF2-40B4-BE49-F238E27FC236}">
                  <a16:creationId xmlns:a16="http://schemas.microsoft.com/office/drawing/2014/main" id="{9D5124F3-DA50-0EAC-37C1-7BC2945D356D}"/>
                </a:ext>
              </a:extLst>
            </p:cNvPr>
            <p:cNvSpPr/>
            <p:nvPr/>
          </p:nvSpPr>
          <p:spPr>
            <a:xfrm rot="3483362">
              <a:off x="10835825" y="989369"/>
              <a:ext cx="95387" cy="49338"/>
            </a:xfrm>
            <a:prstGeom prst="ellipse">
              <a:avLst/>
            </a:prstGeom>
            <a:solidFill>
              <a:srgbClr val="FF9900"/>
            </a:solidFill>
            <a:ln>
              <a:solidFill>
                <a:schemeClr val="accent1">
                  <a:alpha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16" name="Straight Connector 115">
              <a:extLst>
                <a:ext uri="{FF2B5EF4-FFF2-40B4-BE49-F238E27FC236}">
                  <a16:creationId xmlns:a16="http://schemas.microsoft.com/office/drawing/2014/main" id="{6404CB9B-3C6C-C1AC-DE60-67FA6C3134FF}"/>
                </a:ext>
              </a:extLst>
            </p:cNvPr>
            <p:cNvCxnSpPr>
              <a:cxnSpLocks/>
            </p:cNvCxnSpPr>
            <p:nvPr/>
          </p:nvCxnSpPr>
          <p:spPr>
            <a:xfrm rot="1422665" flipH="1" flipV="1">
              <a:off x="10891634" y="878642"/>
              <a:ext cx="16321" cy="85185"/>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93AC808-52ED-A85D-CE37-2604D7C165F4}"/>
                </a:ext>
              </a:extLst>
            </p:cNvPr>
            <p:cNvCxnSpPr>
              <a:cxnSpLocks/>
            </p:cNvCxnSpPr>
            <p:nvPr/>
          </p:nvCxnSpPr>
          <p:spPr>
            <a:xfrm rot="1422665" flipV="1">
              <a:off x="10929588" y="898455"/>
              <a:ext cx="13909" cy="88756"/>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6BAFE28-2236-4493-6CA0-7AE11F8CA1FA}"/>
                </a:ext>
              </a:extLst>
            </p:cNvPr>
            <p:cNvCxnSpPr>
              <a:cxnSpLocks/>
            </p:cNvCxnSpPr>
            <p:nvPr/>
          </p:nvCxnSpPr>
          <p:spPr>
            <a:xfrm rot="1422665" flipV="1">
              <a:off x="10948767" y="936713"/>
              <a:ext cx="29970" cy="71111"/>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44BDB7D6-4A51-A432-CE41-881FF22E0121}"/>
                </a:ext>
              </a:extLst>
            </p:cNvPr>
            <p:cNvCxnSpPr>
              <a:cxnSpLocks/>
            </p:cNvCxnSpPr>
            <p:nvPr/>
          </p:nvCxnSpPr>
          <p:spPr>
            <a:xfrm rot="1422665" flipV="1">
              <a:off x="10951924" y="970562"/>
              <a:ext cx="65540" cy="70292"/>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B2FF66C6-F4FE-A4CD-BD7B-1EE1C1FE7B83}"/>
              </a:ext>
            </a:extLst>
          </p:cNvPr>
          <p:cNvGrpSpPr/>
          <p:nvPr/>
        </p:nvGrpSpPr>
        <p:grpSpPr>
          <a:xfrm>
            <a:off x="7815126" y="2592786"/>
            <a:ext cx="114888" cy="116393"/>
            <a:chOff x="10420168" y="2314048"/>
            <a:chExt cx="153184" cy="155190"/>
          </a:xfrm>
        </p:grpSpPr>
        <p:sp>
          <p:nvSpPr>
            <p:cNvPr id="122" name="Oval 121">
              <a:extLst>
                <a:ext uri="{FF2B5EF4-FFF2-40B4-BE49-F238E27FC236}">
                  <a16:creationId xmlns:a16="http://schemas.microsoft.com/office/drawing/2014/main" id="{36C83978-4313-85F4-2FE5-62D2EAFF12A0}"/>
                </a:ext>
              </a:extLst>
            </p:cNvPr>
            <p:cNvSpPr/>
            <p:nvPr/>
          </p:nvSpPr>
          <p:spPr>
            <a:xfrm rot="10367930">
              <a:off x="10440026" y="2314048"/>
              <a:ext cx="95387" cy="49338"/>
            </a:xfrm>
            <a:prstGeom prst="ellipse">
              <a:avLst/>
            </a:prstGeom>
            <a:solidFill>
              <a:srgbClr val="FF9900"/>
            </a:solidFill>
            <a:ln>
              <a:solidFill>
                <a:schemeClr val="accent1">
                  <a:alpha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23" name="Straight Connector 122">
              <a:extLst>
                <a:ext uri="{FF2B5EF4-FFF2-40B4-BE49-F238E27FC236}">
                  <a16:creationId xmlns:a16="http://schemas.microsoft.com/office/drawing/2014/main" id="{1FD3F238-CCD8-2488-2A80-AD661EF4E92A}"/>
                </a:ext>
              </a:extLst>
            </p:cNvPr>
            <p:cNvCxnSpPr>
              <a:cxnSpLocks/>
            </p:cNvCxnSpPr>
            <p:nvPr/>
          </p:nvCxnSpPr>
          <p:spPr>
            <a:xfrm rot="8307233" flipH="1" flipV="1">
              <a:off x="10557031" y="2349750"/>
              <a:ext cx="16321" cy="85185"/>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55475489-22D5-E1FC-5990-7A9687F760C3}"/>
                </a:ext>
              </a:extLst>
            </p:cNvPr>
            <p:cNvCxnSpPr>
              <a:cxnSpLocks/>
            </p:cNvCxnSpPr>
            <p:nvPr/>
          </p:nvCxnSpPr>
          <p:spPr>
            <a:xfrm rot="8307233" flipV="1">
              <a:off x="10523240" y="2372298"/>
              <a:ext cx="13909" cy="88756"/>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2622D79-2666-FBD9-A94A-99BA62A9E631}"/>
                </a:ext>
              </a:extLst>
            </p:cNvPr>
            <p:cNvCxnSpPr>
              <a:cxnSpLocks/>
            </p:cNvCxnSpPr>
            <p:nvPr/>
          </p:nvCxnSpPr>
          <p:spPr>
            <a:xfrm rot="8307233" flipV="1">
              <a:off x="10477088" y="2393513"/>
              <a:ext cx="29970" cy="71111"/>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219B282-1566-56BE-F397-B55DEF768F32}"/>
                </a:ext>
              </a:extLst>
            </p:cNvPr>
            <p:cNvCxnSpPr>
              <a:cxnSpLocks/>
            </p:cNvCxnSpPr>
            <p:nvPr/>
          </p:nvCxnSpPr>
          <p:spPr>
            <a:xfrm rot="8307233" flipV="1">
              <a:off x="10420168" y="2398946"/>
              <a:ext cx="65540" cy="70292"/>
            </a:xfrm>
            <a:prstGeom prst="line">
              <a:avLst/>
            </a:prstGeom>
            <a:ln w="15875">
              <a:solidFill>
                <a:srgbClr val="FF9900">
                  <a:alpha val="50000"/>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Footer Placeholder 1">
            <a:extLst>
              <a:ext uri="{FF2B5EF4-FFF2-40B4-BE49-F238E27FC236}">
                <a16:creationId xmlns:a16="http://schemas.microsoft.com/office/drawing/2014/main" id="{0C25C2F3-8618-BCA0-C0EE-D40711648C24}"/>
              </a:ext>
            </a:extLst>
          </p:cNvPr>
          <p:cNvSpPr>
            <a:spLocks noGrp="1"/>
          </p:cNvSpPr>
          <p:nvPr>
            <p:ph type="ftr" sz="quarter" idx="11"/>
          </p:nvPr>
        </p:nvSpPr>
        <p:spPr/>
        <p:txBody>
          <a:bodyPr/>
          <a:lstStyle/>
          <a:p>
            <a:r>
              <a:rPr lang="en-US"/>
              <a:t>Unresolved data elements from EDR-DSSAD-IWG-26-15</a:t>
            </a:r>
            <a:endParaRPr lang="en-GB"/>
          </a:p>
        </p:txBody>
      </p:sp>
    </p:spTree>
    <p:extLst>
      <p:ext uri="{BB962C8B-B14F-4D97-AF65-F5344CB8AC3E}">
        <p14:creationId xmlns:p14="http://schemas.microsoft.com/office/powerpoint/2010/main" val="1996795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E5DF540-6E9F-A825-FFCA-0A16FE49E53E}"/>
              </a:ext>
            </a:extLst>
          </p:cNvPr>
          <p:cNvSpPr/>
          <p:nvPr/>
        </p:nvSpPr>
        <p:spPr>
          <a:xfrm>
            <a:off x="4966812" y="2652892"/>
            <a:ext cx="3359020" cy="3359021"/>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4B7CFA3-6640-F410-DBD4-2608D3366158}"/>
              </a:ext>
            </a:extLst>
          </p:cNvPr>
          <p:cNvSpPr/>
          <p:nvPr/>
        </p:nvSpPr>
        <p:spPr>
          <a:xfrm>
            <a:off x="503853" y="2659224"/>
            <a:ext cx="3359020" cy="3359021"/>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F4CA6CB4-F11C-9AFB-B96D-C5EE311269AE}"/>
              </a:ext>
            </a:extLst>
          </p:cNvPr>
          <p:cNvSpPr/>
          <p:nvPr/>
        </p:nvSpPr>
        <p:spPr>
          <a:xfrm rot="1232204">
            <a:off x="1672035" y="3188092"/>
            <a:ext cx="302826" cy="107715"/>
          </a:xfrm>
          <a:prstGeom prst="ellipse">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a:extLst>
              <a:ext uri="{FF2B5EF4-FFF2-40B4-BE49-F238E27FC236}">
                <a16:creationId xmlns:a16="http://schemas.microsoft.com/office/drawing/2014/main" id="{3A064534-6671-4142-8679-DF4D54C939EF}"/>
              </a:ext>
            </a:extLst>
          </p:cNvPr>
          <p:cNvSpPr>
            <a:spLocks noGrp="1"/>
          </p:cNvSpPr>
          <p:nvPr>
            <p:ph type="title"/>
          </p:nvPr>
        </p:nvSpPr>
        <p:spPr>
          <a:xfrm>
            <a:off x="371476" y="409112"/>
            <a:ext cx="8264524" cy="1250421"/>
          </a:xfrm>
        </p:spPr>
        <p:txBody>
          <a:bodyPr/>
          <a:lstStyle/>
          <a:p>
            <a:r>
              <a:rPr lang="en-GB" sz="3200"/>
              <a:t>ADS-requested/vehicle indicated gear</a:t>
            </a:r>
            <a:br>
              <a:rPr lang="en-GB"/>
            </a:br>
            <a:endParaRPr lang="en-GB"/>
          </a:p>
        </p:txBody>
      </p:sp>
      <p:sp>
        <p:nvSpPr>
          <p:cNvPr id="5" name="Footer Placeholder 1">
            <a:extLst>
              <a:ext uri="{FF2B5EF4-FFF2-40B4-BE49-F238E27FC236}">
                <a16:creationId xmlns:a16="http://schemas.microsoft.com/office/drawing/2014/main" id="{339D7641-DFB0-4359-8FA9-AC84CBD49938}"/>
              </a:ext>
            </a:extLst>
          </p:cNvPr>
          <p:cNvSpPr>
            <a:spLocks noGrp="1"/>
          </p:cNvSpPr>
          <p:nvPr>
            <p:ph type="ftr" sz="quarter" idx="11"/>
          </p:nvPr>
        </p:nvSpPr>
        <p:spPr>
          <a:xfrm>
            <a:off x="2670341" y="6340155"/>
            <a:ext cx="3828741" cy="180908"/>
          </a:xfrm>
        </p:spPr>
        <p:txBody>
          <a:bodyPr/>
          <a:lstStyle/>
          <a:p>
            <a:r>
              <a:rPr lang="en-US"/>
              <a:t>Unresolved data elements from EDR-DSSAD-IWG-26-15</a:t>
            </a:r>
            <a:endParaRPr lang="en-GB"/>
          </a:p>
        </p:txBody>
      </p:sp>
      <p:sp>
        <p:nvSpPr>
          <p:cNvPr id="3" name="Content Placeholder 2">
            <a:extLst>
              <a:ext uri="{FF2B5EF4-FFF2-40B4-BE49-F238E27FC236}">
                <a16:creationId xmlns:a16="http://schemas.microsoft.com/office/drawing/2014/main" id="{1598C893-006A-48F8-2676-700521BB834E}"/>
              </a:ext>
            </a:extLst>
          </p:cNvPr>
          <p:cNvSpPr>
            <a:spLocks noGrp="1"/>
          </p:cNvSpPr>
          <p:nvPr>
            <p:ph idx="1"/>
          </p:nvPr>
        </p:nvSpPr>
        <p:spPr>
          <a:xfrm>
            <a:off x="439738" y="1260332"/>
            <a:ext cx="8264524" cy="804960"/>
          </a:xfrm>
        </p:spPr>
        <p:txBody>
          <a:bodyPr/>
          <a:lstStyle/>
          <a:p>
            <a:pPr marL="0" indent="0">
              <a:buNone/>
            </a:pPr>
            <a:r>
              <a:rPr lang="en-US" sz="1600" b="0">
                <a:solidFill>
                  <a:schemeClr val="tx1"/>
                </a:solidFill>
              </a:rPr>
              <a:t>Inconsistencies between gear requests and actual gear engagement could indicate critical failures in actuation of the transmission system, potentially leading to loss of vehicle control, which would be indicated by a difference in the ADS requested and vehicle indicated gear.</a:t>
            </a:r>
            <a:endParaRPr lang="en-US" b="0">
              <a:solidFill>
                <a:schemeClr val="tx1"/>
              </a:solidFill>
            </a:endParaRPr>
          </a:p>
          <a:p>
            <a:pPr marL="0" indent="0">
              <a:buNone/>
            </a:pPr>
            <a:endParaRPr lang="en-US" b="0">
              <a:solidFill>
                <a:schemeClr val="tx1"/>
              </a:solidFill>
            </a:endParaRPr>
          </a:p>
        </p:txBody>
      </p:sp>
      <p:pic>
        <p:nvPicPr>
          <p:cNvPr id="2" name="Picture 8">
            <a:extLst>
              <a:ext uri="{FF2B5EF4-FFF2-40B4-BE49-F238E27FC236}">
                <a16:creationId xmlns:a16="http://schemas.microsoft.com/office/drawing/2014/main" id="{E5DC674F-3227-9DE4-ED4A-86A78AE28B20}"/>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2543558" y="3388675"/>
            <a:ext cx="1330552" cy="640110"/>
          </a:xfrm>
          <a:prstGeom prst="rect">
            <a:avLst/>
          </a:prstGeom>
          <a:noFill/>
          <a:ln w="9525">
            <a:noFill/>
            <a:miter lim="800000"/>
            <a:headEnd/>
            <a:tailEnd/>
          </a:ln>
          <a:effectLst/>
        </p:spPr>
      </p:pic>
      <p:pic>
        <p:nvPicPr>
          <p:cNvPr id="6" name="Picture 8">
            <a:extLst>
              <a:ext uri="{FF2B5EF4-FFF2-40B4-BE49-F238E27FC236}">
                <a16:creationId xmlns:a16="http://schemas.microsoft.com/office/drawing/2014/main" id="{29351C99-3F83-8B51-737F-898DEF102E31}"/>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2569776" y="4803072"/>
            <a:ext cx="1255058" cy="640110"/>
          </a:xfrm>
          <a:prstGeom prst="rect">
            <a:avLst/>
          </a:prstGeom>
          <a:noFill/>
          <a:ln w="9525">
            <a:noFill/>
            <a:miter lim="800000"/>
            <a:headEnd/>
            <a:tailEnd/>
          </a:ln>
          <a:effectLst/>
        </p:spPr>
      </p:pic>
      <p:sp>
        <p:nvSpPr>
          <p:cNvPr id="9" name="テキスト ボックス 31">
            <a:extLst>
              <a:ext uri="{FF2B5EF4-FFF2-40B4-BE49-F238E27FC236}">
                <a16:creationId xmlns:a16="http://schemas.microsoft.com/office/drawing/2014/main" id="{878332F5-805E-0AE0-339E-CCE80E5C5B44}"/>
              </a:ext>
            </a:extLst>
          </p:cNvPr>
          <p:cNvSpPr txBox="1"/>
          <p:nvPr/>
        </p:nvSpPr>
        <p:spPr>
          <a:xfrm>
            <a:off x="2903518" y="3564348"/>
            <a:ext cx="50366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10" name="テキスト ボックス 29">
            <a:extLst>
              <a:ext uri="{FF2B5EF4-FFF2-40B4-BE49-F238E27FC236}">
                <a16:creationId xmlns:a16="http://schemas.microsoft.com/office/drawing/2014/main" id="{AFE5FF8C-1544-B5EA-88CD-B56C3133337B}"/>
              </a:ext>
            </a:extLst>
          </p:cNvPr>
          <p:cNvSpPr txBox="1"/>
          <p:nvPr/>
        </p:nvSpPr>
        <p:spPr>
          <a:xfrm>
            <a:off x="2888779" y="4966464"/>
            <a:ext cx="51969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11" name="TextBox 10">
            <a:extLst>
              <a:ext uri="{FF2B5EF4-FFF2-40B4-BE49-F238E27FC236}">
                <a16:creationId xmlns:a16="http://schemas.microsoft.com/office/drawing/2014/main" id="{EAD2C7F8-95ED-30BC-A683-5E8053211F9E}"/>
              </a:ext>
            </a:extLst>
          </p:cNvPr>
          <p:cNvSpPr txBox="1"/>
          <p:nvPr/>
        </p:nvSpPr>
        <p:spPr>
          <a:xfrm>
            <a:off x="1240566" y="3425403"/>
            <a:ext cx="640110" cy="1754326"/>
          </a:xfrm>
          <a:prstGeom prst="rect">
            <a:avLst/>
          </a:prstGeom>
          <a:solidFill>
            <a:schemeClr val="tx1"/>
          </a:solidFill>
        </p:spPr>
        <p:txBody>
          <a:bodyPr wrap="square" rtlCol="0">
            <a:spAutoFit/>
          </a:bodyPr>
          <a:lstStyle/>
          <a:p>
            <a:r>
              <a:rPr lang="en-US">
                <a:solidFill>
                  <a:schemeClr val="bg1"/>
                </a:solidFill>
              </a:rPr>
              <a:t>P</a:t>
            </a:r>
          </a:p>
          <a:p>
            <a:endParaRPr lang="en-US">
              <a:solidFill>
                <a:schemeClr val="bg1"/>
              </a:solidFill>
            </a:endParaRPr>
          </a:p>
          <a:p>
            <a:endParaRPr lang="en-US">
              <a:solidFill>
                <a:schemeClr val="bg1"/>
              </a:solidFill>
            </a:endParaRPr>
          </a:p>
          <a:p>
            <a:r>
              <a:rPr lang="en-US">
                <a:solidFill>
                  <a:schemeClr val="bg1"/>
                </a:solidFill>
              </a:rPr>
              <a:t>R</a:t>
            </a:r>
          </a:p>
          <a:p>
            <a:r>
              <a:rPr lang="en-US">
                <a:solidFill>
                  <a:schemeClr val="bg1"/>
                </a:solidFill>
              </a:rPr>
              <a:t>N</a:t>
            </a:r>
          </a:p>
          <a:p>
            <a:r>
              <a:rPr lang="en-US">
                <a:solidFill>
                  <a:schemeClr val="bg1"/>
                </a:solidFill>
              </a:rPr>
              <a:t>D</a:t>
            </a:r>
            <a:endParaRPr lang="en-GB">
              <a:solidFill>
                <a:schemeClr val="bg1"/>
              </a:solidFill>
            </a:endParaRPr>
          </a:p>
        </p:txBody>
      </p:sp>
      <p:sp>
        <p:nvSpPr>
          <p:cNvPr id="12" name="Chord 11">
            <a:extLst>
              <a:ext uri="{FF2B5EF4-FFF2-40B4-BE49-F238E27FC236}">
                <a16:creationId xmlns:a16="http://schemas.microsoft.com/office/drawing/2014/main" id="{A57C190C-181A-AB58-BF37-F367C1037FEC}"/>
              </a:ext>
            </a:extLst>
          </p:cNvPr>
          <p:cNvSpPr/>
          <p:nvPr/>
        </p:nvSpPr>
        <p:spPr>
          <a:xfrm rot="10057138">
            <a:off x="1654767" y="2796242"/>
            <a:ext cx="498338" cy="492227"/>
          </a:xfrm>
          <a:prstGeom prst="chord">
            <a:avLst>
              <a:gd name="adj1" fmla="val 20309268"/>
              <a:gd name="adj2" fmla="val 16200000"/>
            </a:avLst>
          </a:prstGeom>
          <a:solidFill>
            <a:schemeClr val="tx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6CAFF3A5-B668-3EED-8B69-CD24A8145C9B}"/>
              </a:ext>
            </a:extLst>
          </p:cNvPr>
          <p:cNvSpPr/>
          <p:nvPr/>
        </p:nvSpPr>
        <p:spPr>
          <a:xfrm>
            <a:off x="1578172" y="3528956"/>
            <a:ext cx="222640" cy="1546899"/>
          </a:xfrm>
          <a:prstGeom prst="roundRect">
            <a:avLst/>
          </a:prstGeom>
          <a:solidFill>
            <a:schemeClr val="bg1">
              <a:lumMod val="85000"/>
            </a:schemeClr>
          </a:solidFill>
          <a:ln w="285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rapezoid 13">
            <a:extLst>
              <a:ext uri="{FF2B5EF4-FFF2-40B4-BE49-F238E27FC236}">
                <a16:creationId xmlns:a16="http://schemas.microsoft.com/office/drawing/2014/main" id="{04357272-C558-C2D7-3C24-ADD133B6E824}"/>
              </a:ext>
            </a:extLst>
          </p:cNvPr>
          <p:cNvSpPr/>
          <p:nvPr/>
        </p:nvSpPr>
        <p:spPr>
          <a:xfrm rot="12032204">
            <a:off x="1644392" y="3253109"/>
            <a:ext cx="191499" cy="412219"/>
          </a:xfrm>
          <a:prstGeom prst="trapezoid">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EF0EEAF2-F899-7B5B-180E-6206A7A5AEBA}"/>
              </a:ext>
            </a:extLst>
          </p:cNvPr>
          <p:cNvSpPr txBox="1"/>
          <p:nvPr/>
        </p:nvSpPr>
        <p:spPr>
          <a:xfrm>
            <a:off x="1033953" y="5231921"/>
            <a:ext cx="1020733" cy="584775"/>
          </a:xfrm>
          <a:prstGeom prst="rect">
            <a:avLst/>
          </a:prstGeom>
          <a:noFill/>
          <a:ln>
            <a:solidFill>
              <a:schemeClr val="tx1"/>
            </a:solidFill>
          </a:ln>
        </p:spPr>
        <p:txBody>
          <a:bodyPr wrap="square" rtlCol="0">
            <a:spAutoFit/>
          </a:bodyPr>
          <a:lstStyle/>
          <a:p>
            <a:pPr algn="ctr"/>
            <a:r>
              <a:rPr lang="en-US" sz="1600"/>
              <a:t>Request:</a:t>
            </a:r>
          </a:p>
          <a:p>
            <a:pPr algn="ctr"/>
            <a:r>
              <a:rPr lang="en-US" sz="1600"/>
              <a:t>P → D</a:t>
            </a:r>
            <a:endParaRPr lang="en-GB" sz="1600"/>
          </a:p>
        </p:txBody>
      </p:sp>
      <p:cxnSp>
        <p:nvCxnSpPr>
          <p:cNvPr id="18" name="Straight Arrow Connector 17">
            <a:extLst>
              <a:ext uri="{FF2B5EF4-FFF2-40B4-BE49-F238E27FC236}">
                <a16:creationId xmlns:a16="http://schemas.microsoft.com/office/drawing/2014/main" id="{63DD2FDA-95B5-7D07-D142-C1901739D58F}"/>
              </a:ext>
            </a:extLst>
          </p:cNvPr>
          <p:cNvCxnSpPr/>
          <p:nvPr/>
        </p:nvCxnSpPr>
        <p:spPr>
          <a:xfrm>
            <a:off x="1984132" y="3564348"/>
            <a:ext cx="0" cy="15115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8">
            <a:extLst>
              <a:ext uri="{FF2B5EF4-FFF2-40B4-BE49-F238E27FC236}">
                <a16:creationId xmlns:a16="http://schemas.microsoft.com/office/drawing/2014/main" id="{9CFF8319-18C5-2A45-382E-E5A2C1211EC4}"/>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5400000" flipH="1">
            <a:off x="6698791" y="3603283"/>
            <a:ext cx="1330552" cy="640110"/>
          </a:xfrm>
          <a:prstGeom prst="rect">
            <a:avLst/>
          </a:prstGeom>
          <a:noFill/>
          <a:ln w="9525">
            <a:noFill/>
            <a:miter lim="800000"/>
            <a:headEnd/>
            <a:tailEnd/>
          </a:ln>
          <a:effectLst/>
        </p:spPr>
      </p:pic>
      <p:pic>
        <p:nvPicPr>
          <p:cNvPr id="21" name="Picture 8">
            <a:extLst>
              <a:ext uri="{FF2B5EF4-FFF2-40B4-BE49-F238E27FC236}">
                <a16:creationId xmlns:a16="http://schemas.microsoft.com/office/drawing/2014/main" id="{40125379-6614-B089-0BC2-B80207DE3C04}"/>
              </a:ext>
            </a:extLst>
          </p:cNvPr>
          <p:cNvPicPr>
            <a:picLocks noChangeAspect="1" noChangeArrowheads="1"/>
          </p:cNvPicPr>
          <p:nvPr/>
        </p:nvPicPr>
        <p:blipFill>
          <a:blip r:embed="rId2" cstate="email">
            <a:duotone>
              <a:prstClr val="black"/>
              <a:schemeClr val="tx2">
                <a:tint val="45000"/>
                <a:satMod val="400000"/>
              </a:schemeClr>
            </a:duotone>
            <a:extLst>
              <a:ext uri="{28A0092B-C50C-407E-A947-70E740481C1C}">
                <a14:useLocalDpi xmlns:a14="http://schemas.microsoft.com/office/drawing/2010/main"/>
              </a:ext>
            </a:extLst>
          </a:blip>
          <a:srcRect l="88063" t="289" b="94745"/>
          <a:stretch>
            <a:fillRect/>
          </a:stretch>
        </p:blipFill>
        <p:spPr bwMode="auto">
          <a:xfrm rot="5400000" flipH="1">
            <a:off x="6725009" y="4700433"/>
            <a:ext cx="1255058" cy="640110"/>
          </a:xfrm>
          <a:prstGeom prst="rect">
            <a:avLst/>
          </a:prstGeom>
          <a:noFill/>
          <a:ln w="9525">
            <a:noFill/>
            <a:miter lim="800000"/>
            <a:headEnd/>
            <a:tailEnd/>
          </a:ln>
          <a:effectLst/>
        </p:spPr>
      </p:pic>
      <p:sp>
        <p:nvSpPr>
          <p:cNvPr id="22" name="テキスト ボックス 31">
            <a:extLst>
              <a:ext uri="{FF2B5EF4-FFF2-40B4-BE49-F238E27FC236}">
                <a16:creationId xmlns:a16="http://schemas.microsoft.com/office/drawing/2014/main" id="{F2541F9B-6C56-7EB6-D1F7-2D2B9D20D661}"/>
              </a:ext>
            </a:extLst>
          </p:cNvPr>
          <p:cNvSpPr txBox="1"/>
          <p:nvPr/>
        </p:nvSpPr>
        <p:spPr>
          <a:xfrm>
            <a:off x="7058751" y="3778956"/>
            <a:ext cx="50366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ADS</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23" name="テキスト ボックス 29">
            <a:extLst>
              <a:ext uri="{FF2B5EF4-FFF2-40B4-BE49-F238E27FC236}">
                <a16:creationId xmlns:a16="http://schemas.microsoft.com/office/drawing/2014/main" id="{467AF861-E608-3BD2-6F96-F2127D06E424}"/>
              </a:ext>
            </a:extLst>
          </p:cNvPr>
          <p:cNvSpPr txBox="1"/>
          <p:nvPr/>
        </p:nvSpPr>
        <p:spPr>
          <a:xfrm>
            <a:off x="7044012" y="4863825"/>
            <a:ext cx="519694" cy="265457"/>
          </a:xfrm>
          <a:prstGeom prst="rect">
            <a:avLst/>
          </a:prstGeom>
          <a:noFill/>
        </p:spPr>
        <p:txBody>
          <a:bodyPr wrap="none" rtlCol="0">
            <a:spAutoFit/>
          </a:bodyPr>
          <a:lstStyle/>
          <a:p>
            <a:pPr defTabSz="342900">
              <a:defRPr/>
            </a:pPr>
            <a:r>
              <a:rPr lang="en-US" altLang="ja-JP" sz="1125" b="1">
                <a:solidFill>
                  <a:schemeClr val="bg1"/>
                </a:solidFill>
                <a:latin typeface="Meiryo UI" panose="020B0604030504040204" pitchFamily="50" charset="-128"/>
                <a:ea typeface="Meiryo UI" panose="020B0604030504040204" pitchFamily="50" charset="-128"/>
              </a:rPr>
              <a:t>ORU</a:t>
            </a:r>
            <a:endParaRPr kumimoji="1" lang="ja-JP" altLang="en-US" sz="1125" b="1">
              <a:solidFill>
                <a:schemeClr val="bg1"/>
              </a:solidFill>
              <a:latin typeface="Meiryo UI" panose="020B0604030504040204" pitchFamily="50" charset="-128"/>
              <a:ea typeface="Meiryo UI" panose="020B0604030504040204" pitchFamily="50" charset="-128"/>
            </a:endParaRPr>
          </a:p>
        </p:txBody>
      </p:sp>
      <p:sp>
        <p:nvSpPr>
          <p:cNvPr id="24" name="TextBox 23">
            <a:extLst>
              <a:ext uri="{FF2B5EF4-FFF2-40B4-BE49-F238E27FC236}">
                <a16:creationId xmlns:a16="http://schemas.microsoft.com/office/drawing/2014/main" id="{5ECB62C8-2084-E5D7-FCF3-2D6A030C1781}"/>
              </a:ext>
            </a:extLst>
          </p:cNvPr>
          <p:cNvSpPr txBox="1"/>
          <p:nvPr/>
        </p:nvSpPr>
        <p:spPr>
          <a:xfrm>
            <a:off x="5395799" y="3322764"/>
            <a:ext cx="640110" cy="1754326"/>
          </a:xfrm>
          <a:prstGeom prst="rect">
            <a:avLst/>
          </a:prstGeom>
          <a:solidFill>
            <a:schemeClr val="tx1"/>
          </a:solidFill>
        </p:spPr>
        <p:txBody>
          <a:bodyPr wrap="square" rtlCol="0">
            <a:spAutoFit/>
          </a:bodyPr>
          <a:lstStyle/>
          <a:p>
            <a:r>
              <a:rPr lang="en-US">
                <a:solidFill>
                  <a:schemeClr val="bg1"/>
                </a:solidFill>
              </a:rPr>
              <a:t>P</a:t>
            </a:r>
          </a:p>
          <a:p>
            <a:endParaRPr lang="en-US">
              <a:solidFill>
                <a:schemeClr val="bg1"/>
              </a:solidFill>
            </a:endParaRPr>
          </a:p>
          <a:p>
            <a:endParaRPr lang="en-US">
              <a:solidFill>
                <a:schemeClr val="bg1"/>
              </a:solidFill>
            </a:endParaRPr>
          </a:p>
          <a:p>
            <a:r>
              <a:rPr lang="en-US">
                <a:solidFill>
                  <a:schemeClr val="bg1"/>
                </a:solidFill>
              </a:rPr>
              <a:t>R</a:t>
            </a:r>
          </a:p>
          <a:p>
            <a:r>
              <a:rPr lang="en-US">
                <a:solidFill>
                  <a:schemeClr val="bg1"/>
                </a:solidFill>
              </a:rPr>
              <a:t>N</a:t>
            </a:r>
          </a:p>
          <a:p>
            <a:r>
              <a:rPr lang="en-US">
                <a:solidFill>
                  <a:schemeClr val="bg1"/>
                </a:solidFill>
              </a:rPr>
              <a:t>D</a:t>
            </a:r>
            <a:endParaRPr lang="en-GB">
              <a:solidFill>
                <a:schemeClr val="bg1"/>
              </a:solidFill>
            </a:endParaRPr>
          </a:p>
        </p:txBody>
      </p:sp>
      <p:sp>
        <p:nvSpPr>
          <p:cNvPr id="26" name="Rectangle: Rounded Corners 25">
            <a:extLst>
              <a:ext uri="{FF2B5EF4-FFF2-40B4-BE49-F238E27FC236}">
                <a16:creationId xmlns:a16="http://schemas.microsoft.com/office/drawing/2014/main" id="{F82708CB-B87C-92D0-DC53-65E6A2518F6C}"/>
              </a:ext>
            </a:extLst>
          </p:cNvPr>
          <p:cNvSpPr/>
          <p:nvPr/>
        </p:nvSpPr>
        <p:spPr>
          <a:xfrm>
            <a:off x="5733405" y="3426317"/>
            <a:ext cx="222640" cy="1546899"/>
          </a:xfrm>
          <a:prstGeom prst="roundRect">
            <a:avLst/>
          </a:prstGeom>
          <a:solidFill>
            <a:schemeClr val="bg1">
              <a:lumMod val="85000"/>
            </a:schemeClr>
          </a:solidFill>
          <a:ln w="2857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rapezoid 26">
            <a:extLst>
              <a:ext uri="{FF2B5EF4-FFF2-40B4-BE49-F238E27FC236}">
                <a16:creationId xmlns:a16="http://schemas.microsoft.com/office/drawing/2014/main" id="{7ACB3CFD-6605-BF2C-E8C6-59CDC08AC676}"/>
              </a:ext>
            </a:extLst>
          </p:cNvPr>
          <p:cNvSpPr/>
          <p:nvPr/>
        </p:nvSpPr>
        <p:spPr>
          <a:xfrm rot="12032204">
            <a:off x="5799625" y="3952906"/>
            <a:ext cx="191499" cy="412219"/>
          </a:xfrm>
          <a:prstGeom prst="trapezoid">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896DA6E7-E766-687E-FE99-39B1602BF665}"/>
              </a:ext>
            </a:extLst>
          </p:cNvPr>
          <p:cNvSpPr txBox="1"/>
          <p:nvPr/>
        </p:nvSpPr>
        <p:spPr>
          <a:xfrm>
            <a:off x="5189186" y="5129282"/>
            <a:ext cx="1020733" cy="584775"/>
          </a:xfrm>
          <a:prstGeom prst="rect">
            <a:avLst/>
          </a:prstGeom>
          <a:noFill/>
          <a:ln>
            <a:solidFill>
              <a:schemeClr val="tx1"/>
            </a:solidFill>
          </a:ln>
        </p:spPr>
        <p:txBody>
          <a:bodyPr wrap="square" rtlCol="0">
            <a:spAutoFit/>
          </a:bodyPr>
          <a:lstStyle/>
          <a:p>
            <a:pPr algn="ctr"/>
            <a:r>
              <a:rPr lang="en-US" sz="1600"/>
              <a:t>Actual:</a:t>
            </a:r>
          </a:p>
          <a:p>
            <a:pPr algn="ctr"/>
            <a:r>
              <a:rPr lang="en-US" sz="1600"/>
              <a:t>P → R</a:t>
            </a:r>
            <a:endParaRPr lang="en-GB" sz="1600"/>
          </a:p>
        </p:txBody>
      </p:sp>
      <p:sp>
        <p:nvSpPr>
          <p:cNvPr id="19" name="Oval 18">
            <a:extLst>
              <a:ext uri="{FF2B5EF4-FFF2-40B4-BE49-F238E27FC236}">
                <a16:creationId xmlns:a16="http://schemas.microsoft.com/office/drawing/2014/main" id="{D6AD4B55-1181-4B27-795C-0D8B09B730FD}"/>
              </a:ext>
            </a:extLst>
          </p:cNvPr>
          <p:cNvSpPr/>
          <p:nvPr/>
        </p:nvSpPr>
        <p:spPr>
          <a:xfrm rot="1232204">
            <a:off x="5827268" y="3887889"/>
            <a:ext cx="302826" cy="107715"/>
          </a:xfrm>
          <a:prstGeom prst="ellipse">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hord 24">
            <a:extLst>
              <a:ext uri="{FF2B5EF4-FFF2-40B4-BE49-F238E27FC236}">
                <a16:creationId xmlns:a16="http://schemas.microsoft.com/office/drawing/2014/main" id="{6A6CEC85-E902-D47B-C997-1A1D2C78B851}"/>
              </a:ext>
            </a:extLst>
          </p:cNvPr>
          <p:cNvSpPr/>
          <p:nvPr/>
        </p:nvSpPr>
        <p:spPr>
          <a:xfrm rot="10057138">
            <a:off x="5810000" y="3496039"/>
            <a:ext cx="498338" cy="492227"/>
          </a:xfrm>
          <a:prstGeom prst="chord">
            <a:avLst>
              <a:gd name="adj1" fmla="val 20309268"/>
              <a:gd name="adj2" fmla="val 16200000"/>
            </a:avLst>
          </a:prstGeom>
          <a:solidFill>
            <a:schemeClr val="tx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Explosion: 8 Points 29">
            <a:extLst>
              <a:ext uri="{FF2B5EF4-FFF2-40B4-BE49-F238E27FC236}">
                <a16:creationId xmlns:a16="http://schemas.microsoft.com/office/drawing/2014/main" id="{C45D57D6-35CD-6CAB-CF1E-78712CD4165C}"/>
              </a:ext>
            </a:extLst>
          </p:cNvPr>
          <p:cNvSpPr/>
          <p:nvPr/>
        </p:nvSpPr>
        <p:spPr>
          <a:xfrm>
            <a:off x="7203236" y="4271367"/>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Arrow Connector 31">
            <a:extLst>
              <a:ext uri="{FF2B5EF4-FFF2-40B4-BE49-F238E27FC236}">
                <a16:creationId xmlns:a16="http://schemas.microsoft.com/office/drawing/2014/main" id="{ACD65B24-F41A-90A7-9588-CE4201232227}"/>
              </a:ext>
            </a:extLst>
          </p:cNvPr>
          <p:cNvCxnSpPr/>
          <p:nvPr/>
        </p:nvCxnSpPr>
        <p:spPr>
          <a:xfrm>
            <a:off x="7781734" y="4166565"/>
            <a:ext cx="0" cy="4527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77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A14CAEF-D1D8-32CC-6E08-08DA49EB4C2F}"/>
              </a:ext>
            </a:extLst>
          </p:cNvPr>
          <p:cNvSpPr>
            <a:spLocks noGrp="1"/>
          </p:cNvSpPr>
          <p:nvPr>
            <p:ph type="ftr" sz="quarter" idx="11"/>
          </p:nvPr>
        </p:nvSpPr>
        <p:spPr/>
        <p:txBody>
          <a:bodyPr/>
          <a:lstStyle/>
          <a:p>
            <a:r>
              <a:rPr lang="en-US"/>
              <a:t>Unresolved data elements from EDR-DSSAD-IWG-26-15</a:t>
            </a:r>
            <a:endParaRPr lang="en-GB"/>
          </a:p>
        </p:txBody>
      </p:sp>
      <p:sp>
        <p:nvSpPr>
          <p:cNvPr id="7" name="Title 3">
            <a:extLst>
              <a:ext uri="{FF2B5EF4-FFF2-40B4-BE49-F238E27FC236}">
                <a16:creationId xmlns:a16="http://schemas.microsoft.com/office/drawing/2014/main" id="{194B8DD1-3922-9AB1-F340-8EE41F1237C0}"/>
              </a:ext>
            </a:extLst>
          </p:cNvPr>
          <p:cNvSpPr txBox="1">
            <a:spLocks/>
          </p:cNvSpPr>
          <p:nvPr/>
        </p:nvSpPr>
        <p:spPr>
          <a:xfrm>
            <a:off x="324411" y="582270"/>
            <a:ext cx="8401048" cy="444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a:lstStyle>
          <a:p>
            <a:r>
              <a:rPr lang="en-GB" sz="3200"/>
              <a:t>Vehicle indicated service braking</a:t>
            </a:r>
          </a:p>
        </p:txBody>
      </p:sp>
      <p:sp>
        <p:nvSpPr>
          <p:cNvPr id="8" name="TextBox 7">
            <a:extLst>
              <a:ext uri="{FF2B5EF4-FFF2-40B4-BE49-F238E27FC236}">
                <a16:creationId xmlns:a16="http://schemas.microsoft.com/office/drawing/2014/main" id="{ED97114E-9961-528F-C6D0-1F5A6D4189E3}"/>
              </a:ext>
            </a:extLst>
          </p:cNvPr>
          <p:cNvSpPr txBox="1"/>
          <p:nvPr/>
        </p:nvSpPr>
        <p:spPr>
          <a:xfrm>
            <a:off x="324411" y="1252680"/>
            <a:ext cx="8264524" cy="4524315"/>
          </a:xfrm>
          <a:prstGeom prst="rect">
            <a:avLst/>
          </a:prstGeom>
          <a:noFill/>
        </p:spPr>
        <p:txBody>
          <a:bodyPr wrap="square" rtlCol="0">
            <a:spAutoFit/>
          </a:bodyPr>
          <a:lstStyle/>
          <a:p>
            <a:r>
              <a:rPr lang="en-US"/>
              <a:t>Vehicle indicated service braking can help determine any communication failures from the ADS requesting the service brake. It can also help us determine any brake system issues (unexpected or wrong level of braking applied for the situation) or ADS-decision making errors (braking applied while driving such as phantom braking)</a:t>
            </a:r>
          </a:p>
          <a:p>
            <a:endParaRPr lang="en-US"/>
          </a:p>
          <a:p>
            <a:endParaRPr lang="en-US"/>
          </a:p>
          <a:p>
            <a:r>
              <a:rPr lang="en-US"/>
              <a:t>Questions to consider:</a:t>
            </a:r>
          </a:p>
          <a:p>
            <a:endParaRPr lang="en-US"/>
          </a:p>
          <a:p>
            <a:pPr marL="285750" indent="-285750">
              <a:buFontTx/>
              <a:buChar char="-"/>
            </a:pPr>
            <a:r>
              <a:rPr lang="en-US"/>
              <a:t>If we don’t have this point, how do we determine whether this is a fault of the ADS requesting the braking system or a fault with the braking system itself?</a:t>
            </a:r>
          </a:p>
          <a:p>
            <a:pPr marL="285750" indent="-285750">
              <a:buFontTx/>
              <a:buChar char="-"/>
            </a:pPr>
            <a:endParaRPr lang="en-US"/>
          </a:p>
          <a:p>
            <a:pPr marL="285750" indent="-285750">
              <a:buFontTx/>
              <a:buChar char="-"/>
            </a:pPr>
            <a:r>
              <a:rPr lang="en-US"/>
              <a:t>Where will the ESC be implemented in these systems? As part of the ADS or separately to it?</a:t>
            </a:r>
          </a:p>
          <a:p>
            <a:endParaRPr lang="en-US"/>
          </a:p>
          <a:p>
            <a:endParaRPr lang="en-US"/>
          </a:p>
        </p:txBody>
      </p:sp>
    </p:spTree>
    <p:extLst>
      <p:ext uri="{BB962C8B-B14F-4D97-AF65-F5344CB8AC3E}">
        <p14:creationId xmlns:p14="http://schemas.microsoft.com/office/powerpoint/2010/main" val="4277750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1CEA29-10C6-13A4-32B9-3575E35A2A02}"/>
              </a:ext>
            </a:extLst>
          </p:cNvPr>
          <p:cNvSpPr/>
          <p:nvPr/>
        </p:nvSpPr>
        <p:spPr>
          <a:xfrm>
            <a:off x="371476" y="3429000"/>
            <a:ext cx="8401048" cy="272635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1A4CC9D-CAE9-C90F-A249-C7638B71CB9C}"/>
              </a:ext>
            </a:extLst>
          </p:cNvPr>
          <p:cNvSpPr>
            <a:spLocks noGrp="1"/>
          </p:cNvSpPr>
          <p:nvPr>
            <p:ph type="title"/>
          </p:nvPr>
        </p:nvSpPr>
        <p:spPr>
          <a:xfrm>
            <a:off x="371476" y="325971"/>
            <a:ext cx="7440612" cy="797978"/>
          </a:xfrm>
        </p:spPr>
        <p:txBody>
          <a:bodyPr/>
          <a:lstStyle/>
          <a:p>
            <a:r>
              <a:rPr lang="en-US"/>
              <a:t>Recording data post occurrence</a:t>
            </a:r>
            <a:endParaRPr lang="en-GB"/>
          </a:p>
        </p:txBody>
      </p:sp>
      <p:sp>
        <p:nvSpPr>
          <p:cNvPr id="3" name="Content Placeholder 2">
            <a:extLst>
              <a:ext uri="{FF2B5EF4-FFF2-40B4-BE49-F238E27FC236}">
                <a16:creationId xmlns:a16="http://schemas.microsoft.com/office/drawing/2014/main" id="{0DFD41EA-FF86-1250-2DF2-E1B6DE33CB9F}"/>
              </a:ext>
            </a:extLst>
          </p:cNvPr>
          <p:cNvSpPr>
            <a:spLocks noGrp="1"/>
          </p:cNvSpPr>
          <p:nvPr>
            <p:ph idx="1"/>
          </p:nvPr>
        </p:nvSpPr>
        <p:spPr>
          <a:xfrm>
            <a:off x="371476" y="1123949"/>
            <a:ext cx="8518524" cy="3671986"/>
          </a:xfrm>
        </p:spPr>
        <p:txBody>
          <a:bodyPr/>
          <a:lstStyle/>
          <a:p>
            <a:pPr marL="0" indent="0" fontAlgn="base">
              <a:buNone/>
            </a:pPr>
            <a:r>
              <a:rPr lang="en-GB" sz="1600" b="0">
                <a:solidFill>
                  <a:schemeClr val="tx1"/>
                </a:solidFill>
              </a:rPr>
              <a:t>It is important to record data after a safety critical occurrence has happened because data collection post-event</a:t>
            </a:r>
            <a:r>
              <a:rPr lang="en-US" sz="1600" b="0">
                <a:solidFill>
                  <a:schemeClr val="tx1"/>
                </a:solidFill>
              </a:rPr>
              <a:t>​ gives us:</a:t>
            </a:r>
          </a:p>
          <a:p>
            <a:pPr marL="0" indent="0" fontAlgn="base">
              <a:buNone/>
            </a:pPr>
            <a:endParaRPr lang="en-US" sz="1050" b="0">
              <a:solidFill>
                <a:schemeClr val="tx1"/>
              </a:solidFill>
            </a:endParaRPr>
          </a:p>
          <a:p>
            <a:pPr marL="0" indent="0" fontAlgn="base">
              <a:buNone/>
            </a:pPr>
            <a:r>
              <a:rPr lang="en-GB" sz="1600" b="0">
                <a:solidFill>
                  <a:schemeClr val="tx1"/>
                </a:solidFill>
              </a:rPr>
              <a:t>1. The full incident sequence, including impact and the vehicle resting state</a:t>
            </a:r>
            <a:r>
              <a:rPr lang="en-US" sz="1600" b="0">
                <a:solidFill>
                  <a:schemeClr val="tx1"/>
                </a:solidFill>
              </a:rPr>
              <a:t>​ </a:t>
            </a:r>
            <a:endParaRPr lang="en-GB" sz="1600" b="0">
              <a:solidFill>
                <a:schemeClr val="tx1"/>
              </a:solidFill>
            </a:endParaRPr>
          </a:p>
          <a:p>
            <a:pPr marL="0" indent="0" fontAlgn="base">
              <a:buNone/>
            </a:pPr>
            <a:r>
              <a:rPr lang="en-GB" sz="1600" b="0">
                <a:solidFill>
                  <a:schemeClr val="tx1"/>
                </a:solidFill>
              </a:rPr>
              <a:t>2. The operational actions of the vehicle operator(s) after the crash</a:t>
            </a:r>
            <a:r>
              <a:rPr lang="en-US" sz="1600" b="0">
                <a:solidFill>
                  <a:schemeClr val="tx1"/>
                </a:solidFill>
              </a:rPr>
              <a:t>​, did the vehicle behave appropriately and come to a safe stop or carry on driving? Did it choose an appropriate MRC?</a:t>
            </a:r>
            <a:endParaRPr lang="en-GB" sz="1600" b="0">
              <a:solidFill>
                <a:schemeClr val="tx1"/>
              </a:solidFill>
            </a:endParaRPr>
          </a:p>
          <a:p>
            <a:pPr marL="0" indent="0" fontAlgn="base">
              <a:buNone/>
            </a:pPr>
            <a:r>
              <a:rPr lang="en-GB" sz="1600" b="0">
                <a:solidFill>
                  <a:schemeClr val="tx1"/>
                </a:solidFill>
              </a:rPr>
              <a:t>3. Contributions of other stakeholders to the event and injuries – corroborating what happened with other witnesses</a:t>
            </a:r>
          </a:p>
          <a:p>
            <a:pPr marL="0" indent="0" fontAlgn="base">
              <a:buNone/>
            </a:pPr>
            <a:endParaRPr lang="en-GB" sz="1600" b="0">
              <a:solidFill>
                <a:schemeClr val="tx1"/>
              </a:solidFill>
            </a:endParaRPr>
          </a:p>
          <a:p>
            <a:pPr marL="0" indent="0" fontAlgn="base">
              <a:buNone/>
            </a:pPr>
            <a:endParaRPr lang="en-US" sz="1600" b="0">
              <a:solidFill>
                <a:schemeClr val="tx1"/>
              </a:solidFill>
            </a:endParaRPr>
          </a:p>
        </p:txBody>
      </p:sp>
      <p:sp>
        <p:nvSpPr>
          <p:cNvPr id="4" name="Footer Placeholder 3">
            <a:extLst>
              <a:ext uri="{FF2B5EF4-FFF2-40B4-BE49-F238E27FC236}">
                <a16:creationId xmlns:a16="http://schemas.microsoft.com/office/drawing/2014/main" id="{370C1E1F-0976-9166-82B6-F0F7B4344DE5}"/>
              </a:ext>
            </a:extLst>
          </p:cNvPr>
          <p:cNvSpPr>
            <a:spLocks noGrp="1"/>
          </p:cNvSpPr>
          <p:nvPr>
            <p:ph type="ftr" sz="quarter" idx="11"/>
          </p:nvPr>
        </p:nvSpPr>
        <p:spPr/>
        <p:txBody>
          <a:bodyPr/>
          <a:lstStyle/>
          <a:p>
            <a:r>
              <a:rPr lang="en-US"/>
              <a:t>Unresolved data elements from EDR-DSSAD-IWG-26-15</a:t>
            </a:r>
            <a:endParaRPr lang="en-GB"/>
          </a:p>
        </p:txBody>
      </p:sp>
      <p:pic>
        <p:nvPicPr>
          <p:cNvPr id="5" name="Picture 8">
            <a:extLst>
              <a:ext uri="{FF2B5EF4-FFF2-40B4-BE49-F238E27FC236}">
                <a16:creationId xmlns:a16="http://schemas.microsoft.com/office/drawing/2014/main" id="{F8FAE25A-BF17-E4A9-5BFE-0C20E7B08C38}"/>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240667" y="4729658"/>
            <a:ext cx="1330552" cy="640110"/>
          </a:xfrm>
          <a:prstGeom prst="rect">
            <a:avLst/>
          </a:prstGeom>
          <a:noFill/>
          <a:ln w="9525">
            <a:noFill/>
            <a:miter lim="800000"/>
            <a:headEnd/>
            <a:tailEnd/>
          </a:ln>
          <a:effectLst/>
        </p:spPr>
      </p:pic>
      <p:cxnSp>
        <p:nvCxnSpPr>
          <p:cNvPr id="9" name="Straight Connector 8">
            <a:extLst>
              <a:ext uri="{FF2B5EF4-FFF2-40B4-BE49-F238E27FC236}">
                <a16:creationId xmlns:a16="http://schemas.microsoft.com/office/drawing/2014/main" id="{D6CE869E-A1E0-CC1A-9C25-F9CE1BC50C23}"/>
              </a:ext>
            </a:extLst>
          </p:cNvPr>
          <p:cNvCxnSpPr>
            <a:cxnSpLocks/>
          </p:cNvCxnSpPr>
          <p:nvPr/>
        </p:nvCxnSpPr>
        <p:spPr>
          <a:xfrm>
            <a:off x="371475" y="4549583"/>
            <a:ext cx="8401048" cy="0"/>
          </a:xfrm>
          <a:prstGeom prst="line">
            <a:avLst/>
          </a:prstGeom>
          <a:ln w="7620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C6BCA09-D853-EF39-92B9-3E08C102789A}"/>
              </a:ext>
            </a:extLst>
          </p:cNvPr>
          <p:cNvSpPr/>
          <p:nvPr/>
        </p:nvSpPr>
        <p:spPr>
          <a:xfrm>
            <a:off x="371476" y="5803641"/>
            <a:ext cx="8401048" cy="139959"/>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FD41FDD-4385-893D-0EC6-C02BCCB62571}"/>
              </a:ext>
            </a:extLst>
          </p:cNvPr>
          <p:cNvSpPr/>
          <p:nvPr/>
        </p:nvSpPr>
        <p:spPr>
          <a:xfrm>
            <a:off x="371475"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E08C7F7-D60C-45A8-AE8B-27E3D96A52F9}"/>
              </a:ext>
            </a:extLst>
          </p:cNvPr>
          <p:cNvSpPr/>
          <p:nvPr/>
        </p:nvSpPr>
        <p:spPr>
          <a:xfrm>
            <a:off x="839754"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D69B0BA-087E-7750-9DA6-5A906786E1B3}"/>
              </a:ext>
            </a:extLst>
          </p:cNvPr>
          <p:cNvSpPr/>
          <p:nvPr/>
        </p:nvSpPr>
        <p:spPr>
          <a:xfrm>
            <a:off x="1308033"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B966438-1703-A068-8A16-5D2717C3BD89}"/>
              </a:ext>
            </a:extLst>
          </p:cNvPr>
          <p:cNvSpPr/>
          <p:nvPr/>
        </p:nvSpPr>
        <p:spPr>
          <a:xfrm>
            <a:off x="1776312"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CDF8A3D-3B26-FA0A-C126-6524B5D5986B}"/>
              </a:ext>
            </a:extLst>
          </p:cNvPr>
          <p:cNvSpPr/>
          <p:nvPr/>
        </p:nvSpPr>
        <p:spPr>
          <a:xfrm>
            <a:off x="2244591"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1EE7681-D667-80FB-3450-BBC1AD975A70}"/>
              </a:ext>
            </a:extLst>
          </p:cNvPr>
          <p:cNvSpPr/>
          <p:nvPr/>
        </p:nvSpPr>
        <p:spPr>
          <a:xfrm>
            <a:off x="2712870"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B381585-5C47-B797-48A0-C8AC92EF767D}"/>
              </a:ext>
            </a:extLst>
          </p:cNvPr>
          <p:cNvSpPr/>
          <p:nvPr/>
        </p:nvSpPr>
        <p:spPr>
          <a:xfrm>
            <a:off x="3181149"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8C2746B-4B51-2C6E-B994-400AAEEB069F}"/>
              </a:ext>
            </a:extLst>
          </p:cNvPr>
          <p:cNvSpPr/>
          <p:nvPr/>
        </p:nvSpPr>
        <p:spPr>
          <a:xfrm>
            <a:off x="3649428"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E41E4B0-4A2E-94B4-D55B-B975B9096F3C}"/>
              </a:ext>
            </a:extLst>
          </p:cNvPr>
          <p:cNvSpPr/>
          <p:nvPr/>
        </p:nvSpPr>
        <p:spPr>
          <a:xfrm>
            <a:off x="4117707"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A869347C-BB1A-B564-B90F-C3E1C06C456B}"/>
              </a:ext>
            </a:extLst>
          </p:cNvPr>
          <p:cNvSpPr/>
          <p:nvPr/>
        </p:nvSpPr>
        <p:spPr>
          <a:xfrm>
            <a:off x="4585986"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C28B0FB-0521-097A-F281-ADCDC0A40D8A}"/>
              </a:ext>
            </a:extLst>
          </p:cNvPr>
          <p:cNvSpPr/>
          <p:nvPr/>
        </p:nvSpPr>
        <p:spPr>
          <a:xfrm>
            <a:off x="5054265"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34BDE39-FB5D-0E26-975C-D5CF42B35A3B}"/>
              </a:ext>
            </a:extLst>
          </p:cNvPr>
          <p:cNvSpPr/>
          <p:nvPr/>
        </p:nvSpPr>
        <p:spPr>
          <a:xfrm>
            <a:off x="5522544"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BF63BA7-72D0-0201-5FBD-B7594195F7D4}"/>
              </a:ext>
            </a:extLst>
          </p:cNvPr>
          <p:cNvSpPr/>
          <p:nvPr/>
        </p:nvSpPr>
        <p:spPr>
          <a:xfrm>
            <a:off x="5990823"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1724A9D-F1EA-1B6F-19C5-35FF5E15E1BD}"/>
              </a:ext>
            </a:extLst>
          </p:cNvPr>
          <p:cNvSpPr/>
          <p:nvPr/>
        </p:nvSpPr>
        <p:spPr>
          <a:xfrm>
            <a:off x="6459102"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2E97550-CE6E-D395-2FE1-DEE2FE216693}"/>
              </a:ext>
            </a:extLst>
          </p:cNvPr>
          <p:cNvSpPr/>
          <p:nvPr/>
        </p:nvSpPr>
        <p:spPr>
          <a:xfrm>
            <a:off x="6927381"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F87A764-A1F3-B8BF-1BF4-3E816E80FF56}"/>
              </a:ext>
            </a:extLst>
          </p:cNvPr>
          <p:cNvSpPr/>
          <p:nvPr/>
        </p:nvSpPr>
        <p:spPr>
          <a:xfrm>
            <a:off x="7395660"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4C3E1F3-92DA-0C53-53E7-AF2BAECAC89B}"/>
              </a:ext>
            </a:extLst>
          </p:cNvPr>
          <p:cNvSpPr/>
          <p:nvPr/>
        </p:nvSpPr>
        <p:spPr>
          <a:xfrm>
            <a:off x="7863939"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6B1F498-4629-880C-D664-24F7AEE9B226}"/>
              </a:ext>
            </a:extLst>
          </p:cNvPr>
          <p:cNvSpPr/>
          <p:nvPr/>
        </p:nvSpPr>
        <p:spPr>
          <a:xfrm>
            <a:off x="8332218" y="5943600"/>
            <a:ext cx="132378" cy="211756"/>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Connector: Curved 31">
            <a:extLst>
              <a:ext uri="{FF2B5EF4-FFF2-40B4-BE49-F238E27FC236}">
                <a16:creationId xmlns:a16="http://schemas.microsoft.com/office/drawing/2014/main" id="{9F221E2F-4DBE-021A-53DB-678B70B5550F}"/>
              </a:ext>
            </a:extLst>
          </p:cNvPr>
          <p:cNvCxnSpPr/>
          <p:nvPr/>
        </p:nvCxnSpPr>
        <p:spPr>
          <a:xfrm>
            <a:off x="1571219" y="5131837"/>
            <a:ext cx="957377" cy="569167"/>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8">
            <a:extLst>
              <a:ext uri="{FF2B5EF4-FFF2-40B4-BE49-F238E27FC236}">
                <a16:creationId xmlns:a16="http://schemas.microsoft.com/office/drawing/2014/main" id="{DC432951-5C0E-1478-40CB-68729027AFB6}"/>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2376969" y="5275898"/>
            <a:ext cx="1330552" cy="640110"/>
          </a:xfrm>
          <a:prstGeom prst="rect">
            <a:avLst/>
          </a:prstGeom>
          <a:noFill/>
          <a:ln w="9525">
            <a:noFill/>
            <a:miter lim="800000"/>
            <a:headEnd/>
            <a:tailEnd/>
          </a:ln>
          <a:effectLst/>
        </p:spPr>
      </p:pic>
      <p:sp>
        <p:nvSpPr>
          <p:cNvPr id="35" name="Explosion: 8 Points 34">
            <a:extLst>
              <a:ext uri="{FF2B5EF4-FFF2-40B4-BE49-F238E27FC236}">
                <a16:creationId xmlns:a16="http://schemas.microsoft.com/office/drawing/2014/main" id="{E776B7FF-8D96-0C16-F818-FBC74521D594}"/>
              </a:ext>
            </a:extLst>
          </p:cNvPr>
          <p:cNvSpPr/>
          <p:nvPr/>
        </p:nvSpPr>
        <p:spPr>
          <a:xfrm>
            <a:off x="2442282" y="5598269"/>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a:extLst>
              <a:ext uri="{FF2B5EF4-FFF2-40B4-BE49-F238E27FC236}">
                <a16:creationId xmlns:a16="http://schemas.microsoft.com/office/drawing/2014/main" id="{D005E90E-DEB8-AE10-75E3-A7AFD2A11FB2}"/>
              </a:ext>
            </a:extLst>
          </p:cNvPr>
          <p:cNvCxnSpPr/>
          <p:nvPr/>
        </p:nvCxnSpPr>
        <p:spPr>
          <a:xfrm>
            <a:off x="3781806" y="5595953"/>
            <a:ext cx="79019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8">
            <a:extLst>
              <a:ext uri="{FF2B5EF4-FFF2-40B4-BE49-F238E27FC236}">
                <a16:creationId xmlns:a16="http://schemas.microsoft.com/office/drawing/2014/main" id="{3D0CA712-4AC5-6B92-67C1-246213C9BAE2}"/>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4455178" y="5241140"/>
            <a:ext cx="1330552" cy="640110"/>
          </a:xfrm>
          <a:prstGeom prst="rect">
            <a:avLst/>
          </a:prstGeom>
          <a:noFill/>
          <a:ln w="9525">
            <a:noFill/>
            <a:miter lim="800000"/>
            <a:headEnd/>
            <a:tailEnd/>
          </a:ln>
          <a:effectLst/>
        </p:spPr>
      </p:pic>
      <p:sp>
        <p:nvSpPr>
          <p:cNvPr id="38" name="Explosion: 8 Points 37">
            <a:extLst>
              <a:ext uri="{FF2B5EF4-FFF2-40B4-BE49-F238E27FC236}">
                <a16:creationId xmlns:a16="http://schemas.microsoft.com/office/drawing/2014/main" id="{3AFAD1E3-1627-6642-AE1E-43E0EBC5C816}"/>
              </a:ext>
            </a:extLst>
          </p:cNvPr>
          <p:cNvSpPr/>
          <p:nvPr/>
        </p:nvSpPr>
        <p:spPr>
          <a:xfrm>
            <a:off x="2863918" y="5699976"/>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Explosion: 8 Points 38">
            <a:extLst>
              <a:ext uri="{FF2B5EF4-FFF2-40B4-BE49-F238E27FC236}">
                <a16:creationId xmlns:a16="http://schemas.microsoft.com/office/drawing/2014/main" id="{23C7B2EA-26A8-C4C9-DFC7-AE64BC75B8FF}"/>
              </a:ext>
            </a:extLst>
          </p:cNvPr>
          <p:cNvSpPr/>
          <p:nvPr/>
        </p:nvSpPr>
        <p:spPr>
          <a:xfrm>
            <a:off x="3360170" y="5699975"/>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Explosion: 8 Points 39">
            <a:extLst>
              <a:ext uri="{FF2B5EF4-FFF2-40B4-BE49-F238E27FC236}">
                <a16:creationId xmlns:a16="http://schemas.microsoft.com/office/drawing/2014/main" id="{5FACE750-2672-771C-7B3B-8743CFDD2064}"/>
              </a:ext>
            </a:extLst>
          </p:cNvPr>
          <p:cNvSpPr/>
          <p:nvPr/>
        </p:nvSpPr>
        <p:spPr>
          <a:xfrm>
            <a:off x="4618073" y="5647303"/>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Explosion: 8 Points 40">
            <a:extLst>
              <a:ext uri="{FF2B5EF4-FFF2-40B4-BE49-F238E27FC236}">
                <a16:creationId xmlns:a16="http://schemas.microsoft.com/office/drawing/2014/main" id="{8F3ADE07-1399-ED50-2C63-AE8DB630CC48}"/>
              </a:ext>
            </a:extLst>
          </p:cNvPr>
          <p:cNvSpPr/>
          <p:nvPr/>
        </p:nvSpPr>
        <p:spPr>
          <a:xfrm>
            <a:off x="5040088" y="5647303"/>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Explosion: 8 Points 41">
            <a:extLst>
              <a:ext uri="{FF2B5EF4-FFF2-40B4-BE49-F238E27FC236}">
                <a16:creationId xmlns:a16="http://schemas.microsoft.com/office/drawing/2014/main" id="{7F395901-BEFE-3A73-4B76-88BDF99735D4}"/>
              </a:ext>
            </a:extLst>
          </p:cNvPr>
          <p:cNvSpPr/>
          <p:nvPr/>
        </p:nvSpPr>
        <p:spPr>
          <a:xfrm>
            <a:off x="5507626" y="5637814"/>
            <a:ext cx="270588" cy="265457"/>
          </a:xfrm>
          <a:prstGeom prst="irregularSeal1">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 name="Picture 8">
            <a:extLst>
              <a:ext uri="{FF2B5EF4-FFF2-40B4-BE49-F238E27FC236}">
                <a16:creationId xmlns:a16="http://schemas.microsoft.com/office/drawing/2014/main" id="{9955021D-2D50-1489-7294-C26857877F9A}"/>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l="88063" t="289" b="94745"/>
          <a:stretch>
            <a:fillRect/>
          </a:stretch>
        </p:blipFill>
        <p:spPr bwMode="auto">
          <a:xfrm rot="10800000" flipH="1">
            <a:off x="6485033" y="4935894"/>
            <a:ext cx="1330552" cy="640110"/>
          </a:xfrm>
          <a:prstGeom prst="rect">
            <a:avLst/>
          </a:prstGeom>
          <a:noFill/>
          <a:ln w="9525">
            <a:noFill/>
            <a:miter lim="800000"/>
            <a:headEnd/>
            <a:tailEnd/>
          </a:ln>
          <a:effectLst/>
        </p:spPr>
      </p:pic>
      <p:sp>
        <p:nvSpPr>
          <p:cNvPr id="44" name="TextBox 43">
            <a:extLst>
              <a:ext uri="{FF2B5EF4-FFF2-40B4-BE49-F238E27FC236}">
                <a16:creationId xmlns:a16="http://schemas.microsoft.com/office/drawing/2014/main" id="{35CFC7E2-BFD1-50CC-6176-C57462334A55}"/>
              </a:ext>
            </a:extLst>
          </p:cNvPr>
          <p:cNvSpPr txBox="1"/>
          <p:nvPr/>
        </p:nvSpPr>
        <p:spPr>
          <a:xfrm>
            <a:off x="3900196" y="5275898"/>
            <a:ext cx="437505" cy="369332"/>
          </a:xfrm>
          <a:prstGeom prst="rect">
            <a:avLst/>
          </a:prstGeom>
          <a:noFill/>
        </p:spPr>
        <p:txBody>
          <a:bodyPr wrap="square" rtlCol="0">
            <a:spAutoFit/>
          </a:bodyPr>
          <a:lstStyle/>
          <a:p>
            <a:r>
              <a:rPr lang="en-US"/>
              <a:t>3s</a:t>
            </a:r>
            <a:endParaRPr lang="en-GB"/>
          </a:p>
        </p:txBody>
      </p:sp>
      <p:cxnSp>
        <p:nvCxnSpPr>
          <p:cNvPr id="45" name="Connector: Curved 44">
            <a:extLst>
              <a:ext uri="{FF2B5EF4-FFF2-40B4-BE49-F238E27FC236}">
                <a16:creationId xmlns:a16="http://schemas.microsoft.com/office/drawing/2014/main" id="{C0839A88-AD1C-0214-28D3-5DE4160C1BB0}"/>
              </a:ext>
            </a:extLst>
          </p:cNvPr>
          <p:cNvCxnSpPr>
            <a:cxnSpLocks/>
          </p:cNvCxnSpPr>
          <p:nvPr/>
        </p:nvCxnSpPr>
        <p:spPr>
          <a:xfrm flipV="1">
            <a:off x="5868955" y="5191062"/>
            <a:ext cx="746451" cy="366228"/>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893DA0C-2169-2946-DC27-CC90A9DF2FC6}"/>
              </a:ext>
            </a:extLst>
          </p:cNvPr>
          <p:cNvSpPr txBox="1"/>
          <p:nvPr/>
        </p:nvSpPr>
        <p:spPr>
          <a:xfrm>
            <a:off x="1759006" y="4632301"/>
            <a:ext cx="1799926" cy="584775"/>
          </a:xfrm>
          <a:prstGeom prst="rect">
            <a:avLst/>
          </a:prstGeom>
          <a:noFill/>
        </p:spPr>
        <p:txBody>
          <a:bodyPr wrap="square" rtlCol="0">
            <a:spAutoFit/>
          </a:bodyPr>
          <a:lstStyle/>
          <a:p>
            <a:pPr algn="ctr"/>
            <a:r>
              <a:rPr lang="en-US" sz="1600"/>
              <a:t>No data recorded after this point</a:t>
            </a:r>
            <a:endParaRPr lang="en-GB" sz="1600"/>
          </a:p>
        </p:txBody>
      </p:sp>
      <p:cxnSp>
        <p:nvCxnSpPr>
          <p:cNvPr id="50" name="Straight Arrow Connector 49">
            <a:extLst>
              <a:ext uri="{FF2B5EF4-FFF2-40B4-BE49-F238E27FC236}">
                <a16:creationId xmlns:a16="http://schemas.microsoft.com/office/drawing/2014/main" id="{1E66FFD4-41B9-9B4B-8368-666D185CE04E}"/>
              </a:ext>
            </a:extLst>
          </p:cNvPr>
          <p:cNvCxnSpPr/>
          <p:nvPr/>
        </p:nvCxnSpPr>
        <p:spPr>
          <a:xfrm>
            <a:off x="2442282" y="5191062"/>
            <a:ext cx="86314" cy="4048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847279"/>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Standard_Plain" id="{00A638A3-0939-47AD-AF73-25B11C91D73D}" vid="{46DEA74C-D0BB-43ED-9F94-F37E45D66E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5ff3d39-6e7b-4d70-9b7c-8d9fe85d0f29" xsi:nil="true"/>
    <Historical_x0020_Importance xmlns="15ff3d39-6e7b-4d70-9b7c-8d9fe85d0f29">false</Historical_x0020_Importance>
    <Security_x0020_Classification xmlns="15ff3d39-6e7b-4d70-9b7c-8d9fe85d0f29">Official</Security_x0020_Classification>
    <dlc_EmailTo xmlns="15ff3d39-6e7b-4d70-9b7c-8d9fe85d0f29" xsi:nil="true"/>
    <dlc_EmailSubject xmlns="15ff3d39-6e7b-4d70-9b7c-8d9fe85d0f29" xsi:nil="true"/>
    <dlc_EmailCC xmlns="15ff3d39-6e7b-4d70-9b7c-8d9fe85d0f29" xsi:nil="true"/>
    <dlc_EmailBCC xmlns="15ff3d39-6e7b-4d70-9b7c-8d9fe85d0f29" xsi:nil="true"/>
    <dlc_EmailFrom xmlns="15ff3d39-6e7b-4d70-9b7c-8d9fe85d0f29" xsi:nil="true"/>
    <dlc_EmailReceivedUTC xmlns="15ff3d39-6e7b-4d70-9b7c-8d9fe85d0f29" xsi:nil="true"/>
    <dlc_EmailSentUTC xmlns="15ff3d39-6e7b-4d70-9b7c-8d9fe85d0f29" xsi:nil="true"/>
    <lcf76f155ced4ddcb4097134ff3c332f xmlns="7bcd41af-3e52-4378-bf12-165ae375de30">
      <Terms xmlns="http://schemas.microsoft.com/office/infopath/2007/PartnerControls"/>
    </lcf76f155ced4ddcb4097134ff3c332f>
    <MediaLengthInSeconds xmlns="7bcd41af-3e52-4378-bf12-165ae375de30" xsi:nil="true"/>
    <d28f1dd39ca44d93a9ba0d339cd2cfbc xmlns="4fea251c-3bdd-4d50-962b-ffa2ae250ba0">
      <Terms xmlns="http://schemas.microsoft.com/office/infopath/2007/PartnerControls"/>
    </d28f1dd39ca44d93a9ba0d339cd2cfbc>
    <n30081d4a6394f3798cc88be69ab51c8 xmlns="4fea251c-3bdd-4d50-962b-ffa2ae250ba0">
      <Terms xmlns="http://schemas.microsoft.com/office/infopath/2007/PartnerControls"/>
    </n30081d4a6394f3798cc88be69ab51c8>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F2F1CFEC9AF84380787CDB9135F4CD" ma:contentTypeVersion="17" ma:contentTypeDescription="Create a new document." ma:contentTypeScope="" ma:versionID="e06cb77dc82b04baaa61249c3aac971b">
  <xsd:schema xmlns:xsd="http://www.w3.org/2001/XMLSchema" xmlns:xs="http://www.w3.org/2001/XMLSchema" xmlns:p="http://schemas.microsoft.com/office/2006/metadata/properties" xmlns:ns2="4fea251c-3bdd-4d50-962b-ffa2ae250ba0" xmlns:ns3="15ff3d39-6e7b-4d70-9b7c-8d9fe85d0f29" xmlns:ns4="7bcd41af-3e52-4378-bf12-165ae375de30" targetNamespace="http://schemas.microsoft.com/office/2006/metadata/properties" ma:root="true" ma:fieldsID="1054f6fae83bb051072705628e8a48f3" ns2:_="" ns3:_="" ns4:_="">
    <xsd:import namespace="4fea251c-3bdd-4d50-962b-ffa2ae250ba0"/>
    <xsd:import namespace="15ff3d39-6e7b-4d70-9b7c-8d9fe85d0f29"/>
    <xsd:import namespace="7bcd41af-3e52-4378-bf12-165ae375de30"/>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2:SharedWithUsers" minOccurs="0"/>
                <xsd:element ref="ns2:SharedWithDetails" minOccurs="0"/>
                <xsd:element ref="ns4:MediaLengthInSeconds" minOccurs="0"/>
                <xsd:element ref="ns4:MediaServiceObjectDetectorVersions" minOccurs="0"/>
                <xsd:element ref="ns4:MediaServiceSearchPropertie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cd41af-3e52-4378-bf12-165ae375de3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1" nillable="true" ma:displayName="MediaServiceAutoKeyPoints" ma:hidden="true" ma:internalName="MediaServiceAutoKeyPoints" ma:readOnly="true">
      <xsd:simpleType>
        <xsd:restriction base="dms:Note"/>
      </xsd:simpleType>
    </xsd:element>
    <xsd:element name="MediaServiceKeyPoints" ma:index="32" nillable="true" ma:displayName="KeyPoints" ma:internalName="MediaServiceKeyPoints"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element name="MediaServiceObjectDetectorVersions" ma:index="36" nillable="true" ma:displayName="MediaServiceObjectDetectorVersions" ma:hidden="true" ma:indexed="true" ma:internalName="MediaServiceObjectDetectorVersions" ma:readOnly="true">
      <xsd:simpleType>
        <xsd:restriction base="dms:Text"/>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BFA4A0-2AF9-44E9-B228-E8539ED59967}">
  <ds:schemaRefs>
    <ds:schemaRef ds:uri="15ff3d39-6e7b-4d70-9b7c-8d9fe85d0f29"/>
    <ds:schemaRef ds:uri="4fea251c-3bdd-4d50-962b-ffa2ae250ba0"/>
    <ds:schemaRef ds:uri="725e845c-2d7b-4130-bacf-a0028de519a7"/>
    <ds:schemaRef ds:uri="74b88d9f-0c0c-4c82-bddd-14cce6c61751"/>
    <ds:schemaRef ds:uri="7bcd41af-3e52-4378-bf12-165ae375de30"/>
    <ds:schemaRef ds:uri="a6a4c9dd-6cff-41ee-bc74-e1f53c349903"/>
    <ds:schemaRef ds:uri="ed82ded3-7cc3-4434-a4ba-52cbc844f0d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903D182-D3F5-4DFB-A051-F2F2B9FEAC30}">
  <ds:schemaRefs>
    <ds:schemaRef ds:uri="15ff3d39-6e7b-4d70-9b7c-8d9fe85d0f29"/>
    <ds:schemaRef ds:uri="4fea251c-3bdd-4d50-962b-ffa2ae250ba0"/>
    <ds:schemaRef ds:uri="7bcd41af-3e52-4378-bf12-165ae375de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84C2AE-B79E-4B2F-8B1C-A976041AA6EC}">
  <ds:schemaRefs>
    <ds:schemaRef ds:uri="http://schemas.microsoft.com/sharepoint/v3/contenttype/forms"/>
  </ds:schemaRefs>
</ds:datastoreItem>
</file>

<file path=docMetadata/LabelInfo.xml><?xml version="1.0" encoding="utf-8"?>
<clbl:labelList xmlns:clbl="http://schemas.microsoft.com/office/2020/mipLabelMetadata">
  <clbl:label id="{9dc63f41-f5fa-45c0-8c96-6575d45bd1d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emplate>DfT Standard_Plain</Template>
  <TotalTime>0</TotalTime>
  <Words>529</Words>
  <Application>Microsoft Office PowerPoint</Application>
  <PresentationFormat>On-screen Show (4:3)</PresentationFormat>
  <Paragraphs>91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Meiryo UI</vt:lpstr>
      <vt:lpstr>Arial</vt:lpstr>
      <vt:lpstr>Calibri</vt:lpstr>
      <vt:lpstr>Office Theme</vt:lpstr>
      <vt:lpstr>Unresolved data elements from EDR-DSSAD-IWG-26-15</vt:lpstr>
      <vt:lpstr>Yaw rate and vehicle orientation – loss of traction</vt:lpstr>
      <vt:lpstr>Conspicuity Data Elements (Lighting, turn signal, hazard flasher, audible warning system)</vt:lpstr>
      <vt:lpstr>ADS-requested/vehicle indicated gear </vt:lpstr>
      <vt:lpstr>PowerPoint Presentation</vt:lpstr>
      <vt:lpstr>Recording data post occurrence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Robbie Wilmot</dc:creator>
  <cp:lastModifiedBy>Robbie Wilmot</cp:lastModifiedBy>
  <cp:revision>1</cp:revision>
  <dcterms:created xsi:type="dcterms:W3CDTF">2025-09-12T16:33:53Z</dcterms:created>
  <dcterms:modified xsi:type="dcterms:W3CDTF">2025-09-19T17:14:42Z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6051300</vt:r8>
  </property>
  <property fmtid="{D5CDD505-2E9C-101B-9397-08002B2CF9AE}" pid="3" name="CustomTag">
    <vt:lpwstr/>
  </property>
  <property fmtid="{D5CDD505-2E9C-101B-9397-08002B2CF9AE}" pid="4" name="xd_Signature">
    <vt:bool>false</vt:bool>
  </property>
  <property fmtid="{D5CDD505-2E9C-101B-9397-08002B2CF9AE}" pid="5" name="xd_ProgID">
    <vt:lpwstr/>
  </property>
  <property fmtid="{D5CDD505-2E9C-101B-9397-08002B2CF9AE}" pid="6" name="FinancialYear">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DfTSubject">
    <vt:lpwstr/>
  </property>
  <property fmtid="{D5CDD505-2E9C-101B-9397-08002B2CF9AE}" pid="12" name="MediaServiceImageTags">
    <vt:lpwstr/>
  </property>
  <property fmtid="{D5CDD505-2E9C-101B-9397-08002B2CF9AE}" pid="13" name="DocumentType">
    <vt:lpwstr/>
  </property>
  <property fmtid="{D5CDD505-2E9C-101B-9397-08002B2CF9AE}" pid="14" name="ContentTypeId">
    <vt:lpwstr>0x010100E0F2F1CFEC9AF84380787CDB9135F4CD</vt:lpwstr>
  </property>
  <property fmtid="{D5CDD505-2E9C-101B-9397-08002B2CF9AE}" pid="15" name="ClassificationContentMarkingFooterLocations">
    <vt:lpwstr>Office Theme:11</vt:lpwstr>
  </property>
  <property fmtid="{D5CDD505-2E9C-101B-9397-08002B2CF9AE}" pid="16" name="ClassificationContentMarkingFooterText">
    <vt:lpwstr>OFFICIAL-FOR PUBLIC RELEASE</vt:lpwstr>
  </property>
  <property fmtid="{D5CDD505-2E9C-101B-9397-08002B2CF9AE}" pid="17" name="ClassificationContentMarkingHeaderLocations">
    <vt:lpwstr>Office Theme:9</vt:lpwstr>
  </property>
  <property fmtid="{D5CDD505-2E9C-101B-9397-08002B2CF9AE}" pid="18" name="ClassificationContentMarkingHeaderText">
    <vt:lpwstr>OFFICIAL-FOR PUBLIC RELEASE</vt:lpwstr>
  </property>
</Properties>
</file>