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305" r:id="rId3"/>
    <p:sldId id="259" r:id="rId4"/>
    <p:sldId id="278" r:id="rId5"/>
    <p:sldId id="279" r:id="rId6"/>
    <p:sldId id="306" r:id="rId7"/>
    <p:sldId id="307" r:id="rId8"/>
    <p:sldId id="275" r:id="rId9"/>
    <p:sldId id="276" r:id="rId10"/>
    <p:sldId id="271" r:id="rId11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957EC6-8FD4-4898-BA28-1BFD8EE97D41}" v="23" dt="2025-09-03T09:12:58.3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1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er Pletinckx" userId="31b170ba-4a46-4d1b-9eda-e6c0df4f57f1" providerId="ADAL" clId="{F4957EC6-8FD4-4898-BA28-1BFD8EE97D41}"/>
    <pc:docChg chg="undo custSel addSld delSld modSld sldOrd">
      <pc:chgData name="Olivier Pletinckx" userId="31b170ba-4a46-4d1b-9eda-e6c0df4f57f1" providerId="ADAL" clId="{F4957EC6-8FD4-4898-BA28-1BFD8EE97D41}" dt="2025-09-03T09:13:18.667" v="857" actId="20577"/>
      <pc:docMkLst>
        <pc:docMk/>
      </pc:docMkLst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151521706" sldId="256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4023783127" sldId="258"/>
        </pc:sldMkLst>
      </pc:sldChg>
      <pc:sldChg chg="addSp delSp modSp mod ord">
        <pc:chgData name="Olivier Pletinckx" userId="31b170ba-4a46-4d1b-9eda-e6c0df4f57f1" providerId="ADAL" clId="{F4957EC6-8FD4-4898-BA28-1BFD8EE97D41}" dt="2025-09-03T09:13:18.667" v="857" actId="20577"/>
        <pc:sldMkLst>
          <pc:docMk/>
          <pc:sldMk cId="1563036811" sldId="259"/>
        </pc:sldMkLst>
        <pc:spChg chg="add mod">
          <ac:chgData name="Olivier Pletinckx" userId="31b170ba-4a46-4d1b-9eda-e6c0df4f57f1" providerId="ADAL" clId="{F4957EC6-8FD4-4898-BA28-1BFD8EE97D41}" dt="2025-09-03T09:12:06.930" v="656" actId="1076"/>
          <ac:spMkLst>
            <pc:docMk/>
            <pc:sldMk cId="1563036811" sldId="259"/>
            <ac:spMk id="2" creationId="{B4965D1C-E70A-DDD4-EA31-794967D84E10}"/>
          </ac:spMkLst>
        </pc:spChg>
        <pc:spChg chg="add mod">
          <ac:chgData name="Olivier Pletinckx" userId="31b170ba-4a46-4d1b-9eda-e6c0df4f57f1" providerId="ADAL" clId="{F4957EC6-8FD4-4898-BA28-1BFD8EE97D41}" dt="2025-09-03T09:12:12.376" v="657" actId="1076"/>
          <ac:spMkLst>
            <pc:docMk/>
            <pc:sldMk cId="1563036811" sldId="259"/>
            <ac:spMk id="3" creationId="{A0891719-DACF-65EC-5D31-833C2D2EACC3}"/>
          </ac:spMkLst>
        </pc:spChg>
        <pc:spChg chg="add mod">
          <ac:chgData name="Olivier Pletinckx" userId="31b170ba-4a46-4d1b-9eda-e6c0df4f57f1" providerId="ADAL" clId="{F4957EC6-8FD4-4898-BA28-1BFD8EE97D41}" dt="2025-09-03T09:13:10.687" v="854" actId="20577"/>
          <ac:spMkLst>
            <pc:docMk/>
            <pc:sldMk cId="1563036811" sldId="259"/>
            <ac:spMk id="4" creationId="{12666F99-9550-C347-4FFB-438D5AAB43B1}"/>
          </ac:spMkLst>
        </pc:spChg>
        <pc:spChg chg="add mod">
          <ac:chgData name="Olivier Pletinckx" userId="31b170ba-4a46-4d1b-9eda-e6c0df4f57f1" providerId="ADAL" clId="{F4957EC6-8FD4-4898-BA28-1BFD8EE97D41}" dt="2025-09-03T09:13:13.244" v="855" actId="20577"/>
          <ac:spMkLst>
            <pc:docMk/>
            <pc:sldMk cId="1563036811" sldId="259"/>
            <ac:spMk id="5" creationId="{44ADC2E9-65C0-DAD0-DECA-29A85EFA83B1}"/>
          </ac:spMkLst>
        </pc:spChg>
        <pc:spChg chg="add mod">
          <ac:chgData name="Olivier Pletinckx" userId="31b170ba-4a46-4d1b-9eda-e6c0df4f57f1" providerId="ADAL" clId="{F4957EC6-8FD4-4898-BA28-1BFD8EE97D41}" dt="2025-09-03T09:13:16.275" v="856" actId="20577"/>
          <ac:spMkLst>
            <pc:docMk/>
            <pc:sldMk cId="1563036811" sldId="259"/>
            <ac:spMk id="6" creationId="{A75CA31C-A880-9EB9-D195-729A0B7A75BF}"/>
          </ac:spMkLst>
        </pc:spChg>
        <pc:spChg chg="add mod">
          <ac:chgData name="Olivier Pletinckx" userId="31b170ba-4a46-4d1b-9eda-e6c0df4f57f1" providerId="ADAL" clId="{F4957EC6-8FD4-4898-BA28-1BFD8EE97D41}" dt="2025-09-03T09:13:18.667" v="857" actId="20577"/>
          <ac:spMkLst>
            <pc:docMk/>
            <pc:sldMk cId="1563036811" sldId="259"/>
            <ac:spMk id="7" creationId="{83F22792-6638-8061-CBB5-AC95FFC28C31}"/>
          </ac:spMkLst>
        </pc:spChg>
        <pc:spChg chg="add mod">
          <ac:chgData name="Olivier Pletinckx" userId="31b170ba-4a46-4d1b-9eda-e6c0df4f57f1" providerId="ADAL" clId="{F4957EC6-8FD4-4898-BA28-1BFD8EE97D41}" dt="2025-09-03T09:10:04.991" v="644" actId="1035"/>
          <ac:spMkLst>
            <pc:docMk/>
            <pc:sldMk cId="1563036811" sldId="259"/>
            <ac:spMk id="36" creationId="{1F5FDA0A-251E-B432-DD1A-DD6357B7474E}"/>
          </ac:spMkLst>
        </pc:spChg>
        <pc:spChg chg="add mod">
          <ac:chgData name="Olivier Pletinckx" userId="31b170ba-4a46-4d1b-9eda-e6c0df4f57f1" providerId="ADAL" clId="{F4957EC6-8FD4-4898-BA28-1BFD8EE97D41}" dt="2025-09-01T13:16:54.938" v="548" actId="1038"/>
          <ac:spMkLst>
            <pc:docMk/>
            <pc:sldMk cId="1563036811" sldId="259"/>
            <ac:spMk id="37" creationId="{0F2432A1-4B93-D11E-F18B-CE2724F32D7F}"/>
          </ac:spMkLst>
        </pc:spChg>
        <pc:picChg chg="mod">
          <ac:chgData name="Olivier Pletinckx" userId="31b170ba-4a46-4d1b-9eda-e6c0df4f57f1" providerId="ADAL" clId="{F4957EC6-8FD4-4898-BA28-1BFD8EE97D41}" dt="2025-09-01T13:01:58.689" v="127" actId="1035"/>
          <ac:picMkLst>
            <pc:docMk/>
            <pc:sldMk cId="1563036811" sldId="259"/>
            <ac:picMk id="16" creationId="{77AEF17C-F917-3192-F306-E3143CD0952F}"/>
          </ac:picMkLst>
        </pc:picChg>
        <pc:picChg chg="add mod">
          <ac:chgData name="Olivier Pletinckx" userId="31b170ba-4a46-4d1b-9eda-e6c0df4f57f1" providerId="ADAL" clId="{F4957EC6-8FD4-4898-BA28-1BFD8EE97D41}" dt="2025-09-03T09:11:10.751" v="649" actId="1076"/>
          <ac:picMkLst>
            <pc:docMk/>
            <pc:sldMk cId="1563036811" sldId="259"/>
            <ac:picMk id="28" creationId="{88DBBF43-4268-0C25-6ED1-4F8E23A46EA0}"/>
          </ac:picMkLst>
        </pc:picChg>
        <pc:picChg chg="add mod">
          <ac:chgData name="Olivier Pletinckx" userId="31b170ba-4a46-4d1b-9eda-e6c0df4f57f1" providerId="ADAL" clId="{F4957EC6-8FD4-4898-BA28-1BFD8EE97D41}" dt="2025-09-01T13:13:29.970" v="504" actId="1036"/>
          <ac:picMkLst>
            <pc:docMk/>
            <pc:sldMk cId="1563036811" sldId="259"/>
            <ac:picMk id="30" creationId="{952D2371-89CF-752E-7818-610EE3E930E9}"/>
          </ac:picMkLst>
        </pc:picChg>
        <pc:picChg chg="add mod">
          <ac:chgData name="Olivier Pletinckx" userId="31b170ba-4a46-4d1b-9eda-e6c0df4f57f1" providerId="ADAL" clId="{F4957EC6-8FD4-4898-BA28-1BFD8EE97D41}" dt="2025-09-01T13:14:01.129" v="508" actId="14100"/>
          <ac:picMkLst>
            <pc:docMk/>
            <pc:sldMk cId="1563036811" sldId="259"/>
            <ac:picMk id="31" creationId="{ACEF7E38-B2C8-E9F6-176F-4839791C23F1}"/>
          </ac:picMkLst>
        </pc:picChg>
        <pc:picChg chg="add mod ord">
          <ac:chgData name="Olivier Pletinckx" userId="31b170ba-4a46-4d1b-9eda-e6c0df4f57f1" providerId="ADAL" clId="{F4957EC6-8FD4-4898-BA28-1BFD8EE97D41}" dt="2025-09-01T13:13:47.454" v="506" actId="14100"/>
          <ac:picMkLst>
            <pc:docMk/>
            <pc:sldMk cId="1563036811" sldId="259"/>
            <ac:picMk id="32" creationId="{74BC28F2-B50F-9E02-8938-281A053EFC38}"/>
          </ac:picMkLst>
        </pc:picChg>
        <pc:picChg chg="add mod">
          <ac:chgData name="Olivier Pletinckx" userId="31b170ba-4a46-4d1b-9eda-e6c0df4f57f1" providerId="ADAL" clId="{F4957EC6-8FD4-4898-BA28-1BFD8EE97D41}" dt="2025-09-01T13:14:05.056" v="509" actId="14100"/>
          <ac:picMkLst>
            <pc:docMk/>
            <pc:sldMk cId="1563036811" sldId="259"/>
            <ac:picMk id="33" creationId="{22CC11AF-BA64-32CC-BCC2-49C9B1962196}"/>
          </ac:picMkLst>
        </pc:picChg>
        <pc:picChg chg="add mod">
          <ac:chgData name="Olivier Pletinckx" userId="31b170ba-4a46-4d1b-9eda-e6c0df4f57f1" providerId="ADAL" clId="{F4957EC6-8FD4-4898-BA28-1BFD8EE97D41}" dt="2025-09-01T13:17:12.287" v="552" actId="1037"/>
          <ac:picMkLst>
            <pc:docMk/>
            <pc:sldMk cId="1563036811" sldId="259"/>
            <ac:picMk id="34" creationId="{8FFF1FEF-DCFF-6928-14E1-F0E4A9946B3A}"/>
          </ac:picMkLst>
        </pc:picChg>
      </pc:sldChg>
      <pc:sldChg chg="del">
        <pc:chgData name="Olivier Pletinckx" userId="31b170ba-4a46-4d1b-9eda-e6c0df4f57f1" providerId="ADAL" clId="{F4957EC6-8FD4-4898-BA28-1BFD8EE97D41}" dt="2025-09-01T13:19:16.311" v="559" actId="47"/>
        <pc:sldMkLst>
          <pc:docMk/>
          <pc:sldMk cId="2700170367" sldId="260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742810580" sldId="273"/>
        </pc:sldMkLst>
      </pc:sldChg>
      <pc:sldChg chg="addSp delSp modSp mod">
        <pc:chgData name="Olivier Pletinckx" userId="31b170ba-4a46-4d1b-9eda-e6c0df4f57f1" providerId="ADAL" clId="{F4957EC6-8FD4-4898-BA28-1BFD8EE97D41}" dt="2025-09-03T09:09:24.333" v="641" actId="478"/>
        <pc:sldMkLst>
          <pc:docMk/>
          <pc:sldMk cId="866278230" sldId="276"/>
        </pc:sldMkLst>
        <pc:spChg chg="add del mod">
          <ac:chgData name="Olivier Pletinckx" userId="31b170ba-4a46-4d1b-9eda-e6c0df4f57f1" providerId="ADAL" clId="{F4957EC6-8FD4-4898-BA28-1BFD8EE97D41}" dt="2025-09-03T09:09:24.333" v="641" actId="478"/>
          <ac:spMkLst>
            <pc:docMk/>
            <pc:sldMk cId="866278230" sldId="276"/>
            <ac:spMk id="3" creationId="{11C1B071-AB3B-3598-66A3-8CD6D56F9E76}"/>
          </ac:spMkLst>
        </pc:spChg>
      </pc:sldChg>
      <pc:sldChg chg="del">
        <pc:chgData name="Olivier Pletinckx" userId="31b170ba-4a46-4d1b-9eda-e6c0df4f57f1" providerId="ADAL" clId="{F4957EC6-8FD4-4898-BA28-1BFD8EE97D41}" dt="2025-09-01T13:18:18.690" v="556" actId="47"/>
        <pc:sldMkLst>
          <pc:docMk/>
          <pc:sldMk cId="1357876414" sldId="280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1884054379" sldId="296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934132721" sldId="297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2466289500" sldId="298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3391310472" sldId="300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117495706" sldId="301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3909340596" sldId="303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3964838119" sldId="304"/>
        </pc:sldMkLst>
      </pc:sldChg>
      <pc:sldChg chg="addSp modSp add mod ord">
        <pc:chgData name="Olivier Pletinckx" userId="31b170ba-4a46-4d1b-9eda-e6c0df4f57f1" providerId="ADAL" clId="{F4957EC6-8FD4-4898-BA28-1BFD8EE97D41}" dt="2025-09-03T09:08:49.042" v="640" actId="115"/>
        <pc:sldMkLst>
          <pc:docMk/>
          <pc:sldMk cId="1915151308" sldId="307"/>
        </pc:sldMkLst>
        <pc:spChg chg="mod">
          <ac:chgData name="Olivier Pletinckx" userId="31b170ba-4a46-4d1b-9eda-e6c0df4f57f1" providerId="ADAL" clId="{F4957EC6-8FD4-4898-BA28-1BFD8EE97D41}" dt="2025-09-03T09:08:49.042" v="640" actId="115"/>
          <ac:spMkLst>
            <pc:docMk/>
            <pc:sldMk cId="1915151308" sldId="307"/>
            <ac:spMk id="2" creationId="{08BE7E10-0193-AB0E-4B19-DEFE2EEC7564}"/>
          </ac:spMkLst>
        </pc:spChg>
        <pc:picChg chg="add mod">
          <ac:chgData name="Olivier Pletinckx" userId="31b170ba-4a46-4d1b-9eda-e6c0df4f57f1" providerId="ADAL" clId="{F4957EC6-8FD4-4898-BA28-1BFD8EE97D41}" dt="2025-09-03T09:07:55.480" v="634" actId="1076"/>
          <ac:picMkLst>
            <pc:docMk/>
            <pc:sldMk cId="1915151308" sldId="307"/>
            <ac:picMk id="4" creationId="{4C41C5C2-98B1-5A09-BEA7-DA5B5F9EDD9F}"/>
          </ac:picMkLst>
        </pc:picChg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2042642922" sldId="307"/>
        </pc:sldMkLst>
      </pc:sldChg>
      <pc:sldChg chg="del">
        <pc:chgData name="Olivier Pletinckx" userId="31b170ba-4a46-4d1b-9eda-e6c0df4f57f1" providerId="ADAL" clId="{F4957EC6-8FD4-4898-BA28-1BFD8EE97D41}" dt="2025-09-01T12:48:51.756" v="0" actId="47"/>
        <pc:sldMkLst>
          <pc:docMk/>
          <pc:sldMk cId="2998549057" sldId="308"/>
        </pc:sldMkLst>
      </pc:sldChg>
      <pc:sldChg chg="del">
        <pc:chgData name="Olivier Pletinckx" userId="31b170ba-4a46-4d1b-9eda-e6c0df4f57f1" providerId="ADAL" clId="{F4957EC6-8FD4-4898-BA28-1BFD8EE97D41}" dt="2025-09-01T13:19:08.809" v="558" actId="47"/>
        <pc:sldMkLst>
          <pc:docMk/>
          <pc:sldMk cId="3895397137" sldId="309"/>
        </pc:sldMkLst>
      </pc:sldChg>
      <pc:sldChg chg="del">
        <pc:chgData name="Olivier Pletinckx" userId="31b170ba-4a46-4d1b-9eda-e6c0df4f57f1" providerId="ADAL" clId="{F4957EC6-8FD4-4898-BA28-1BFD8EE97D41}" dt="2025-09-01T13:19:08.809" v="558" actId="47"/>
        <pc:sldMkLst>
          <pc:docMk/>
          <pc:sldMk cId="289590092" sldId="310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3430093379" sldId="312"/>
        </pc:sldMkLst>
      </pc:sldChg>
      <pc:sldChg chg="addSp delSp modSp del mod">
        <pc:chgData name="Olivier Pletinckx" userId="31b170ba-4a46-4d1b-9eda-e6c0df4f57f1" providerId="ADAL" clId="{F4957EC6-8FD4-4898-BA28-1BFD8EE97D41}" dt="2025-09-01T13:17:41.277" v="554" actId="47"/>
        <pc:sldMkLst>
          <pc:docMk/>
          <pc:sldMk cId="619858556" sldId="313"/>
        </pc:sldMkLst>
      </pc:sldChg>
      <pc:sldChg chg="del">
        <pc:chgData name="Olivier Pletinckx" userId="31b170ba-4a46-4d1b-9eda-e6c0df4f57f1" providerId="ADAL" clId="{F4957EC6-8FD4-4898-BA28-1BFD8EE97D41}" dt="2025-09-01T13:18:11.072" v="555" actId="47"/>
        <pc:sldMkLst>
          <pc:docMk/>
          <pc:sldMk cId="2014788518" sldId="314"/>
        </pc:sldMkLst>
      </pc:sldChg>
      <pc:sldChg chg="del">
        <pc:chgData name="Olivier Pletinckx" userId="31b170ba-4a46-4d1b-9eda-e6c0df4f57f1" providerId="ADAL" clId="{F4957EC6-8FD4-4898-BA28-1BFD8EE97D41}" dt="2025-09-01T13:18:28.172" v="557" actId="47"/>
        <pc:sldMkLst>
          <pc:docMk/>
          <pc:sldMk cId="2202019116" sldId="31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B2718-4FAA-43A3-AACD-883E02F4CAE4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DB52-04B7-485A-8EF8-F73BB6F07A0D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87119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06F622-8ABC-06F8-4A53-3F903591E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2B77949-ED79-783D-6A74-8EF697C942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CA188-4A2C-8772-3151-E2C3CB8B9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B9201F-2D2A-8E45-3E1D-8727F3E4F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1E4470-D2D3-4653-75AA-DD418F871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9673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8A3C02-413C-0B86-7409-537BDE7BF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7FD684-20D4-0281-568C-5E633A4D5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7E93B5-5772-8ABF-A209-8AF2F84B6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0139C6-FE14-C209-5A96-41DABCDAA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4C46A1-B9AC-F8AC-1213-AD023D6B9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1512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777D2B9-BF7E-D925-CC8A-41446DDBB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77AEAE1-1B6B-D7CB-C797-91FCA2979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E70530-41B6-3318-AA34-8BC6A2BDD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54BCE9-062A-A6B1-8257-3EBBFD39A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61286B-FC78-5E66-956F-440CD5B9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9614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06CF-520C-4382-8F07-0C8A0CA55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D802E-4D8E-4FA6-A063-72E78C7F3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BDD0E-9C13-4AA2-9B76-4ED46F59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2FD72-A355-4ECD-80BE-B760D9EAD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26990-84CB-4C6A-B6D1-1845D00C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55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9FC4F-3529-4E51-B8F4-C5A4F74D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7D4A8-C503-4495-94B7-B90D90122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07C62-FE3F-4E51-8AE8-4FB5B89E6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5BE0E-BC90-4162-A1F1-8A8FABFBC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51848-FF9F-47A5-9639-1243847BC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1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76336-1312-4B28-80EE-DCB90E0D7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CF866-FB6E-490D-B6A3-A6247BFE4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57956-564B-436C-AB0A-8C3907E64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DFB70-75E7-4DEA-AE06-D4158189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3184A-9D2C-4CE5-9EBD-C4BF91D5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44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2E30-9FD1-44FD-AF35-C4E52511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93BB3-4EB3-4ACF-BB2A-EB4C0D231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48D7F-8040-4441-9386-E54F2FC1D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60D49-71A1-4D4A-9E19-0BB9109B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7F22FF-D4FD-48D9-9C67-05146C9F5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18671-3140-414D-998D-CC34A0DFC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C932B-072D-4948-A9CC-1631C52C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068DE-3FBD-414A-8678-ECD4170F9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CF24E-EE3E-4AF9-B8D1-B8C2E9474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B5A0F9-B7F4-45A6-8637-E086C2697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2F49C9-E702-48C6-9180-AA8653389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1079B9-87F3-4707-B6BD-6D8DF5DE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DC746E-AD4D-4765-A3E5-2A6159AEE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D6FD5C-89C9-4245-8CD0-059CF0363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21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6A1DC-716E-4E60-8F56-78EE0DAE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B7C98C-92C1-4F68-840D-8EF5C621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9F644-04B3-40B9-A8C3-D7305D3BD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F177D-4C65-4A70-BB8C-933756F72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03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25E0F-D106-4F86-B3EC-06A808ACC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2F46A8-AC21-4442-8592-049C31E8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ACEE6-2F93-422C-8337-43BF9CC65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8F3FA-CDB9-4D21-BE7F-DC85DC31F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189C9-1432-428A-8273-C4A9D7891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2CBDF-9EED-49C8-BFA6-38682A82E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C7C7B-07E2-462F-BEF0-7AC9A479F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FCF3F-2A4B-42ED-A709-02CECE41A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E85B6-9793-4484-BDD7-933D73C9A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5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417A27-5C8E-8FEF-98E3-F350827F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A52FD0-6096-9C4F-6DC2-8EDD86027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11ED33-40E7-D962-0687-3EE4B43DC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286894-06E4-984D-E204-8B639362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562071-BF5A-12E1-2BBE-4E6FE4EE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35686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F40B0-182E-4C23-ADC5-081E0A353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7418B5-75A4-4CD5-9A58-47BE4618E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848DFA-4D05-46CF-8E06-055B04293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D1506-9CD6-4C13-9A2B-8321F38C8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5EFD2-5E26-47FB-A6C7-3AD987B5B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7A4BB-E74B-4AF0-8BAF-CE776429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14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8BA7D-6E1E-4CCE-84D3-A449EECD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5F2FB-0534-4089-8C40-50596E76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376C1-73A7-4346-A8AA-8D731172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53FBC-BA5E-4BA3-9F99-A95D9635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02C76-9FA2-4701-B7DF-67B74EC2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1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EF6AD6-AE89-4303-9620-A3913B9F7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3EEDD3-2AAD-45EA-843D-6295731DF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82336-8F63-4511-B2FA-FD9A1C55A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10E75-0F5E-4C55-A856-26D8299A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C8E1C-E56E-438C-9E67-FB4C26DBD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EFA62A-CF6F-B24C-92DD-9405C6E77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E41FDC-159C-58DC-B285-483389B3B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57CD80-2E6D-D68C-1C15-C5AD1A736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FA89A-F2C0-5893-698A-5C6C1581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A40FC7-94CD-385C-396B-10FA7FAF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9686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14EE7A-8BFB-9427-0250-F8870E057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3E57F9-7724-FC12-5382-EB84516DD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DD3951-D57B-48E8-250D-5F6802ECE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937128-CECA-1926-DB0A-749254C9D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5ED3196-4BF2-A101-6235-1955E5B9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27A817-B37F-6C5D-4539-DC8A387F7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029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6C3ADB-555B-FEDE-E3FC-8C7F00EEF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88575B-0C5B-96D7-6C61-6C993AC1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1A7E0C-E707-8084-7EEB-F6C9CD0F8C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DC5E29-B98A-4E07-3750-E7A6FB0F7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5D865A6-37E6-7F82-526A-42922E698A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E44F84-2B7A-5BCC-E4F7-2631C23A9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7BB338-A869-22CB-229B-235C74C95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BA225DF-7E19-A2C4-75CF-5BC1437E6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5212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3E6CDC-E673-7EA8-644D-DF246869E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F01B195-8D42-78AB-5D1B-75C550326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B070E4-B169-D242-18F4-5EDF57994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B10463-739A-FF8B-C4DE-A7670148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9811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6E510F-E84D-C92C-957B-47FE6F753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2FFB1F-6D7A-D920-361C-EB5B56177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8AB1650-E8B8-F89A-BB18-1A35A48F6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8602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343FA3-BD86-3782-DBCA-8022E9C82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EA25E6-BAB6-69D0-5D93-8C6FD1E4F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4B49CF-7B9A-62EC-81F4-F889E0DB1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B886AAF-C645-846A-A781-5064D574E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B420F61-D9A0-712F-A63D-636063834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F5B8D8-1373-4186-FF76-B998D9D6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6432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2AEB87-286E-1B0E-7ED8-C4F97E9A8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B65400-3486-C234-4DB9-566138122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D03FA9-CF8D-18B0-3B04-3827BBE86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4E9F43-7C33-5881-D13D-723C92C1B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514A7E-6A86-039C-47D4-B952F9774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20798F-DF40-24DB-58B7-B1B98C84F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321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B639A9-4690-1EB8-7AF9-B1D14592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1BDE54-891B-D151-C06D-4E0B51ABA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6392C3-DAD6-A0D4-E2BD-AA587D9D8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BC458E-012D-422C-8A43-EAAAEC7D2AD3}" type="datetimeFigureOut">
              <a:rPr lang="en-BE" smtClean="0"/>
              <a:t>08/09/2025</a:t>
            </a:fld>
            <a:endParaRPr lang="en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705BC8-2360-E9A0-7C44-C40ACBECDA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5CDCA4-EC53-C086-8B70-03C3DE20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92CA99-D805-4228-8049-D0C9ADB58B8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6347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656F54-D3AD-4EE7-BA35-0303F342F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5737F-8E41-4CB7-B165-FE498E144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552CB-6B22-408B-93EE-29DE2E384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93E60-39B7-4EB3-8A7C-9315B1448306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4DDF9-0E40-451F-A53B-635C33E9D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BCA76-CD1C-4753-AED1-2F4F4DB93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0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1638300" y="2676205"/>
            <a:ext cx="8915400" cy="184665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ADAS </a:t>
            </a:r>
            <a:r>
              <a:rPr lang="en-US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Concepts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Assessment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1DF0CF75-5E68-4C70-9BB0-5A3DF8E2BBBD}"/>
              </a:ext>
            </a:extLst>
          </p:cNvPr>
          <p:cNvSpPr/>
          <p:nvPr/>
        </p:nvSpPr>
        <p:spPr>
          <a:xfrm>
            <a:off x="108839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0947DE4-4F9B-427E-B00E-6BF2217F9596}"/>
              </a:ext>
            </a:extLst>
          </p:cNvPr>
          <p:cNvSpPr/>
          <p:nvPr/>
        </p:nvSpPr>
        <p:spPr>
          <a:xfrm>
            <a:off x="-13081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2197A090-AD0D-4C80-AECC-244468A684AC}"/>
              </a:ext>
            </a:extLst>
          </p:cNvPr>
          <p:cNvSpPr/>
          <p:nvPr/>
        </p:nvSpPr>
        <p:spPr>
          <a:xfrm>
            <a:off x="108839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CD21FB71-65B6-49C3-8DFF-3E710B67B06C}"/>
              </a:ext>
            </a:extLst>
          </p:cNvPr>
          <p:cNvSpPr/>
          <p:nvPr/>
        </p:nvSpPr>
        <p:spPr>
          <a:xfrm>
            <a:off x="-13081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793" y="108856"/>
            <a:ext cx="4294414" cy="2684009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0CDE623-A54B-C9C1-64AB-77A8E839210D}"/>
              </a:ext>
            </a:extLst>
          </p:cNvPr>
          <p:cNvSpPr/>
          <p:nvPr/>
        </p:nvSpPr>
        <p:spPr>
          <a:xfrm>
            <a:off x="1307647" y="108856"/>
            <a:ext cx="2971800" cy="926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3970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Informal Document PTI-</a:t>
            </a:r>
            <a:r>
              <a:rPr lang="es-ES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40</a:t>
            </a: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-0</a:t>
            </a:r>
            <a:r>
              <a:rPr lang="es-ES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5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39700">
              <a:lnSpc>
                <a:spcPts val="1000"/>
              </a:lnSpc>
              <a:spcAft>
                <a:spcPts val="1000"/>
              </a:spcAft>
              <a:buNone/>
            </a:pPr>
            <a:r>
              <a:rPr lang="es-ES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40</a:t>
            </a: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th Meeting of IWG on PTI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39700">
              <a:lnSpc>
                <a:spcPts val="1000"/>
              </a:lnSpc>
              <a:spcAft>
                <a:spcPts val="1000"/>
              </a:spcAft>
            </a:pPr>
            <a:r>
              <a:rPr lang="es-ES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9</a:t>
            </a: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September</a:t>
            </a:r>
            <a:r>
              <a:rPr lang="ru-RU" sz="1400" b="1" dirty="0">
                <a:solidFill>
                  <a:srgbClr val="000000"/>
                </a:solidFill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2025</a:t>
            </a:r>
            <a:endParaRPr lang="en-BE" sz="1600" b="1" dirty="0">
              <a:effectLst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34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919F05F-5F67-C2AF-654A-AE8E32CC291E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id="{53B0009E-CE49-3786-5BB1-EBBA2536E130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CONCEPTS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Assessment Table</a:t>
            </a:r>
          </a:p>
        </p:txBody>
      </p:sp>
      <p:pic>
        <p:nvPicPr>
          <p:cNvPr id="42" name="Picture 106">
            <a:extLst>
              <a:ext uri="{FF2B5EF4-FFF2-40B4-BE49-F238E27FC236}">
                <a16:creationId xmlns:a16="http://schemas.microsoft.com/office/drawing/2014/main" id="{70845331-F24D-6FAA-4D1E-67790CB21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E9C78BC2-FD1C-13CD-8CAD-4E660323F5E5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77AEF17C-F917-3192-F306-E3143CD09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2" y="1167236"/>
            <a:ext cx="11674475" cy="542565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4965D1C-E70A-DDD4-EA31-794967D84E10}"/>
              </a:ext>
            </a:extLst>
          </p:cNvPr>
          <p:cNvSpPr/>
          <p:nvPr/>
        </p:nvSpPr>
        <p:spPr>
          <a:xfrm>
            <a:off x="4421332" y="2773143"/>
            <a:ext cx="7499205" cy="3784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88DBBF43-4268-0C25-6ED1-4F8E23A46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047" y="2897451"/>
            <a:ext cx="4671173" cy="362089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952D2371-89CF-752E-7818-610EE3E930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6653" b="1193"/>
          <a:stretch/>
        </p:blipFill>
        <p:spPr>
          <a:xfrm>
            <a:off x="8832436" y="1801575"/>
            <a:ext cx="1543463" cy="97283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31" name="Grafik 5">
            <a:extLst>
              <a:ext uri="{FF2B5EF4-FFF2-40B4-BE49-F238E27FC236}">
                <a16:creationId xmlns:a16="http://schemas.microsoft.com/office/drawing/2014/main" id="{ACEF7E38-B2C8-E9F6-176F-4839791C23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742" y="1798325"/>
            <a:ext cx="1440000" cy="97481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33" name="Grafik 7">
            <a:extLst>
              <a:ext uri="{FF2B5EF4-FFF2-40B4-BE49-F238E27FC236}">
                <a16:creationId xmlns:a16="http://schemas.microsoft.com/office/drawing/2014/main" id="{22CC11AF-BA64-32CC-BCC2-49C9B196219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6594" r="2043"/>
          <a:stretch/>
        </p:blipFill>
        <p:spPr>
          <a:xfrm>
            <a:off x="7369041" y="1805128"/>
            <a:ext cx="1440000" cy="97283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FFF1FEF-DCFF-6928-14E1-F0E4A9946B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99294" y="1805128"/>
            <a:ext cx="1501612" cy="96985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74BC28F2-B50F-9E02-8938-281A053EFC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40346" y="1801575"/>
            <a:ext cx="1440000" cy="97481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1F5FDA0A-251E-B432-DD1A-DD6357B7474E}"/>
              </a:ext>
            </a:extLst>
          </p:cNvPr>
          <p:cNvSpPr/>
          <p:nvPr/>
        </p:nvSpPr>
        <p:spPr>
          <a:xfrm>
            <a:off x="4421332" y="1541567"/>
            <a:ext cx="1469709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STATIC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2432A1-4B93-D11E-F18B-CE2724F32D7F}"/>
              </a:ext>
            </a:extLst>
          </p:cNvPr>
          <p:cNvSpPr/>
          <p:nvPr/>
        </p:nvSpPr>
        <p:spPr>
          <a:xfrm>
            <a:off x="5893046" y="1549141"/>
            <a:ext cx="6014210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DYNAMIC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0891719-DACF-65EC-5D31-833C2D2EACC3}"/>
              </a:ext>
            </a:extLst>
          </p:cNvPr>
          <p:cNvSpPr/>
          <p:nvPr/>
        </p:nvSpPr>
        <p:spPr>
          <a:xfrm>
            <a:off x="4440346" y="1899115"/>
            <a:ext cx="320733" cy="3110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1</a:t>
            </a:r>
            <a:endParaRPr lang="en-BE" dirty="0">
              <a:solidFill>
                <a:schemeClr val="tx1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12666F99-9550-C347-4FFB-438D5AAB43B1}"/>
              </a:ext>
            </a:extLst>
          </p:cNvPr>
          <p:cNvSpPr/>
          <p:nvPr/>
        </p:nvSpPr>
        <p:spPr>
          <a:xfrm>
            <a:off x="5930749" y="1899115"/>
            <a:ext cx="320733" cy="3110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2</a:t>
            </a:r>
            <a:endParaRPr lang="en-BE" dirty="0">
              <a:solidFill>
                <a:schemeClr val="tx1"/>
              </a:solidFill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4ADC2E9-65C0-DAD0-DECA-29A85EFA83B1}"/>
              </a:ext>
            </a:extLst>
          </p:cNvPr>
          <p:cNvSpPr/>
          <p:nvPr/>
        </p:nvSpPr>
        <p:spPr>
          <a:xfrm>
            <a:off x="7392405" y="1906041"/>
            <a:ext cx="320733" cy="3110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3</a:t>
            </a:r>
            <a:endParaRPr lang="en-BE" dirty="0">
              <a:solidFill>
                <a:schemeClr val="tx1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75CA31C-A880-9EB9-D195-729A0B7A75BF}"/>
              </a:ext>
            </a:extLst>
          </p:cNvPr>
          <p:cNvSpPr/>
          <p:nvPr/>
        </p:nvSpPr>
        <p:spPr>
          <a:xfrm>
            <a:off x="8843670" y="1902576"/>
            <a:ext cx="320733" cy="3110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4</a:t>
            </a:r>
            <a:endParaRPr lang="en-BE" dirty="0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3F22792-6638-8061-CBB5-AC95FFC28C31}"/>
              </a:ext>
            </a:extLst>
          </p:cNvPr>
          <p:cNvSpPr/>
          <p:nvPr/>
        </p:nvSpPr>
        <p:spPr>
          <a:xfrm>
            <a:off x="10409236" y="1899111"/>
            <a:ext cx="320733" cy="3110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>
                <a:solidFill>
                  <a:schemeClr val="tx1"/>
                </a:solidFill>
              </a:rPr>
              <a:t>5</a:t>
            </a:r>
            <a:endParaRPr lang="en-B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36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1378AB-A74D-7E2D-3C5C-B7300895C3F3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>
              <a:defRPr/>
            </a:pPr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CRITERIA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FOR THE ASSESSMENT</a:t>
            </a:r>
          </a:p>
          <a:p>
            <a:pPr lvl="0">
              <a:defRPr/>
            </a:pPr>
            <a:endParaRPr lang="en-US" sz="4000" dirty="0">
              <a:solidFill>
                <a:srgbClr val="13A183"/>
              </a:solidFill>
              <a:latin typeface="Calibri Light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F251570-667E-2B7A-41AC-A61623F85D9C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70EC4ED8-CCC2-0D6F-5E20-5C0D2EC1DFC3}"/>
              </a:ext>
            </a:extLst>
          </p:cNvPr>
          <p:cNvSpPr txBox="1"/>
          <p:nvPr/>
        </p:nvSpPr>
        <p:spPr>
          <a:xfrm>
            <a:off x="1721895" y="1882617"/>
            <a:ext cx="83083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consumption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(incl.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installation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setting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check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vehicle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entry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setting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installation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setting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ADAS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testing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check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disassembly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vehicle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exit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</a:t>
            </a:r>
          </a:p>
          <a:p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Investment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investment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vehicle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considering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staff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facility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Return on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(ROI)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D1B418E-0AD5-02E5-F85F-F8C6E9B0E458}"/>
              </a:ext>
            </a:extLst>
          </p:cNvPr>
          <p:cNvSpPr/>
          <p:nvPr/>
        </p:nvSpPr>
        <p:spPr>
          <a:xfrm>
            <a:off x="604295" y="2371184"/>
            <a:ext cx="1006092" cy="1006092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Time</a:t>
            </a:r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23C8DC88-A697-F8AE-6CC5-5F3C4ECA55BD}"/>
              </a:ext>
            </a:extLst>
          </p:cNvPr>
          <p:cNvSpPr/>
          <p:nvPr/>
        </p:nvSpPr>
        <p:spPr>
          <a:xfrm>
            <a:off x="604295" y="4777541"/>
            <a:ext cx="1006092" cy="1006092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Money</a:t>
            </a:r>
          </a:p>
        </p:txBody>
      </p:sp>
    </p:spTree>
    <p:extLst>
      <p:ext uri="{BB962C8B-B14F-4D97-AF65-F5344CB8AC3E}">
        <p14:creationId xmlns:p14="http://schemas.microsoft.com/office/powerpoint/2010/main" val="236105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1378AB-A74D-7E2D-3C5C-B7300895C3F3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>
              <a:defRPr/>
            </a:pPr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CRITERIA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FOR THE ASSESSMENT</a:t>
            </a:r>
          </a:p>
          <a:p>
            <a:pPr lvl="0">
              <a:defRPr/>
            </a:pPr>
            <a:endParaRPr lang="en-US" sz="4000" dirty="0">
              <a:solidFill>
                <a:srgbClr val="13A183"/>
              </a:solidFill>
              <a:latin typeface="Calibri Light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F251570-667E-2B7A-41AC-A61623F85D9C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44366492-0B4C-A347-6579-EC6270A31A75}"/>
              </a:ext>
            </a:extLst>
          </p:cNvPr>
          <p:cNvSpPr txBox="1"/>
          <p:nvPr/>
        </p:nvSpPr>
        <p:spPr>
          <a:xfrm>
            <a:off x="1818640" y="4115307"/>
            <a:ext cx="82296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Static (no movement allowed) or dynamic (incl. speed limit)</a:t>
            </a:r>
            <a:endParaRPr lang="de-DE" sz="2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/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sensor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inspection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requirement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installation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inspection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Possibility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actual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tests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brake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light, ABS, etc.)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Vehicle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communication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(OBD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mandatory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optional)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Environmental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conditions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manufacturers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53FEA65-389F-F977-4634-A487E1D7B2B4}"/>
              </a:ext>
            </a:extLst>
          </p:cNvPr>
          <p:cNvSpPr/>
          <p:nvPr/>
        </p:nvSpPr>
        <p:spPr>
          <a:xfrm>
            <a:off x="627109" y="4777708"/>
            <a:ext cx="983522" cy="983522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b="1" dirty="0" err="1">
                <a:solidFill>
                  <a:schemeClr val="bg1"/>
                </a:solidFill>
              </a:rPr>
              <a:t>Scope</a:t>
            </a:r>
            <a:endParaRPr lang="de-DE" sz="1600" b="1" dirty="0">
              <a:solidFill>
                <a:schemeClr val="bg1"/>
              </a:solidFill>
            </a:endParaRPr>
          </a:p>
        </p:txBody>
      </p:sp>
      <p:sp>
        <p:nvSpPr>
          <p:cNvPr id="3" name="Textfeld 7">
            <a:extLst>
              <a:ext uri="{FF2B5EF4-FFF2-40B4-BE49-F238E27FC236}">
                <a16:creationId xmlns:a16="http://schemas.microsoft.com/office/drawing/2014/main" id="{4F494A12-422D-F6D1-A0AB-5421A0581BD2}"/>
              </a:ext>
            </a:extLst>
          </p:cNvPr>
          <p:cNvSpPr txBox="1"/>
          <p:nvPr/>
        </p:nvSpPr>
        <p:spPr>
          <a:xfrm>
            <a:off x="1744709" y="1301956"/>
            <a:ext cx="56769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Type of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sensor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inspected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ADAS </a:t>
            </a:r>
            <a:r>
              <a:rPr lang="de-DE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de-D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Sensors/Actors:			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Camera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Radar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Brakes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Steering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actuator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Indicators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acoustic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visual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49073CF-867C-6287-ADCA-306B1B01836E}"/>
              </a:ext>
            </a:extLst>
          </p:cNvPr>
          <p:cNvSpPr/>
          <p:nvPr/>
        </p:nvSpPr>
        <p:spPr>
          <a:xfrm>
            <a:off x="627109" y="1953072"/>
            <a:ext cx="1006092" cy="1006092"/>
          </a:xfrm>
          <a:prstGeom prst="ellipse">
            <a:avLst/>
          </a:prstGeom>
          <a:solidFill>
            <a:srgbClr val="40404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ADAS</a:t>
            </a:r>
            <a:br>
              <a:rPr lang="de-DE" sz="1600" b="1" dirty="0">
                <a:solidFill>
                  <a:schemeClr val="bg1"/>
                </a:solidFill>
              </a:rPr>
            </a:br>
            <a:r>
              <a:rPr lang="de-DE" sz="1600" b="1" dirty="0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230A3F3-3038-A525-F57A-5FD57A72C53F}"/>
              </a:ext>
            </a:extLst>
          </p:cNvPr>
          <p:cNvSpPr txBox="1"/>
          <p:nvPr/>
        </p:nvSpPr>
        <p:spPr>
          <a:xfrm>
            <a:off x="7269209" y="1578955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ADAS </a:t>
            </a:r>
            <a:r>
              <a:rPr lang="de-D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	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ACC/AEB/FCW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LDW/LKA/LCA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TSR/ISA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AFL/AHB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D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BSD/ALC</a:t>
            </a:r>
          </a:p>
        </p:txBody>
      </p:sp>
    </p:spTree>
    <p:extLst>
      <p:ext uri="{BB962C8B-B14F-4D97-AF65-F5344CB8AC3E}">
        <p14:creationId xmlns:p14="http://schemas.microsoft.com/office/powerpoint/2010/main" val="130721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1638300" y="2676205"/>
            <a:ext cx="8915400" cy="923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Next Phase(s)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1DF0CF75-5E68-4C70-9BB0-5A3DF8E2BBBD}"/>
              </a:ext>
            </a:extLst>
          </p:cNvPr>
          <p:cNvSpPr/>
          <p:nvPr/>
        </p:nvSpPr>
        <p:spPr>
          <a:xfrm>
            <a:off x="108839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0947DE4-4F9B-427E-B00E-6BF2217F9596}"/>
              </a:ext>
            </a:extLst>
          </p:cNvPr>
          <p:cNvSpPr/>
          <p:nvPr/>
        </p:nvSpPr>
        <p:spPr>
          <a:xfrm>
            <a:off x="-13081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2197A090-AD0D-4C80-AECC-244468A684AC}"/>
              </a:ext>
            </a:extLst>
          </p:cNvPr>
          <p:cNvSpPr/>
          <p:nvPr/>
        </p:nvSpPr>
        <p:spPr>
          <a:xfrm>
            <a:off x="108839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CD21FB71-65B6-49C3-8DFF-3E710B67B06C}"/>
              </a:ext>
            </a:extLst>
          </p:cNvPr>
          <p:cNvSpPr/>
          <p:nvPr/>
        </p:nvSpPr>
        <p:spPr>
          <a:xfrm>
            <a:off x="-13081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793" y="108856"/>
            <a:ext cx="4294414" cy="268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6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919F05F-5F67-C2AF-654A-AE8E32CC291E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id="{53B0009E-CE49-3786-5BB1-EBBA2536E130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NEXT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PHASE(S)</a:t>
            </a:r>
          </a:p>
        </p:txBody>
      </p:sp>
      <p:pic>
        <p:nvPicPr>
          <p:cNvPr id="42" name="Picture 106">
            <a:extLst>
              <a:ext uri="{FF2B5EF4-FFF2-40B4-BE49-F238E27FC236}">
                <a16:creationId xmlns:a16="http://schemas.microsoft.com/office/drawing/2014/main" id="{70845331-F24D-6FAA-4D1E-67790CB21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E9C78BC2-FD1C-13CD-8CAD-4E660323F5E5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8BE7E10-0193-AB0E-4B19-DEFE2EEC7564}"/>
              </a:ext>
            </a:extLst>
          </p:cNvPr>
          <p:cNvSpPr/>
          <p:nvPr/>
        </p:nvSpPr>
        <p:spPr>
          <a:xfrm>
            <a:off x="419100" y="1173036"/>
            <a:ext cx="11353800" cy="5293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sz="28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F2F meeting in </a:t>
            </a:r>
            <a:r>
              <a:rPr lang="en-US" sz="2800" b="1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Radeberg</a:t>
            </a:r>
            <a:endParaRPr lang="en-US" sz="28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28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FSD offered to host us at their premises to consolidate the various analyses regarding the proposed concepts.</a:t>
            </a:r>
          </a:p>
          <a:p>
            <a:pPr marL="342900" indent="-342900" algn="just">
              <a:buFontTx/>
              <a:buChar char="-"/>
            </a:pPr>
            <a:r>
              <a:rPr lang="en-US" sz="2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Location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FSD Testing Laboratory 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Radeberg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 algn="just">
              <a:buFontTx/>
              <a:buChar char="-"/>
            </a:pPr>
            <a:r>
              <a:rPr lang="en-US" sz="2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Dates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November 11 &amp; 12, 2025</a:t>
            </a:r>
          </a:p>
          <a:p>
            <a:pPr marL="342900" indent="-342900" algn="just">
              <a:buFontTx/>
              <a:buChar char="-"/>
            </a:pPr>
            <a:r>
              <a:rPr lang="en-US" sz="2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Discussion topics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(TBC):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GTÜ concept + demo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Sharing of Test Results Using KOTSA’s ADAS Evaluation System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Updates on the x-proof 360 Vehicle-in-the-Loop DÜRR ADAS test concept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ROHDE &amp;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SCHWARZ®RadEsT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Radar Essential Tester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FSD concepts</a:t>
            </a:r>
          </a:p>
          <a:p>
            <a:pPr marL="800100" lvl="1" indent="-34290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Continuation of the discussion initiated on the subject of the different concepts for evaluating ADAS systems within the PTI framework</a:t>
            </a:r>
            <a:endParaRPr lang="en-US" sz="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C41C5C2-98B1-5A09-BEA7-DA5B5F9ED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320" y="2472462"/>
            <a:ext cx="3053893" cy="16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51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919F05F-5F67-C2AF-654A-AE8E32CC291E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id="{53B0009E-CE49-3786-5BB1-EBBA2536E130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NEXT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PHASE(S)</a:t>
            </a:r>
          </a:p>
        </p:txBody>
      </p:sp>
      <p:pic>
        <p:nvPicPr>
          <p:cNvPr id="42" name="Picture 106">
            <a:extLst>
              <a:ext uri="{FF2B5EF4-FFF2-40B4-BE49-F238E27FC236}">
                <a16:creationId xmlns:a16="http://schemas.microsoft.com/office/drawing/2014/main" id="{70845331-F24D-6FAA-4D1E-67790CB21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E9C78BC2-FD1C-13CD-8CAD-4E660323F5E5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8BE7E10-0193-AB0E-4B19-DEFE2EEC7564}"/>
              </a:ext>
            </a:extLst>
          </p:cNvPr>
          <p:cNvSpPr/>
          <p:nvPr/>
        </p:nvSpPr>
        <p:spPr>
          <a:xfrm>
            <a:off x="419100" y="1173036"/>
            <a:ext cx="11353800" cy="5047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sz="28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Statistics figures</a:t>
            </a:r>
          </a:p>
          <a:p>
            <a:pPr algn="just"/>
            <a:endParaRPr lang="en-US" sz="28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to argue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proposals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through statistics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a key element in convincing decision-makers of the merits of our approach. </a:t>
            </a:r>
          </a:p>
          <a:p>
            <a:pPr algn="just"/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will therefore be important to be able to support our choices by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presenting real figures in accordance with our final goal. </a:t>
            </a:r>
          </a:p>
          <a:p>
            <a:pPr marL="285750" indent="-28575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Recalls DB (information available from manufacturers through recall campaign or letter)</a:t>
            </a:r>
          </a:p>
          <a:p>
            <a:pPr marL="285750" indent="-28575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Investigation of accidents (e.g. from DEKRA Investigation Department)</a:t>
            </a:r>
          </a:p>
          <a:p>
            <a:pPr marL="285750" indent="-28575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tests (data availabilities)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will certainly be the subject of a point during discussions with decision-makers</a:t>
            </a:r>
          </a:p>
          <a:p>
            <a:pPr marL="285750" indent="-285750" algn="just">
              <a:buFontTx/>
              <a:buChar char="-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Scientific studies to show that degraded sensors, for example, can influence the function of driver assistance systems without the self-diagnosis system recognizing this</a:t>
            </a:r>
          </a:p>
          <a:p>
            <a:pPr marL="285750" indent="-285750" algn="just">
              <a:buFontTx/>
              <a:buChar char="-"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66945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919F05F-5F67-C2AF-654A-AE8E32CC291E}"/>
              </a:ext>
            </a:extLst>
          </p:cNvPr>
          <p:cNvSpPr/>
          <p:nvPr/>
        </p:nvSpPr>
        <p:spPr>
          <a:xfrm>
            <a:off x="0" y="0"/>
            <a:ext cx="12192000" cy="10060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id="{53B0009E-CE49-3786-5BB1-EBBA2536E130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NEXT </a:t>
            </a:r>
            <a:r>
              <a:rPr lang="en-US" sz="4400" dirty="0">
                <a:solidFill>
                  <a:srgbClr val="13A183"/>
                </a:solidFill>
                <a:latin typeface="Calibri Light"/>
              </a:rPr>
              <a:t>PHASE(S)</a:t>
            </a:r>
          </a:p>
        </p:txBody>
      </p:sp>
      <p:pic>
        <p:nvPicPr>
          <p:cNvPr id="42" name="Picture 106">
            <a:extLst>
              <a:ext uri="{FF2B5EF4-FFF2-40B4-BE49-F238E27FC236}">
                <a16:creationId xmlns:a16="http://schemas.microsoft.com/office/drawing/2014/main" id="{70845331-F24D-6FAA-4D1E-67790CB21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4" t="12132" r="22660" b="16465"/>
          <a:stretch/>
        </p:blipFill>
        <p:spPr>
          <a:xfrm>
            <a:off x="10920734" y="137687"/>
            <a:ext cx="1116958" cy="926068"/>
          </a:xfrm>
          <a:prstGeom prst="rect">
            <a:avLst/>
          </a:prstGeom>
        </p:spPr>
      </p:pic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E9C78BC2-FD1C-13CD-8CAD-4E660323F5E5}"/>
              </a:ext>
            </a:extLst>
          </p:cNvPr>
          <p:cNvCxnSpPr>
            <a:cxnSpLocks/>
          </p:cNvCxnSpPr>
          <p:nvPr/>
        </p:nvCxnSpPr>
        <p:spPr>
          <a:xfrm>
            <a:off x="419100" y="900234"/>
            <a:ext cx="10356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8BE7E10-0193-AB0E-4B19-DEFE2EEC7564}"/>
              </a:ext>
            </a:extLst>
          </p:cNvPr>
          <p:cNvSpPr/>
          <p:nvPr/>
        </p:nvSpPr>
        <p:spPr>
          <a:xfrm>
            <a:off x="419100" y="1173036"/>
            <a:ext cx="11353800" cy="3447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sz="28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Final Document</a:t>
            </a:r>
          </a:p>
          <a:p>
            <a:pPr algn="just"/>
            <a:endParaRPr lang="en-US" sz="28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Since our national governments are not the instigators of this approach (as opposed to what is done in South Korea), the final goal will be to establish a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 allowing decision-makers to position themselves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relation to the real need(s) to include the check of ADAS systems during PTI. </a:t>
            </a:r>
          </a:p>
          <a:p>
            <a:pPr algn="just"/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is therefore our responsibility to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gather as many arguments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possible and to propose several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viable solutions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the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economic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logistical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ecological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levels.</a:t>
            </a:r>
          </a:p>
        </p:txBody>
      </p:sp>
    </p:spTree>
    <p:extLst>
      <p:ext uri="{BB962C8B-B14F-4D97-AF65-F5344CB8AC3E}">
        <p14:creationId xmlns:p14="http://schemas.microsoft.com/office/powerpoint/2010/main" val="866278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1638300" y="3465416"/>
            <a:ext cx="8915400" cy="123110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THANK</a:t>
            </a: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</a:t>
            </a: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13A183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YOU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1DF0CF75-5E68-4C70-9BB0-5A3DF8E2BBBD}"/>
              </a:ext>
            </a:extLst>
          </p:cNvPr>
          <p:cNvSpPr/>
          <p:nvPr/>
        </p:nvSpPr>
        <p:spPr>
          <a:xfrm>
            <a:off x="108839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0947DE4-4F9B-427E-B00E-6BF2217F9596}"/>
              </a:ext>
            </a:extLst>
          </p:cNvPr>
          <p:cNvSpPr/>
          <p:nvPr/>
        </p:nvSpPr>
        <p:spPr>
          <a:xfrm>
            <a:off x="-13081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2197A090-AD0D-4C80-AECC-244468A684AC}"/>
              </a:ext>
            </a:extLst>
          </p:cNvPr>
          <p:cNvSpPr/>
          <p:nvPr/>
        </p:nvSpPr>
        <p:spPr>
          <a:xfrm>
            <a:off x="47879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793" y="1404260"/>
            <a:ext cx="4294414" cy="26840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85EC427-1A11-4B5B-A8E6-06E1EE6D2916}"/>
              </a:ext>
            </a:extLst>
          </p:cNvPr>
          <p:cNvSpPr/>
          <p:nvPr/>
        </p:nvSpPr>
        <p:spPr>
          <a:xfrm>
            <a:off x="4826228" y="5128812"/>
            <a:ext cx="139700" cy="8929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47CD9D-4A80-4641-8717-5CF4ACB2C064}"/>
              </a:ext>
            </a:extLst>
          </p:cNvPr>
          <p:cNvSpPr/>
          <p:nvPr/>
        </p:nvSpPr>
        <p:spPr>
          <a:xfrm>
            <a:off x="5062236" y="5097303"/>
            <a:ext cx="347488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www.citainsp.org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Rue du Commerce 123 - 1000 Brussels,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Belgium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+32 (0)2 469 06 70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secretariat@citainsp.org</a:t>
            </a:r>
          </a:p>
        </p:txBody>
      </p:sp>
    </p:spTree>
    <p:extLst>
      <p:ext uri="{BB962C8B-B14F-4D97-AF65-F5344CB8AC3E}">
        <p14:creationId xmlns:p14="http://schemas.microsoft.com/office/powerpoint/2010/main" val="41653209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Custom 58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2980B8"/>
      </a:accent1>
      <a:accent2>
        <a:srgbClr val="13A183"/>
      </a:accent2>
      <a:accent3>
        <a:srgbClr val="9EBC60"/>
      </a:accent3>
      <a:accent4>
        <a:srgbClr val="F49A0E"/>
      </a:accent4>
      <a:accent5>
        <a:srgbClr val="C64A3C"/>
      </a:accent5>
      <a:accent6>
        <a:srgbClr val="FFC000"/>
      </a:accent6>
      <a:hlink>
        <a:srgbClr val="954F72"/>
      </a:hlink>
      <a:folHlink>
        <a:srgbClr val="44546A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579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MS Mincho</vt:lpstr>
      <vt:lpstr>Aptos</vt:lpstr>
      <vt:lpstr>Aptos Display</vt:lpstr>
      <vt:lpstr>Arial</vt:lpstr>
      <vt:lpstr>Calibri</vt:lpstr>
      <vt:lpstr>Calibri Light</vt:lpstr>
      <vt:lpstr>Segoe UI</vt:lpstr>
      <vt:lpstr>Symbol</vt:lpstr>
      <vt:lpstr>Wingdings</vt:lpstr>
      <vt:lpstr>Thème Office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Olivier Pletinckx</dc:creator>
  <cp:lastModifiedBy>Alejandro Checa</cp:lastModifiedBy>
  <cp:revision>4</cp:revision>
  <dcterms:created xsi:type="dcterms:W3CDTF">2024-11-07T13:54:58Z</dcterms:created>
  <dcterms:modified xsi:type="dcterms:W3CDTF">2025-09-08T13:45:31Z</dcterms:modified>
</cp:coreProperties>
</file>