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92" r:id="rId3"/>
    <p:sldId id="295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4652AF8-F172-F70D-0FCE-7F2E388FC644}" name="Jerome Barrand" initials="JB" userId="S::jerome.barrand@michelin.com::85302edd-c94a-4460-b5ba-9b4cfec959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9EBF5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June 24,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June 24,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041" y="6191525"/>
            <a:ext cx="594822" cy="5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June 24,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4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Tuesday, June 24,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2149228"/>
            <a:ext cx="9144000" cy="1778027"/>
          </a:xfrm>
        </p:spPr>
        <p:txBody>
          <a:bodyPr>
            <a:noAutofit/>
          </a:bodyPr>
          <a:lstStyle/>
          <a:p>
            <a:r>
              <a:rPr lang="en-US" sz="4400" dirty="0"/>
              <a:t>ETRTO comments on TFTA Working document submittal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4581238"/>
            <a:ext cx="9144000" cy="499445"/>
          </a:xfrm>
        </p:spPr>
        <p:txBody>
          <a:bodyPr/>
          <a:lstStyle/>
          <a:p>
            <a:r>
              <a:rPr lang="en-US" dirty="0"/>
              <a:t>TFTA 35</a:t>
            </a:r>
            <a:r>
              <a:rPr lang="en-US" baseline="30000" dirty="0"/>
              <a:t>th</a:t>
            </a:r>
            <a:r>
              <a:rPr lang="en-US" dirty="0"/>
              <a:t> session 24</a:t>
            </a:r>
            <a:r>
              <a:rPr lang="en-US" baseline="30000" dirty="0"/>
              <a:t>th</a:t>
            </a:r>
            <a:r>
              <a:rPr lang="en-US" dirty="0"/>
              <a:t> June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Tuesday, June 24,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BAF72C2-81BC-6702-A8BA-F5EECC5C2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66" y="945377"/>
            <a:ext cx="10288973" cy="496724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400" spc="-50" dirty="0"/>
              <a:t>ETRTO can understand the tight timeline to TFTA to provide the TFTA Working Document to GRBP.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400" dirty="0"/>
              <a:t>However, ETRTO would like to remind that:</a:t>
            </a:r>
          </a:p>
          <a:p>
            <a:pPr lvl="1" indent="-3286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TADG had not the mandate to intervene on the content </a:t>
            </a:r>
            <a:r>
              <a:rPr lang="en-GB" dirty="0"/>
              <a:t>(e.g. core limits, margins,..)</a:t>
            </a:r>
            <a:endParaRPr lang="en-GB" dirty="0">
              <a:sym typeface="Wingdings" panose="05000000000000000000" pitchFamily="2" charset="2"/>
            </a:endParaRPr>
          </a:p>
          <a:p>
            <a:pPr lvl="1" indent="-3286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>
                <a:sym typeface="Wingdings" panose="05000000000000000000" pitchFamily="2" charset="2"/>
              </a:rPr>
              <a:t>The Working Document should have been validated by TFTA</a:t>
            </a:r>
            <a:r>
              <a:rPr lang="en-GB" dirty="0">
                <a:sym typeface="Wingdings" panose="05000000000000000000" pitchFamily="2" charset="2"/>
              </a:rPr>
              <a:t> prior delivering it to GRBP secretariat</a:t>
            </a:r>
            <a:endParaRPr lang="en-GB" dirty="0"/>
          </a:p>
          <a:p>
            <a:pPr lvl="1" indent="-3286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/>
              <a:t>A Working Document with VALUES in [ ] should reflect </a:t>
            </a:r>
            <a:r>
              <a:rPr lang="en-GB" b="1" dirty="0"/>
              <a:t>the values indicated by the majority of TFTA</a:t>
            </a:r>
            <a:r>
              <a:rPr lang="en-GB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400" dirty="0"/>
              <a:t>Further work needs to be done before GRBP to determine limits, allowances and solid technical rationale.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A82020C-F0A7-26D4-E1E7-CC2BEA2A0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83" y="16709"/>
            <a:ext cx="10515600" cy="809411"/>
          </a:xfrm>
        </p:spPr>
        <p:txBody>
          <a:bodyPr>
            <a:normAutofit/>
          </a:bodyPr>
          <a:lstStyle/>
          <a:p>
            <a:r>
              <a:rPr lang="en-GB" sz="3400" b="1" dirty="0">
                <a:latin typeface="+mn-lt"/>
              </a:rPr>
              <a:t>ETRTO comments</a:t>
            </a:r>
          </a:p>
        </p:txBody>
      </p:sp>
    </p:spTree>
    <p:extLst>
      <p:ext uri="{BB962C8B-B14F-4D97-AF65-F5344CB8AC3E}">
        <p14:creationId xmlns:p14="http://schemas.microsoft.com/office/powerpoint/2010/main" val="2098958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9ACFA-7367-26F3-79D0-D74A4F984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B203C01-F8F5-7BB2-815A-45AF8331C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960" y="826119"/>
            <a:ext cx="10761466" cy="4123568"/>
          </a:xfrm>
        </p:spPr>
        <p:txBody>
          <a:bodyPr anchor="ctr" anchorCtr="0">
            <a:noAutofit/>
          </a:bodyPr>
          <a:lstStyle/>
          <a:p>
            <a:r>
              <a:rPr lang="en-GB" sz="2400" dirty="0"/>
              <a:t>ETRTO appreciates that this TFTA 35</a:t>
            </a:r>
            <a:r>
              <a:rPr lang="en-GB" sz="2400" baseline="30000" dirty="0"/>
              <a:t>th</a:t>
            </a:r>
            <a:r>
              <a:rPr lang="en-GB" sz="2400" dirty="0"/>
              <a:t> session is taking place at least soon after the WD submission, to draft the path to follow for next TFTA sessions before GRBP.</a:t>
            </a:r>
          </a:p>
          <a:p>
            <a:r>
              <a:rPr lang="en-GB" sz="2400" dirty="0"/>
              <a:t>To streamline the points for discussion in the upcoming TFTA  meetings, ETRTO propose to reflect in TFTA on:</a:t>
            </a:r>
          </a:p>
          <a:p>
            <a:pPr lvl="1"/>
            <a:r>
              <a:rPr lang="en-GB" dirty="0"/>
              <a:t>Type Approval limits (core + margin) to be addressed in main body of the Regulation</a:t>
            </a:r>
          </a:p>
          <a:p>
            <a:pPr lvl="1"/>
            <a:r>
              <a:rPr lang="en-GB" dirty="0"/>
              <a:t>To keep allowances for specific tyre categories over time</a:t>
            </a:r>
          </a:p>
          <a:p>
            <a:pPr lvl="1"/>
            <a:r>
              <a:rPr lang="en-GB" dirty="0"/>
              <a:t>To restrict UHP allowance for Normal tyres as proposed by ETRTO</a:t>
            </a:r>
          </a:p>
          <a:p>
            <a:pPr lvl="1"/>
            <a:r>
              <a:rPr lang="en-GB" dirty="0"/>
              <a:t>To provide a solid technical rationale behind each limit proposal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CCEAB38-AD1C-014A-1D3D-422848D3C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83" y="16709"/>
            <a:ext cx="10515600" cy="809411"/>
          </a:xfrm>
        </p:spPr>
        <p:txBody>
          <a:bodyPr>
            <a:normAutofit/>
          </a:bodyPr>
          <a:lstStyle/>
          <a:p>
            <a:r>
              <a:rPr lang="en-GB" sz="3400" b="1" dirty="0">
                <a:latin typeface="+mn-lt"/>
              </a:rPr>
              <a:t>ETRTO suggestions for future TFTA discussion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9B347-5308-A796-7914-258AB98AE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June 24, 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AB8FA2-CF77-C2A9-4436-B6D46E1E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2D7D5D-FDE7-509B-7ABD-8F8E447B9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A3421C78-81B6-D8C5-6030-23A520000B02}"/>
              </a:ext>
            </a:extLst>
          </p:cNvPr>
          <p:cNvSpPr txBox="1">
            <a:spLocks/>
          </p:cNvSpPr>
          <p:nvPr/>
        </p:nvSpPr>
        <p:spPr>
          <a:xfrm>
            <a:off x="584199" y="62341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011442-9EA8-43C1-A90A-E8091E9236D0}" type="datetime2">
              <a:rPr lang="en-US" smtClean="0"/>
              <a:pPr/>
              <a:t>Tuesday, June 24, 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737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June 24,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245</Words>
  <Application>Microsoft Office PowerPoint</Application>
  <PresentationFormat>Grand écran</PresentationFormat>
  <Paragraphs>27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ETRTO comments on TFTA Working document submittal</vt:lpstr>
      <vt:lpstr>ETRTO comments</vt:lpstr>
      <vt:lpstr>ETRTO suggestions for future TFTA discussion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30</cp:revision>
  <dcterms:created xsi:type="dcterms:W3CDTF">2021-11-17T09:31:58Z</dcterms:created>
  <dcterms:modified xsi:type="dcterms:W3CDTF">2025-06-24T04:52:06Z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2025-06-04T11:28:43Z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64f929b0-3c9d-4c70-aa9e-db925befef0f</vt:lpwstr>
  </property>
  <property fmtid="{D5CDD505-2E9C-101B-9397-08002B2CF9AE}" pid="8" name="MSIP_Label_09e9a456-2778-4ca9-be06-1190b1e1118a_ContentBits">
    <vt:lpwstr>0</vt:lpwstr>
  </property>
  <property fmtid="{D5CDD505-2E9C-101B-9397-08002B2CF9AE}" pid="9" name="MSIP_Label_09e9a456-2778-4ca9-be06-1190b1e1118a_Tag">
    <vt:lpwstr>10, 3, 0, 1</vt:lpwstr>
  </property>
</Properties>
</file>